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C8"/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ADAEF-9719-4D5D-B75C-176BACDC9F72}" type="datetimeFigureOut">
              <a:rPr lang="sl-SI" smtClean="0"/>
              <a:t>14. 04. 2023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5C22-8D31-405A-8B57-3B338D525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65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5101" y="4862736"/>
            <a:ext cx="8083550" cy="7093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 smtClean="0"/>
              <a:t>Kliknite, da uredite slog podnaslova matrice</a:t>
            </a:r>
            <a:endParaRPr lang="sl-SI" dirty="0"/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-1" y="6446505"/>
            <a:ext cx="12192001" cy="286695"/>
            <a:chOff x="-1" y="6424280"/>
            <a:chExt cx="12192001" cy="286695"/>
          </a:xfrm>
        </p:grpSpPr>
        <p:pic>
          <p:nvPicPr>
            <p:cNvPr id="8" name="Slik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9" name="Slika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5" name="Slik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80721" y="621199"/>
            <a:ext cx="6093855" cy="12937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360" y="657948"/>
            <a:ext cx="3233641" cy="4265115"/>
          </a:xfrm>
          <a:prstGeom prst="rect">
            <a:avLst/>
          </a:prstGeom>
        </p:spPr>
      </p:pic>
      <p:pic>
        <p:nvPicPr>
          <p:cNvPr id="10" name="Picture 2" descr="Portal MIZŠ - Portal Ministrstvo za vzgojo in izobraževanj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160" y="5772294"/>
            <a:ext cx="2285816" cy="47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5100" y="2336800"/>
            <a:ext cx="8083551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pic>
        <p:nvPicPr>
          <p:cNvPr id="1026" name="Slika 3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7" t="7863" b="5635"/>
          <a:stretch/>
        </p:blipFill>
        <p:spPr bwMode="auto">
          <a:xfrm>
            <a:off x="424769" y="594831"/>
            <a:ext cx="1439157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 userDrawn="1"/>
        </p:nvSpPr>
        <p:spPr>
          <a:xfrm>
            <a:off x="8521700" y="6106131"/>
            <a:ext cx="312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600" i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Dogodek delno financira Ministrstvo za okolje, podnebje in energijo s sredstvi Sklada</a:t>
            </a:r>
          </a:p>
          <a:p>
            <a:pPr algn="just">
              <a:spcAft>
                <a:spcPts val="0"/>
              </a:spcAft>
            </a:pPr>
            <a:r>
              <a:rPr lang="sl-SI" sz="600" i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podnebne spremembe, v okviru projekta Podnebni cilji in vsebine v vzgoji in izobraževanju.</a:t>
            </a:r>
            <a:endParaRPr lang="sl-SI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39360" y="5180237"/>
            <a:ext cx="1678336" cy="53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040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96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  <p15:guide id="5" pos="98" userDrawn="1">
          <p15:clr>
            <a:srgbClr val="FBAE40"/>
          </p15:clr>
        </p15:guide>
        <p15:guide id="6" pos="75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034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709738"/>
            <a:ext cx="1188085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4589463"/>
            <a:ext cx="1188085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28801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55575" y="1253330"/>
            <a:ext cx="5873750" cy="5103019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864225" cy="510301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50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11880850" cy="10572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269207"/>
            <a:ext cx="5864225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55575" y="2093118"/>
            <a:ext cx="5864225" cy="426323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269205"/>
            <a:ext cx="58642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093117"/>
            <a:ext cx="5864224" cy="426323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9050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27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5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02113" y="152400"/>
            <a:ext cx="7834312" cy="6203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87448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  <p:sp>
        <p:nvSpPr>
          <p:cNvPr id="5" name="Označba mesta slike 2"/>
          <p:cNvSpPr>
            <a:spLocks noGrp="1"/>
          </p:cNvSpPr>
          <p:nvPr>
            <p:ph type="pic" idx="1"/>
          </p:nvPr>
        </p:nvSpPr>
        <p:spPr>
          <a:xfrm>
            <a:off x="4183063" y="152400"/>
            <a:ext cx="7853362" cy="62039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6947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155575" y="152401"/>
            <a:ext cx="1188085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305148"/>
            <a:ext cx="11880850" cy="502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-1" y="6433805"/>
            <a:ext cx="12192001" cy="286695"/>
            <a:chOff x="-1" y="6424280"/>
            <a:chExt cx="12192001" cy="286695"/>
          </a:xfrm>
        </p:grpSpPr>
        <p:pic>
          <p:nvPicPr>
            <p:cNvPr id="11" name="Slika 10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3" name="Slika 12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15" name="Slika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415" y="5409772"/>
            <a:ext cx="585470" cy="7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2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orient="horz" pos="96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pos="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oro&#269;ilo%20dijakinj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b="1" dirty="0"/>
              <a:t>OBRAVNAVA POJAVA TOPLA GREDA PRI POUKU KEMIJE IN KOT POUK NA DALJAVO</a:t>
            </a:r>
            <a:br>
              <a:rPr lang="sl-SI" b="1" dirty="0"/>
            </a:br>
            <a:endParaRPr lang="sl-SI" b="1" dirty="0"/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Lea Flisar Miholič, prof. bi-</a:t>
            </a:r>
            <a:r>
              <a:rPr lang="sl-SI" dirty="0" err="1" smtClean="0"/>
              <a:t>ke</a:t>
            </a:r>
            <a:endParaRPr lang="sl-SI" dirty="0" smtClean="0"/>
          </a:p>
          <a:p>
            <a:r>
              <a:rPr lang="sl-SI" dirty="0" smtClean="0"/>
              <a:t>Srednja zdravstvena šola Murska Sobota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90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TEMA: POJAV TOPLA GREDA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SSI: program ZDRAVSTVENA NEGA IN KOZMETIČNI TEHNIK</a:t>
            </a:r>
          </a:p>
          <a:p>
            <a:r>
              <a:rPr lang="sl-SI" dirty="0" smtClean="0"/>
              <a:t>KEMIJA, 68 ur, 1. letnik</a:t>
            </a:r>
          </a:p>
          <a:p>
            <a:r>
              <a:rPr lang="sl-SI" dirty="0" smtClean="0"/>
              <a:t>SKLOP: Kemija in okolje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02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OBRAVNAVA POJAVA TOPLA GREDA</a:t>
            </a:r>
            <a:endParaRPr lang="sl-SI" b="1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PREDZNANJE DIJAKOV</a:t>
            </a:r>
            <a:endParaRPr lang="sl-SI" dirty="0"/>
          </a:p>
          <a:p>
            <a:endParaRPr lang="sl-SI" dirty="0" smtClean="0"/>
          </a:p>
          <a:p>
            <a:r>
              <a:rPr lang="sl-SI" b="1" dirty="0" smtClean="0"/>
              <a:t>PROBLEMSKI PRISTOP</a:t>
            </a:r>
            <a:r>
              <a:rPr lang="sl-SI" dirty="0" smtClean="0"/>
              <a:t>: Kaj povzroča segrevanje ozračja? Zakaj prihaja do prekomernega segrevanja ozračja in pojava topla greda?</a:t>
            </a:r>
          </a:p>
          <a:p>
            <a:endParaRPr lang="sl-SI" dirty="0"/>
          </a:p>
          <a:p>
            <a:r>
              <a:rPr lang="sl-SI" dirty="0" smtClean="0"/>
              <a:t>PREDLOGI DIJAKOV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00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EKSPERIMENTALNA OBRAVNAVA POJAVA TOPLA GREDA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NAMEN EKSPERIMENTA</a:t>
            </a:r>
            <a:r>
              <a:rPr lang="sl-SI" dirty="0" smtClean="0"/>
              <a:t>: Dijakom na konkretnem primeru dokazati, da je CO</a:t>
            </a:r>
            <a:r>
              <a:rPr lang="sl-SI" baseline="-25000" dirty="0" smtClean="0"/>
              <a:t>2</a:t>
            </a:r>
            <a:r>
              <a:rPr lang="sl-SI" dirty="0" smtClean="0"/>
              <a:t> toplogredni plin, ki absorbira toploto.</a:t>
            </a:r>
          </a:p>
          <a:p>
            <a:r>
              <a:rPr lang="sl-SI" dirty="0" smtClean="0"/>
              <a:t>Eksperiment je odličen uvod v obravnavo pojava topla greda. </a:t>
            </a:r>
          </a:p>
          <a:p>
            <a:endParaRPr lang="sl-SI" baseline="-25000" dirty="0"/>
          </a:p>
          <a:p>
            <a:endParaRPr lang="sl-SI" baseline="-25000" dirty="0"/>
          </a:p>
        </p:txBody>
      </p:sp>
    </p:spTree>
    <p:extLst>
      <p:ext uri="{BB962C8B-B14F-4D97-AF65-F5344CB8AC3E}">
        <p14:creationId xmlns:p14="http://schemas.microsoft.com/office/powerpoint/2010/main" val="17306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OPIS EKSPERIMENTA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LABORATORIJSKI PRIBOR IN POTREBŠČINE:</a:t>
            </a:r>
          </a:p>
          <a:p>
            <a:r>
              <a:rPr lang="sl-SI" dirty="0" smtClean="0"/>
              <a:t>dve erlenmajerici </a:t>
            </a:r>
          </a:p>
          <a:p>
            <a:r>
              <a:rPr lang="sl-SI" dirty="0" smtClean="0"/>
              <a:t>dva senzorja za temperaturo</a:t>
            </a:r>
          </a:p>
          <a:p>
            <a:r>
              <a:rPr lang="sl-SI" dirty="0" smtClean="0"/>
              <a:t>vmesnik </a:t>
            </a:r>
            <a:r>
              <a:rPr lang="sl-SI" dirty="0" err="1" smtClean="0"/>
              <a:t>Vernier</a:t>
            </a:r>
            <a:endParaRPr lang="sl-SI" dirty="0" smtClean="0"/>
          </a:p>
          <a:p>
            <a:r>
              <a:rPr lang="sl-SI" dirty="0" smtClean="0"/>
              <a:t>reflektor</a:t>
            </a:r>
          </a:p>
          <a:p>
            <a:r>
              <a:rPr lang="sl-SI" dirty="0" smtClean="0"/>
              <a:t>erlenmajerica povezana z gumijasto cevko</a:t>
            </a:r>
          </a:p>
          <a:p>
            <a:r>
              <a:rPr lang="sl-SI" dirty="0" smtClean="0"/>
              <a:t>šumeče tablete</a:t>
            </a:r>
          </a:p>
          <a:p>
            <a:r>
              <a:rPr lang="sl-SI" dirty="0" smtClean="0"/>
              <a:t>puhalka z vodo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16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POTEK EKSPERIMENTA</a:t>
            </a:r>
            <a:endParaRPr lang="sl-SI" dirty="0"/>
          </a:p>
        </p:txBody>
      </p:sp>
      <p:pic>
        <p:nvPicPr>
          <p:cNvPr id="9" name="Označba mesta vsebine 8" descr="C:\Users\Uporabnik\Downloads\20230317_095242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05544" y="1135578"/>
            <a:ext cx="3370627" cy="386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značba mesta vsebine 9" descr="C:\Users\Uporabnik\Downloads\20230317_095818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6447" y="1228597"/>
            <a:ext cx="4057288" cy="39622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jeZBesedilom 1"/>
          <p:cNvSpPr txBox="1"/>
          <p:nvPr/>
        </p:nvSpPr>
        <p:spPr>
          <a:xfrm>
            <a:off x="957943" y="5238390"/>
            <a:ext cx="384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Erlenmajerico napolnimo </a:t>
            </a:r>
            <a:r>
              <a:rPr lang="sl-SI" dirty="0" smtClean="0"/>
              <a:t>s </a:t>
            </a:r>
            <a:r>
              <a:rPr lang="sl-SI" dirty="0" smtClean="0"/>
              <a:t>CO</a:t>
            </a:r>
            <a:r>
              <a:rPr lang="sl-SI" baseline="-25000" dirty="0" smtClean="0"/>
              <a:t>2</a:t>
            </a:r>
            <a:r>
              <a:rPr lang="sl-SI" dirty="0" smtClean="0"/>
              <a:t>.</a:t>
            </a:r>
          </a:p>
          <a:p>
            <a:r>
              <a:rPr lang="sl-SI" dirty="0" smtClean="0"/>
              <a:t>Dijakom to prikrijemo.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949440" y="5564777"/>
            <a:ext cx="3344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Obsvetljujemo obe erlenmajerici.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792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REZULTATI</a:t>
            </a:r>
            <a:endParaRPr lang="sl-SI" dirty="0"/>
          </a:p>
        </p:txBody>
      </p:sp>
      <p:pic>
        <p:nvPicPr>
          <p:cNvPr id="5" name="Označba mesta vsebine 4" descr="C:\Users\Uporabnik\Downloads\20230317_095620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94261" y="1590653"/>
            <a:ext cx="3767958" cy="400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značba mesta vsebine 5" descr="C:\Users\Uporabnik\Downloads\20230317_095811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06342" y="1275807"/>
            <a:ext cx="4188825" cy="42149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4902926" y="5544664"/>
            <a:ext cx="2804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Ena erlenmajerica se segreva bolj od druge. Zakaj?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49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OBRAVNAVA POJAVA TOPLA GREDA PRI POUKU NA DALJAVO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APRIL 2020</a:t>
            </a:r>
          </a:p>
          <a:p>
            <a:r>
              <a:rPr lang="sl-SI" dirty="0"/>
              <a:t>k</a:t>
            </a:r>
            <a:r>
              <a:rPr lang="sl-SI" dirty="0" smtClean="0"/>
              <a:t>omunikacija z dijaki preko e-mailov</a:t>
            </a:r>
          </a:p>
          <a:p>
            <a:r>
              <a:rPr lang="sl-SI" dirty="0"/>
              <a:t>s</a:t>
            </a:r>
            <a:r>
              <a:rPr lang="sl-SI" dirty="0" smtClean="0"/>
              <a:t>amostojno delo dijakov</a:t>
            </a:r>
          </a:p>
          <a:p>
            <a:r>
              <a:rPr lang="sl-SI" dirty="0" smtClean="0">
                <a:hlinkClick r:id="rId2" action="ppaction://hlinkfile"/>
              </a:rPr>
              <a:t>poročilo dijakinje.docx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679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d6499c-a84d-4d49-82a2-af88d75068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DD6FF8994924A91046684A356AC54" ma:contentTypeVersion="15" ma:contentTypeDescription="Create a new document." ma:contentTypeScope="" ma:versionID="f3deeba0095815f10104a1851aeed220">
  <xsd:schema xmlns:xsd="http://www.w3.org/2001/XMLSchema" xmlns:xs="http://www.w3.org/2001/XMLSchema" xmlns:p="http://schemas.microsoft.com/office/2006/metadata/properties" xmlns:ns3="83d6499c-a84d-4d49-82a2-af88d7506870" xmlns:ns4="50233e6d-0d9e-4c89-84bc-aa7c2bb910fb" targetNamespace="http://schemas.microsoft.com/office/2006/metadata/properties" ma:root="true" ma:fieldsID="eadb7cd1cf973ff1f1e9713970e3f923" ns3:_="" ns4:_="">
    <xsd:import namespace="83d6499c-a84d-4d49-82a2-af88d7506870"/>
    <xsd:import namespace="50233e6d-0d9e-4c89-84bc-aa7c2bb910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ingHintHash" minOccurs="0"/>
                <xsd:element ref="ns4:SharedWithUser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6499c-a84d-4d49-82a2-af88d75068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33e6d-0d9e-4c89-84bc-aa7c2bb910fb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00F94-7EE0-4429-9DA1-078B5BFCD2BC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83d6499c-a84d-4d49-82a2-af88d7506870"/>
    <ds:schemaRef ds:uri="http://schemas.microsoft.com/office/2006/documentManagement/types"/>
    <ds:schemaRef ds:uri="http://purl.org/dc/terms/"/>
    <ds:schemaRef ds:uri="http://www.w3.org/XML/1998/namespace"/>
    <ds:schemaRef ds:uri="50233e6d-0d9e-4c89-84bc-aa7c2bb910f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DB10313-4B86-42FA-91CB-C23161384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3E8E68-9832-4FC0-BA34-A0557C3B2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6499c-a84d-4d49-82a2-af88d7506870"/>
    <ds:schemaRef ds:uri="50233e6d-0d9e-4c89-84bc-aa7c2bb910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183</Words>
  <Application>Microsoft Office PowerPoint</Application>
  <PresentationFormat>Širokozaslonsko</PresentationFormat>
  <Paragraphs>38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OBRAVNAVA POJAVA TOPLA GREDA PRI POUKU KEMIJE IN KOT POUK NA DALJAVO </vt:lpstr>
      <vt:lpstr>TEMA: POJAV TOPLA GREDA</vt:lpstr>
      <vt:lpstr>OBRAVNAVA POJAVA TOPLA GREDA</vt:lpstr>
      <vt:lpstr>EKSPERIMENTALNA OBRAVNAVA POJAVA TOPLA GREDA</vt:lpstr>
      <vt:lpstr>OPIS EKSPERIMENTA</vt:lpstr>
      <vt:lpstr>POTEK EKSPERIMENTA</vt:lpstr>
      <vt:lpstr>REZULTATI</vt:lpstr>
      <vt:lpstr>OBRAVNAVA POJAVA TOPLA GREDA PRI POUKU NA DALJAVO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Primož Krašna</dc:creator>
  <cp:lastModifiedBy>Uporabnik</cp:lastModifiedBy>
  <cp:revision>31</cp:revision>
  <dcterms:created xsi:type="dcterms:W3CDTF">2023-03-20T13:12:53Z</dcterms:created>
  <dcterms:modified xsi:type="dcterms:W3CDTF">2023-04-14T06:10:38Z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0x0101006D5DD6FF8994924A91046684A356AC54</vt:lpwstr>
  </property>
</Properties>
</file>