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60" r:id="rId7"/>
    <p:sldId id="258" r:id="rId8"/>
    <p:sldId id="259" r:id="rId9"/>
    <p:sldId id="261" r:id="rId10"/>
    <p:sldId id="262" r:id="rId11"/>
    <p:sldId id="263" r:id="rId12"/>
    <p:sldId id="264" r:id="rId13"/>
    <p:sldId id="265" r:id="rId14"/>
  </p:sldIdLst>
  <p:sldSz cx="12192000" cy="6858000"/>
  <p:notesSz cx="6889750" cy="1002188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B13CC-9AA0-4DA0-9A3D-22F865E3AB21}" type="datetimeFigureOut">
              <a:rPr lang="sl-SI" smtClean="0"/>
              <a:t>14.04.2023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902075" y="9520238"/>
            <a:ext cx="2986088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5E75C-1DDB-4900-91AE-5F2BEDBD1A1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664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F9DADAEF-9719-4D5D-B75C-176BACDC9F72}" type="datetimeFigureOut">
              <a:rPr lang="sl-SI" smtClean="0"/>
              <a:t>14.04.2023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dirty="0" smtClean="0"/>
              <a:t>Kliknite, da uredite slog podnaslova matrice</a:t>
            </a:r>
            <a:endParaRPr lang="sl-SI" dirty="0"/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dirty="0" smtClean="0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dirty="0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sl-SI" dirty="0"/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1784626"/>
          </a:xfrm>
        </p:spPr>
        <p:txBody>
          <a:bodyPr/>
          <a:lstStyle/>
          <a:p>
            <a:r>
              <a:rPr lang="sl-SI" dirty="0"/>
              <a:t>Družabna igra: ekološko osveščen potrošnik</a:t>
            </a:r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Maruša Brecelj, OŠ Martina Krpana Ljubljana</a:t>
            </a: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sl-SI" sz="6000" dirty="0" smtClean="0"/>
          </a:p>
          <a:p>
            <a:pPr marL="0" indent="0" algn="ctr">
              <a:buNone/>
            </a:pPr>
            <a:r>
              <a:rPr lang="sl-SI" sz="6000" dirty="0" smtClean="0">
                <a:solidFill>
                  <a:srgbClr val="FF0000"/>
                </a:solidFill>
              </a:rPr>
              <a:t>HVALA ZA VAŠO POZORNOST.</a:t>
            </a:r>
          </a:p>
        </p:txBody>
      </p:sp>
    </p:spTree>
    <p:extLst>
      <p:ext uri="{BB962C8B-B14F-4D97-AF65-F5344CB8AC3E}">
        <p14:creationId xmlns:p14="http://schemas.microsoft.com/office/powerpoint/2010/main" val="6907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761999"/>
          </a:xfrm>
        </p:spPr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Družabna igra: ekološko osveščen potrošnik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914400"/>
            <a:ext cx="11880850" cy="5411787"/>
          </a:xfrm>
        </p:spPr>
        <p:txBody>
          <a:bodyPr>
            <a:normAutofit/>
          </a:bodyPr>
          <a:lstStyle/>
          <a:p>
            <a:r>
              <a:rPr lang="sl-SI" sz="3000" dirty="0"/>
              <a:t>I</a:t>
            </a:r>
            <a:r>
              <a:rPr lang="sl-SI" sz="3000" dirty="0" smtClean="0"/>
              <a:t>gro so učenci izdelovali v okviru tehniškega dne.</a:t>
            </a:r>
          </a:p>
          <a:p>
            <a:r>
              <a:rPr lang="sl-SI" sz="3000" dirty="0" smtClean="0"/>
              <a:t>Tehniški dan, z naslovom Ekologija, je potekal od 6.- 9. razreda.</a:t>
            </a:r>
          </a:p>
          <a:p>
            <a:r>
              <a:rPr lang="sl-SI" sz="3000" dirty="0" smtClean="0"/>
              <a:t>Igro so izdelovali učenci 6. razreda, ki so bili razdeljeni v skupine po 2-4 osebe.</a:t>
            </a:r>
          </a:p>
          <a:p>
            <a:r>
              <a:rPr lang="sl-SI" sz="3000" dirty="0" smtClean="0"/>
              <a:t>Namen družabne igre je bilo utrjevanje snovi iz predmeta gospodinjstvo ter krepiti sodelovanje med sošolci.</a:t>
            </a:r>
          </a:p>
          <a:p>
            <a:r>
              <a:rPr lang="sl-SI" sz="3000" dirty="0" smtClean="0"/>
              <a:t>Družabna igra je morala biti narejena, vsaj v nekem delu, tudi iz odpadne embalaže.</a:t>
            </a:r>
          </a:p>
          <a:p>
            <a:r>
              <a:rPr lang="sl-SI" sz="3000" dirty="0" smtClean="0"/>
              <a:t>Učenci so z njo ponavljali snov iz poglavja, Ekološko osveščen potrošnik, ki smo ga predhodno obravnavali pri predmetu gospodinjstvo. </a:t>
            </a:r>
          </a:p>
          <a:p>
            <a:endParaRPr lang="sl-SI" sz="3200" dirty="0"/>
          </a:p>
        </p:txBody>
      </p:sp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Cilji, ki smo jih želeli doseči z </a:t>
            </a:r>
            <a:r>
              <a:rPr lang="sl-SI" dirty="0" smtClean="0">
                <a:solidFill>
                  <a:srgbClr val="FF0000"/>
                </a:solidFill>
              </a:rPr>
              <a:t>tehniškim dnem: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l-SI" sz="2800" dirty="0" smtClean="0"/>
              <a:t>Učenci izdelajo </a:t>
            </a:r>
            <a:r>
              <a:rPr lang="sl-SI" sz="2800" dirty="0"/>
              <a:t>didaktične igre na temo varovanje okolja iz odpadne embalaže</a:t>
            </a:r>
            <a:r>
              <a:rPr lang="sl-SI" sz="2800" dirty="0" smtClean="0"/>
              <a:t>.</a:t>
            </a:r>
          </a:p>
          <a:p>
            <a:r>
              <a:rPr lang="sl-SI" sz="2800" dirty="0"/>
              <a:t>Razmišljajo kako odpadke ponovno uporabiti</a:t>
            </a:r>
            <a:r>
              <a:rPr lang="sl-SI" sz="2800" dirty="0" smtClean="0"/>
              <a:t>.</a:t>
            </a:r>
            <a:endParaRPr lang="sl-SI" sz="2800" dirty="0"/>
          </a:p>
          <a:p>
            <a:pPr lvl="0"/>
            <a:r>
              <a:rPr lang="sl-SI" sz="2800" dirty="0"/>
              <a:t>Ponovijo in </a:t>
            </a:r>
            <a:r>
              <a:rPr lang="sl-SI" sz="2800" dirty="0" smtClean="0"/>
              <a:t>utrdijo:</a:t>
            </a:r>
          </a:p>
          <a:p>
            <a:pPr marL="0" lvl="0" indent="0">
              <a:buNone/>
            </a:pPr>
            <a:r>
              <a:rPr lang="sl-SI" sz="2800" dirty="0"/>
              <a:t>-</a:t>
            </a:r>
            <a:r>
              <a:rPr lang="sl-SI" sz="2800" dirty="0" smtClean="0"/>
              <a:t> glavne povzročitelje, </a:t>
            </a:r>
            <a:r>
              <a:rPr lang="sl-SI" sz="2800" dirty="0"/>
              <a:t>ki onesnažujejo vodo, </a:t>
            </a:r>
            <a:r>
              <a:rPr lang="sl-SI" sz="2800" dirty="0" smtClean="0"/>
              <a:t>tla in zrak;</a:t>
            </a:r>
          </a:p>
          <a:p>
            <a:pPr lvl="0">
              <a:buFontTx/>
              <a:buChar char="-"/>
            </a:pPr>
            <a:r>
              <a:rPr lang="sl-SI" sz="2800" dirty="0" smtClean="0"/>
              <a:t>pravilno </a:t>
            </a:r>
            <a:r>
              <a:rPr lang="sl-SI" sz="2800" dirty="0"/>
              <a:t>ravnanje s pitno </a:t>
            </a:r>
            <a:r>
              <a:rPr lang="sl-SI" sz="2800" dirty="0" smtClean="0"/>
              <a:t>vodo in </a:t>
            </a:r>
            <a:r>
              <a:rPr lang="sl-SI" sz="2800" dirty="0"/>
              <a:t>načine čiščenja odpadne </a:t>
            </a:r>
            <a:r>
              <a:rPr lang="sl-SI" sz="2800" dirty="0" smtClean="0"/>
              <a:t>vode;</a:t>
            </a:r>
          </a:p>
          <a:p>
            <a:pPr lvl="0">
              <a:buFontTx/>
              <a:buChar char="-"/>
            </a:pPr>
            <a:r>
              <a:rPr lang="sl-SI" sz="2800" dirty="0" smtClean="0"/>
              <a:t>povezavo </a:t>
            </a:r>
            <a:r>
              <a:rPr lang="sl-SI" sz="2800" dirty="0"/>
              <a:t>med onesnaževanjem okolja in podnebnimi </a:t>
            </a:r>
            <a:r>
              <a:rPr lang="sl-SI" sz="2800" dirty="0" smtClean="0"/>
              <a:t>spremembami; </a:t>
            </a:r>
          </a:p>
          <a:p>
            <a:pPr marL="0" lvl="0" indent="0">
              <a:buNone/>
            </a:pPr>
            <a:r>
              <a:rPr lang="sl-SI" sz="2800" dirty="0" smtClean="0"/>
              <a:t>- vpliv intenzivnega kmetijstva </a:t>
            </a:r>
            <a:r>
              <a:rPr lang="sl-SI" sz="2800" dirty="0"/>
              <a:t>na </a:t>
            </a:r>
            <a:r>
              <a:rPr lang="sl-SI" sz="2800" dirty="0" smtClean="0"/>
              <a:t>okolje;</a:t>
            </a:r>
            <a:endParaRPr lang="sl-SI" sz="2800" dirty="0"/>
          </a:p>
          <a:p>
            <a:pPr marL="0" lvl="0" indent="0">
              <a:buNone/>
            </a:pPr>
            <a:r>
              <a:rPr lang="sl-SI" sz="2800" dirty="0" smtClean="0"/>
              <a:t>- pravilno ravnanje </a:t>
            </a:r>
            <a:r>
              <a:rPr lang="sl-SI" sz="2800" dirty="0"/>
              <a:t>z </a:t>
            </a:r>
            <a:r>
              <a:rPr lang="sl-SI" sz="2800" dirty="0" smtClean="0"/>
              <a:t>odpadki;</a:t>
            </a:r>
            <a:endParaRPr lang="sl-SI" sz="2800" dirty="0"/>
          </a:p>
          <a:p>
            <a:pPr marL="0" lvl="0" indent="0">
              <a:buNone/>
            </a:pPr>
            <a:r>
              <a:rPr lang="sl-SI" sz="2800" dirty="0" smtClean="0"/>
              <a:t>- načine </a:t>
            </a:r>
            <a:r>
              <a:rPr lang="sl-SI" sz="2800" dirty="0"/>
              <a:t>varčevanja z vodo </a:t>
            </a:r>
            <a:r>
              <a:rPr lang="sl-SI" sz="2800"/>
              <a:t>in </a:t>
            </a:r>
            <a:r>
              <a:rPr lang="sl-SI" sz="2800" smtClean="0"/>
              <a:t>energijo ter</a:t>
            </a:r>
            <a:endParaRPr lang="sl-SI" sz="2800" dirty="0"/>
          </a:p>
          <a:p>
            <a:pPr marL="0" lvl="0" indent="0">
              <a:buNone/>
            </a:pPr>
            <a:r>
              <a:rPr lang="sl-SI" sz="2800" dirty="0" smtClean="0"/>
              <a:t>- ekološko </a:t>
            </a:r>
            <a:r>
              <a:rPr lang="sl-SI" sz="2800" dirty="0"/>
              <a:t>čiščenje</a:t>
            </a:r>
            <a:r>
              <a:rPr lang="sl-SI" sz="2800" dirty="0" smtClean="0"/>
              <a:t>.</a:t>
            </a:r>
            <a:endParaRPr lang="sl-SI" sz="2800" dirty="0"/>
          </a:p>
        </p:txBody>
      </p:sp>
    </p:spTree>
    <p:extLst>
      <p:ext uri="{BB962C8B-B14F-4D97-AF65-F5344CB8AC3E}">
        <p14:creationId xmlns:p14="http://schemas.microsoft.com/office/powerpoint/2010/main" val="39734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Organizacija tehniškega dne: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3200" dirty="0" smtClean="0"/>
              <a:t>Za izdelovanje so imeli učenci 4 šolske ure časa.</a:t>
            </a:r>
          </a:p>
          <a:p>
            <a:r>
              <a:rPr lang="sl-SI" sz="3200" dirty="0" smtClean="0"/>
              <a:t>Zadnjo 5. uro, pa so se igrali s svojo igro. Po določenem času so igre zamenjali, ter preizkusili še igre ostalih sošolcev.</a:t>
            </a:r>
            <a:endParaRPr lang="sl-SI" sz="3200" dirty="0"/>
          </a:p>
          <a:p>
            <a:r>
              <a:rPr lang="sl-SI" sz="3200" dirty="0" smtClean="0"/>
              <a:t>Družabno igro mi je nato vsaka skupina predstavila pri uri gospodinjstva.</a:t>
            </a:r>
          </a:p>
          <a:p>
            <a:r>
              <a:rPr lang="sl-SI" sz="3200" dirty="0" smtClean="0"/>
              <a:t>Vsako družabno igro smo pregledali in evalvirali skupaj z njihovimi sošolci.</a:t>
            </a:r>
          </a:p>
        </p:txBody>
      </p:sp>
    </p:spTree>
    <p:extLst>
      <p:ext uri="{BB962C8B-B14F-4D97-AF65-F5344CB8AC3E}">
        <p14:creationId xmlns:p14="http://schemas.microsoft.com/office/powerpoint/2010/main" val="6956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45" y="53483"/>
            <a:ext cx="4984006" cy="344701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6494" y="1142077"/>
            <a:ext cx="5696988" cy="427274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24196" y="3893929"/>
            <a:ext cx="6209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1. Že pred tem sem jih razdelila v skupine in jim podala navodila.</a:t>
            </a:r>
          </a:p>
          <a:p>
            <a:r>
              <a:rPr lang="sl-SI" dirty="0" smtClean="0"/>
              <a:t>2. Učenci so že doma razmišljali o izgledu družabne igre.</a:t>
            </a:r>
          </a:p>
          <a:p>
            <a:r>
              <a:rPr lang="sl-SI" dirty="0"/>
              <a:t>3</a:t>
            </a:r>
            <a:r>
              <a:rPr lang="sl-SI" dirty="0" smtClean="0"/>
              <a:t>. V šolo so prinesli različne materiale, pripomočke in odpadno embalažo. </a:t>
            </a:r>
          </a:p>
          <a:p>
            <a:r>
              <a:rPr lang="sl-SI" dirty="0"/>
              <a:t>4</a:t>
            </a:r>
            <a:r>
              <a:rPr lang="sl-SI" dirty="0" smtClean="0"/>
              <a:t>. Naredili so končni načrt, kako naj bi njihova družabna igra sploh izgledala.</a:t>
            </a:r>
          </a:p>
          <a:p>
            <a:r>
              <a:rPr lang="sl-SI" dirty="0"/>
              <a:t>5</a:t>
            </a:r>
            <a:r>
              <a:rPr lang="sl-SI" dirty="0" smtClean="0"/>
              <a:t>. Lotili so se dela.</a:t>
            </a:r>
          </a:p>
          <a:p>
            <a:r>
              <a:rPr lang="sl-SI" dirty="0"/>
              <a:t>6</a:t>
            </a:r>
            <a:r>
              <a:rPr lang="sl-SI" dirty="0" smtClean="0"/>
              <a:t>. Igro so nato tudi poimenovali.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324196" y="3599411"/>
            <a:ext cx="452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Kako je vse skupaj potekalo?</a:t>
            </a:r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0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80108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4" y="594519"/>
            <a:ext cx="5613082" cy="4209812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594520"/>
            <a:ext cx="5613083" cy="420981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427613" y="4904510"/>
            <a:ext cx="5336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Vsaka družabna igra je morala vsebovati:</a:t>
            </a:r>
          </a:p>
          <a:p>
            <a:pPr marL="342900" indent="-342900">
              <a:buFontTx/>
              <a:buChar char="-"/>
            </a:pPr>
            <a:r>
              <a:rPr lang="sl-SI" sz="2000" dirty="0" smtClean="0"/>
              <a:t>navodila za igranje, </a:t>
            </a:r>
          </a:p>
          <a:p>
            <a:pPr marL="342900" indent="-342900">
              <a:buFontTx/>
              <a:buChar char="-"/>
            </a:pPr>
            <a:r>
              <a:rPr lang="sl-SI" sz="2000" dirty="0" smtClean="0"/>
              <a:t>vprašanja,</a:t>
            </a:r>
          </a:p>
          <a:p>
            <a:pPr marL="342900" indent="-342900">
              <a:buFontTx/>
              <a:buChar char="-"/>
            </a:pPr>
            <a:r>
              <a:rPr lang="sl-SI" sz="2000" dirty="0" smtClean="0"/>
              <a:t>odgovore na vprašanja.</a:t>
            </a:r>
            <a:endParaRPr lang="sl-SI" sz="20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2147655" y="268306"/>
            <a:ext cx="3125586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EKO VASICA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7359133" y="273047"/>
            <a:ext cx="335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EKOLOŠKA PLASTENKA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50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27463"/>
            <a:ext cx="11880850" cy="404552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PREDNOSTI: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664897"/>
            <a:ext cx="5021263" cy="376594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30" y="666751"/>
            <a:ext cx="4932219" cy="3699165"/>
          </a:xfrm>
          <a:prstGeom prst="rect">
            <a:avLst/>
          </a:prstGeom>
        </p:spPr>
      </p:pic>
      <p:sp>
        <p:nvSpPr>
          <p:cNvPr id="7" name="PoljeZBesedilom 6"/>
          <p:cNvSpPr txBox="1"/>
          <p:nvPr/>
        </p:nvSpPr>
        <p:spPr>
          <a:xfrm>
            <a:off x="806335" y="2325140"/>
            <a:ext cx="3441469" cy="382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RECIKLIRAN MONOPOLI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7822276" y="267393"/>
            <a:ext cx="301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LOV NA SNEŽAKA</a:t>
            </a:r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648393" y="666751"/>
            <a:ext cx="4971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/>
              <a:t>R</a:t>
            </a:r>
            <a:r>
              <a:rPr lang="sl-SI" dirty="0" smtClean="0"/>
              <a:t>azvijajo domišljijo,</a:t>
            </a:r>
          </a:p>
          <a:p>
            <a:pPr marL="285750" indent="-285750"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čijo se sodelovanja,</a:t>
            </a:r>
          </a:p>
          <a:p>
            <a:pPr marL="285750" indent="-285750"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trjujejo snov preko igre in ustvarjanja,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izkažejo se tudi taki učenci, ki pri klasičnem pouku ne pridejo do izraza.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9454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SLABOSTI: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5" y="3612546"/>
            <a:ext cx="3584668" cy="268850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 r="-3297"/>
          <a:stretch/>
        </p:blipFill>
        <p:spPr>
          <a:xfrm>
            <a:off x="4339244" y="526392"/>
            <a:ext cx="3732415" cy="236254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447" y="3548308"/>
            <a:ext cx="3755967" cy="281697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27239" y="707213"/>
            <a:ext cx="2961178" cy="222088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15656" r="3737" b="10323"/>
          <a:stretch/>
        </p:blipFill>
        <p:spPr>
          <a:xfrm>
            <a:off x="8861442" y="3548308"/>
            <a:ext cx="3174505" cy="1885764"/>
          </a:xfrm>
          <a:prstGeom prst="rect">
            <a:avLst/>
          </a:prstGeom>
        </p:spPr>
      </p:pic>
      <p:sp>
        <p:nvSpPr>
          <p:cNvPr id="11" name="PoljeZBesedilom 10"/>
          <p:cNvSpPr txBox="1"/>
          <p:nvPr/>
        </p:nvSpPr>
        <p:spPr>
          <a:xfrm>
            <a:off x="155575" y="1181102"/>
            <a:ext cx="39093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 smtClean="0"/>
              <a:t>Nekateri so zelo hitro zadovoljni s svojim izdelkom.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Zaradi sodelovanja lahko pride do nesoglasij in neenakomerno razdeljenega dela.</a:t>
            </a:r>
          </a:p>
          <a:p>
            <a:pPr marL="285750" indent="-285750">
              <a:buFontTx/>
              <a:buChar char="-"/>
            </a:pPr>
            <a:r>
              <a:rPr lang="sl-SI" dirty="0" smtClean="0"/>
              <a:t>Učenci s seboj ne prinesejo stvari, ki jih potrebujejo za delo.</a:t>
            </a:r>
            <a:endParaRPr lang="sl-SI" dirty="0"/>
          </a:p>
        </p:txBody>
      </p:sp>
      <p:sp>
        <p:nvSpPr>
          <p:cNvPr id="12" name="PoljeZBesedilom 11"/>
          <p:cNvSpPr txBox="1"/>
          <p:nvPr/>
        </p:nvSpPr>
        <p:spPr>
          <a:xfrm>
            <a:off x="548640" y="3266902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LUCKY OR UNLUCKY</a:t>
            </a:r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4929447" y="152400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SVET ODPADKOV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9293629" y="0"/>
            <a:ext cx="2053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BOŽIČNI BOWLING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065713" y="3212427"/>
            <a:ext cx="3005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ČLOVEK NE ONESNAŽUJ</a:t>
            </a:r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9686203" y="3243214"/>
            <a:ext cx="187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NAŠE OKOLJE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616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728748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ODZIVI NA TEHNIŠKI DAN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55575" y="798022"/>
            <a:ext cx="11880850" cy="5528165"/>
          </a:xfrm>
        </p:spPr>
        <p:txBody>
          <a:bodyPr/>
          <a:lstStyle/>
          <a:p>
            <a:r>
              <a:rPr lang="sl-SI" dirty="0" smtClean="0"/>
              <a:t>Pri pregledu izdelkov, sem bila zelo ponosna na učence. Izkazali so veliko mero truda in inovativnosti.</a:t>
            </a:r>
          </a:p>
          <a:p>
            <a:r>
              <a:rPr lang="sl-SI" dirty="0" smtClean="0"/>
              <a:t>Učenci </a:t>
            </a:r>
            <a:r>
              <a:rPr lang="sl-SI" dirty="0" smtClean="0"/>
              <a:t>so pri delu uživali.</a:t>
            </a:r>
          </a:p>
          <a:p>
            <a:r>
              <a:rPr lang="sl-SI" dirty="0" smtClean="0"/>
              <a:t>Z igrami so se z veseljem igrali in jih odnesli tudi domov.</a:t>
            </a:r>
          </a:p>
          <a:p>
            <a:r>
              <a:rPr lang="sl-SI" dirty="0" smtClean="0"/>
              <a:t>Izrazili so željo, da bi še kdaj, kaj podobnega počeli.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23" y="3597331"/>
            <a:ext cx="3448396" cy="258629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52" y="3594213"/>
            <a:ext cx="3452553" cy="258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DD6FF8994924A91046684A356AC54" ma:contentTypeVersion="15" ma:contentTypeDescription="Create a new document." ma:contentTypeScope="" ma:versionID="f3deeba0095815f10104a1851aeed220">
  <xsd:schema xmlns:xsd="http://www.w3.org/2001/XMLSchema" xmlns:xs="http://www.w3.org/2001/XMLSchema" xmlns:p="http://schemas.microsoft.com/office/2006/metadata/properties" xmlns:ns3="83d6499c-a84d-4d49-82a2-af88d7506870" xmlns:ns4="50233e6d-0d9e-4c89-84bc-aa7c2bb910fb" targetNamespace="http://schemas.microsoft.com/office/2006/metadata/properties" ma:root="true" ma:fieldsID="eadb7cd1cf973ff1f1e9713970e3f923" ns3:_="" ns4:_="">
    <xsd:import namespace="83d6499c-a84d-4d49-82a2-af88d7506870"/>
    <xsd:import namespace="50233e6d-0d9e-4c89-84bc-aa7c2bb910f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Details" minOccurs="0"/>
                <xsd:element ref="ns4:SharingHintHash" minOccurs="0"/>
                <xsd:element ref="ns4:SharedWithUsers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6499c-a84d-4d49-82a2-af88d75068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233e6d-0d9e-4c89-84bc-aa7c2bb910fb" elementFormDefault="qualified">
    <xsd:import namespace="http://schemas.microsoft.com/office/2006/documentManagement/types"/>
    <xsd:import namespace="http://schemas.microsoft.com/office/infopath/2007/PartnerControls"/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3d6499c-a84d-4d49-82a2-af88d75068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3E8E68-9832-4FC0-BA34-A0557C3B28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6499c-a84d-4d49-82a2-af88d7506870"/>
    <ds:schemaRef ds:uri="50233e6d-0d9e-4c89-84bc-aa7c2bb910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200F94-7EE0-4429-9DA1-078B5BFCD2B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50233e6d-0d9e-4c89-84bc-aa7c2bb910fb"/>
    <ds:schemaRef ds:uri="83d6499c-a84d-4d49-82a2-af88d7506870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513</Words>
  <Application>Microsoft Office PowerPoint</Application>
  <PresentationFormat>Širokozaslonsko</PresentationFormat>
  <Paragraphs>61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Officeova tema</vt:lpstr>
      <vt:lpstr>Družabna igra: ekološko osveščen potrošnik</vt:lpstr>
      <vt:lpstr>Družabna igra: ekološko osveščen potrošnik</vt:lpstr>
      <vt:lpstr>Cilji, ki smo jih želeli doseči z tehniškim dnem:</vt:lpstr>
      <vt:lpstr>Organizacija tehniškega dne:</vt:lpstr>
      <vt:lpstr>PowerPointova predstavitev</vt:lpstr>
      <vt:lpstr>PowerPointova predstavitev</vt:lpstr>
      <vt:lpstr>PREDNOSTI:</vt:lpstr>
      <vt:lpstr>SLABOSTI:</vt:lpstr>
      <vt:lpstr>ODZIVI NA TEHNIŠKI DAN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Racunovodstvo</cp:lastModifiedBy>
  <cp:revision>64</cp:revision>
  <cp:lastPrinted>2023-04-14T12:24:56Z</cp:lastPrinted>
  <dcterms:created xsi:type="dcterms:W3CDTF">2023-03-20T13:12:53Z</dcterms:created>
  <dcterms:modified xsi:type="dcterms:W3CDTF">2023-04-14T12:46:17Z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0x0101006D5DD6FF8994924A91046684A356AC54</vt:lpwstr>
  </property>
</Properties>
</file>