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2e5aa88d7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2e5aa88d7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2e5aa88d73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2e5aa88d73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2e5aa88d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2e5aa88d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2e5aa88d7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2e5aa88d7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2e5aa88d7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2e5aa88d7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2e5aa88d7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2e5aa88d7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2e5aa88d7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2e5aa88d7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2e5aa88d7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2e5aa88d7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2e5aa88d7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2e5aa88d7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2e5aa88d7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2e5aa88d7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