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Lst>
  <p:notesMasterIdLst>
    <p:notesMasterId r:id="rId17"/>
  </p:notesMasterIdLst>
  <p:sldIdLst>
    <p:sldId id="256" r:id="rId3"/>
    <p:sldId id="257" r:id="rId4"/>
    <p:sldId id="262" r:id="rId5"/>
    <p:sldId id="267" r:id="rId6"/>
    <p:sldId id="268" r:id="rId7"/>
    <p:sldId id="258" r:id="rId8"/>
    <p:sldId id="260" r:id="rId9"/>
    <p:sldId id="261" r:id="rId10"/>
    <p:sldId id="265" r:id="rId11"/>
    <p:sldId id="263" r:id="rId12"/>
    <p:sldId id="264" r:id="rId13"/>
    <p:sldId id="266" r:id="rId14"/>
    <p:sldId id="259" r:id="rId15"/>
    <p:sldId id="269"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g++4sX1eyHWBisDy7DILJ5YwOCO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52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7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customschemas.google.com/relationships/presentationmetadata" Target="meta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A4E7D2-CA9B-48E8-BFF4-DE9B7B97F41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57A03EA3-3901-46B5-8FE0-DE4B6724A88E}">
      <dgm:prSet phldrT="[Text]" custT="1"/>
      <dgm:spPr/>
      <dgm:t>
        <a:bodyPr/>
        <a:lstStyle/>
        <a:p>
          <a:r>
            <a:rPr lang="sl-SI" sz="3000" dirty="0" smtClean="0"/>
            <a:t>Mladi in prihodnjiki</a:t>
          </a:r>
          <a:endParaRPr lang="en-US" sz="3000" dirty="0"/>
        </a:p>
      </dgm:t>
    </dgm:pt>
    <dgm:pt modelId="{C203BAFB-1CA9-496A-AAC5-0B4394BFD559}" type="parTrans" cxnId="{BDC67F76-9CF9-42A2-AC6D-3F6A8066C547}">
      <dgm:prSet/>
      <dgm:spPr/>
      <dgm:t>
        <a:bodyPr/>
        <a:lstStyle/>
        <a:p>
          <a:endParaRPr lang="en-US"/>
        </a:p>
      </dgm:t>
    </dgm:pt>
    <dgm:pt modelId="{EEAA2FA4-B693-418A-A4B8-9D450E2747B6}" type="sibTrans" cxnId="{BDC67F76-9CF9-42A2-AC6D-3F6A8066C547}">
      <dgm:prSet/>
      <dgm:spPr/>
      <dgm:t>
        <a:bodyPr/>
        <a:lstStyle/>
        <a:p>
          <a:endParaRPr lang="en-US"/>
        </a:p>
      </dgm:t>
    </dgm:pt>
    <dgm:pt modelId="{1AD5931C-B7CE-4C1C-8BB3-BC5E9E75AAAB}">
      <dgm:prSet phldrT="[Text]"/>
      <dgm:spPr>
        <a:solidFill>
          <a:srgbClr val="E4523A"/>
        </a:solidFill>
      </dgm:spPr>
      <dgm:t>
        <a:bodyPr/>
        <a:lstStyle/>
        <a:p>
          <a:r>
            <a:rPr lang="sl-SI" dirty="0" smtClean="0"/>
            <a:t>Stabilno podnebje</a:t>
          </a:r>
          <a:endParaRPr lang="en-US" dirty="0"/>
        </a:p>
      </dgm:t>
    </dgm:pt>
    <dgm:pt modelId="{E1F20852-A9F0-4EF6-ACCF-4B193C6C1027}" type="parTrans" cxnId="{D1AE3B6B-512F-4FFB-95D2-51CECF659EA8}">
      <dgm:prSet/>
      <dgm:spPr/>
      <dgm:t>
        <a:bodyPr/>
        <a:lstStyle/>
        <a:p>
          <a:endParaRPr lang="en-US"/>
        </a:p>
      </dgm:t>
    </dgm:pt>
    <dgm:pt modelId="{973FA654-BCFD-455A-96A4-314D4E5F9DF2}" type="sibTrans" cxnId="{D1AE3B6B-512F-4FFB-95D2-51CECF659EA8}">
      <dgm:prSet/>
      <dgm:spPr/>
      <dgm:t>
        <a:bodyPr/>
        <a:lstStyle/>
        <a:p>
          <a:endParaRPr lang="en-US"/>
        </a:p>
      </dgm:t>
    </dgm:pt>
    <dgm:pt modelId="{7A8F7F66-663C-468B-89F6-15B7C4280393}">
      <dgm:prSet phldrT="[Text]" custT="1"/>
      <dgm:spPr>
        <a:solidFill>
          <a:srgbClr val="E4523A"/>
        </a:solidFill>
      </dgm:spPr>
      <dgm:t>
        <a:bodyPr/>
        <a:lstStyle/>
        <a:p>
          <a:r>
            <a:rPr lang="sl-SI" sz="1900" dirty="0" smtClean="0"/>
            <a:t>Biotsko raznolika narava</a:t>
          </a:r>
          <a:endParaRPr lang="en-US" sz="1900" dirty="0"/>
        </a:p>
      </dgm:t>
    </dgm:pt>
    <dgm:pt modelId="{09AC2726-BD68-43B6-A96A-746AFC0AD82D}" type="parTrans" cxnId="{D694227B-16E2-4C0A-A92F-4C4054FAF016}">
      <dgm:prSet/>
      <dgm:spPr/>
      <dgm:t>
        <a:bodyPr/>
        <a:lstStyle/>
        <a:p>
          <a:endParaRPr lang="en-US"/>
        </a:p>
      </dgm:t>
    </dgm:pt>
    <dgm:pt modelId="{74CAE3A8-161B-44B2-88D1-F26FEE8CBD6F}" type="sibTrans" cxnId="{D694227B-16E2-4C0A-A92F-4C4054FAF016}">
      <dgm:prSet/>
      <dgm:spPr/>
      <dgm:t>
        <a:bodyPr/>
        <a:lstStyle/>
        <a:p>
          <a:endParaRPr lang="en-US"/>
        </a:p>
      </dgm:t>
    </dgm:pt>
    <dgm:pt modelId="{66BCDF29-2AC7-40DE-BCDE-3333E74B7203}">
      <dgm:prSet phldrT="[Text]" custT="1"/>
      <dgm:spPr/>
      <dgm:t>
        <a:bodyPr/>
        <a:lstStyle/>
        <a:p>
          <a:r>
            <a:rPr lang="sl-SI" sz="3000" dirty="0" smtClean="0"/>
            <a:t>Vladajoča generacija</a:t>
          </a:r>
          <a:endParaRPr lang="en-US" sz="3000" dirty="0"/>
        </a:p>
      </dgm:t>
    </dgm:pt>
    <dgm:pt modelId="{AF266490-CD67-47D3-BBBA-1AD841B7F46A}" type="parTrans" cxnId="{37C2988F-755F-434F-B8B8-E4D91BD7B784}">
      <dgm:prSet/>
      <dgm:spPr/>
      <dgm:t>
        <a:bodyPr/>
        <a:lstStyle/>
        <a:p>
          <a:endParaRPr lang="en-US"/>
        </a:p>
      </dgm:t>
    </dgm:pt>
    <dgm:pt modelId="{8F88DF7A-BC5D-4A96-A28D-1E5072CE2B96}" type="sibTrans" cxnId="{37C2988F-755F-434F-B8B8-E4D91BD7B784}">
      <dgm:prSet/>
      <dgm:spPr/>
      <dgm:t>
        <a:bodyPr/>
        <a:lstStyle/>
        <a:p>
          <a:endParaRPr lang="en-US"/>
        </a:p>
      </dgm:t>
    </dgm:pt>
    <dgm:pt modelId="{E253D2ED-2154-4B00-875B-9422496AC851}">
      <dgm:prSet phldrT="[Text]"/>
      <dgm:spPr/>
      <dgm:t>
        <a:bodyPr/>
        <a:lstStyle/>
        <a:p>
          <a:r>
            <a:rPr lang="sl-SI" dirty="0" smtClean="0"/>
            <a:t>Bliskovito izkoriščanje fosilnih goriv</a:t>
          </a:r>
          <a:endParaRPr lang="en-US" dirty="0"/>
        </a:p>
      </dgm:t>
    </dgm:pt>
    <dgm:pt modelId="{0B7ABB63-4DE3-41C2-BC41-D9C62C7F6772}" type="parTrans" cxnId="{AE8B3F2C-C3E4-4D8C-998B-CF234C022FE0}">
      <dgm:prSet/>
      <dgm:spPr/>
      <dgm:t>
        <a:bodyPr/>
        <a:lstStyle/>
        <a:p>
          <a:endParaRPr lang="en-US"/>
        </a:p>
      </dgm:t>
    </dgm:pt>
    <dgm:pt modelId="{6CF449EF-0195-4313-A39D-8D2ACCCE507B}" type="sibTrans" cxnId="{AE8B3F2C-C3E4-4D8C-998B-CF234C022FE0}">
      <dgm:prSet/>
      <dgm:spPr/>
      <dgm:t>
        <a:bodyPr/>
        <a:lstStyle/>
        <a:p>
          <a:endParaRPr lang="en-US"/>
        </a:p>
      </dgm:t>
    </dgm:pt>
    <dgm:pt modelId="{EF7F357E-2482-4A49-BC73-0A138BC0AEA4}">
      <dgm:prSet phldrT="[Text]"/>
      <dgm:spPr/>
      <dgm:t>
        <a:bodyPr/>
        <a:lstStyle/>
        <a:p>
          <a:r>
            <a:rPr lang="sl-SI" dirty="0" smtClean="0"/>
            <a:t>Lagodje neukrepanja</a:t>
          </a:r>
          <a:endParaRPr lang="en-US" dirty="0"/>
        </a:p>
      </dgm:t>
    </dgm:pt>
    <dgm:pt modelId="{08D22EEB-7D8A-4BFF-A120-861F6832A472}" type="parTrans" cxnId="{5D2429A4-B708-469F-AFF1-4C7E013636CB}">
      <dgm:prSet/>
      <dgm:spPr/>
      <dgm:t>
        <a:bodyPr/>
        <a:lstStyle/>
        <a:p>
          <a:endParaRPr lang="en-US"/>
        </a:p>
      </dgm:t>
    </dgm:pt>
    <dgm:pt modelId="{F09014E3-A7BE-4727-8EAD-079A2630764F}" type="sibTrans" cxnId="{5D2429A4-B708-469F-AFF1-4C7E013636CB}">
      <dgm:prSet/>
      <dgm:spPr/>
      <dgm:t>
        <a:bodyPr/>
        <a:lstStyle/>
        <a:p>
          <a:endParaRPr lang="en-US"/>
        </a:p>
      </dgm:t>
    </dgm:pt>
    <dgm:pt modelId="{F51AB2C6-E723-4228-B092-BCADE046C30F}">
      <dgm:prSet phldrT="[Text]"/>
      <dgm:spPr/>
      <dgm:t>
        <a:bodyPr/>
        <a:lstStyle/>
        <a:p>
          <a:r>
            <a:rPr lang="sl-SI" dirty="0" smtClean="0"/>
            <a:t>Prekomerno izkoriščanje narave</a:t>
          </a:r>
          <a:endParaRPr lang="en-US" dirty="0"/>
        </a:p>
      </dgm:t>
    </dgm:pt>
    <dgm:pt modelId="{210AEC05-6FA0-4C95-8FF3-0C1D4B8B7100}" type="parTrans" cxnId="{1086A889-0783-4D71-AB21-4666EC652C24}">
      <dgm:prSet/>
      <dgm:spPr/>
      <dgm:t>
        <a:bodyPr/>
        <a:lstStyle/>
        <a:p>
          <a:endParaRPr lang="en-US"/>
        </a:p>
      </dgm:t>
    </dgm:pt>
    <dgm:pt modelId="{DAAFE4BF-2CBA-4809-89B5-A0F110D6BD61}" type="sibTrans" cxnId="{1086A889-0783-4D71-AB21-4666EC652C24}">
      <dgm:prSet/>
      <dgm:spPr/>
      <dgm:t>
        <a:bodyPr/>
        <a:lstStyle/>
        <a:p>
          <a:endParaRPr lang="en-US"/>
        </a:p>
      </dgm:t>
    </dgm:pt>
    <dgm:pt modelId="{DD7D1837-EF84-4F76-A899-EBC3B07E8477}" type="pres">
      <dgm:prSet presAssocID="{54A4E7D2-CA9B-48E8-BFF4-DE9B7B97F415}" presName="outerComposite" presStyleCnt="0">
        <dgm:presLayoutVars>
          <dgm:chMax val="2"/>
          <dgm:animLvl val="lvl"/>
          <dgm:resizeHandles val="exact"/>
        </dgm:presLayoutVars>
      </dgm:prSet>
      <dgm:spPr/>
      <dgm:t>
        <a:bodyPr/>
        <a:lstStyle/>
        <a:p>
          <a:endParaRPr lang="en-US"/>
        </a:p>
      </dgm:t>
    </dgm:pt>
    <dgm:pt modelId="{E23DAB30-256B-40BB-B4FE-A60290A29AB5}" type="pres">
      <dgm:prSet presAssocID="{54A4E7D2-CA9B-48E8-BFF4-DE9B7B97F415}" presName="dummyMaxCanvas" presStyleCnt="0"/>
      <dgm:spPr/>
    </dgm:pt>
    <dgm:pt modelId="{5CDEA224-8D1A-4331-8C45-E08EF08D91BB}" type="pres">
      <dgm:prSet presAssocID="{54A4E7D2-CA9B-48E8-BFF4-DE9B7B97F415}" presName="parentComposite" presStyleCnt="0"/>
      <dgm:spPr/>
    </dgm:pt>
    <dgm:pt modelId="{B1BF1335-EB2E-49CE-A4D5-2EB69843A717}" type="pres">
      <dgm:prSet presAssocID="{54A4E7D2-CA9B-48E8-BFF4-DE9B7B97F415}" presName="parent1" presStyleLbl="alignAccFollowNode1" presStyleIdx="0" presStyleCnt="4" custLinFactNeighborX="1252" custLinFactNeighborY="18772">
        <dgm:presLayoutVars>
          <dgm:chMax val="4"/>
        </dgm:presLayoutVars>
      </dgm:prSet>
      <dgm:spPr/>
      <dgm:t>
        <a:bodyPr/>
        <a:lstStyle/>
        <a:p>
          <a:endParaRPr lang="en-US"/>
        </a:p>
      </dgm:t>
    </dgm:pt>
    <dgm:pt modelId="{8F4408A6-465A-43E3-8EE9-0C821AB4A65B}" type="pres">
      <dgm:prSet presAssocID="{54A4E7D2-CA9B-48E8-BFF4-DE9B7B97F415}" presName="parent2" presStyleLbl="alignAccFollowNode1" presStyleIdx="1" presStyleCnt="4" custLinFactNeighborX="1252" custLinFactNeighborY="18022">
        <dgm:presLayoutVars>
          <dgm:chMax val="4"/>
        </dgm:presLayoutVars>
      </dgm:prSet>
      <dgm:spPr/>
      <dgm:t>
        <a:bodyPr/>
        <a:lstStyle/>
        <a:p>
          <a:endParaRPr lang="en-US"/>
        </a:p>
      </dgm:t>
    </dgm:pt>
    <dgm:pt modelId="{3F7E5B60-8A18-425E-9771-90AEFA30ABCD}" type="pres">
      <dgm:prSet presAssocID="{54A4E7D2-CA9B-48E8-BFF4-DE9B7B97F415}" presName="childrenComposite" presStyleCnt="0"/>
      <dgm:spPr/>
    </dgm:pt>
    <dgm:pt modelId="{FFDBE9DC-7591-4F18-8276-26B71444EA22}" type="pres">
      <dgm:prSet presAssocID="{54A4E7D2-CA9B-48E8-BFF4-DE9B7B97F415}" presName="dummyMaxCanvas_ChildArea" presStyleCnt="0"/>
      <dgm:spPr/>
    </dgm:pt>
    <dgm:pt modelId="{18FD1D56-DDDF-42C1-B5EE-B30A7CF82665}" type="pres">
      <dgm:prSet presAssocID="{54A4E7D2-CA9B-48E8-BFF4-DE9B7B97F415}" presName="fulcrum" presStyleLbl="alignAccFollowNode1" presStyleIdx="2" presStyleCnt="4"/>
      <dgm:spPr/>
    </dgm:pt>
    <dgm:pt modelId="{9FF5E43C-1265-486E-AB0B-248C4D146CF1}" type="pres">
      <dgm:prSet presAssocID="{54A4E7D2-CA9B-48E8-BFF4-DE9B7B97F415}" presName="balance_23" presStyleLbl="alignAccFollowNode1" presStyleIdx="3" presStyleCnt="4" custAng="272307">
        <dgm:presLayoutVars>
          <dgm:bulletEnabled val="1"/>
        </dgm:presLayoutVars>
      </dgm:prSet>
      <dgm:spPr/>
    </dgm:pt>
    <dgm:pt modelId="{83539C45-60E0-45CC-8202-DF5D5095A873}" type="pres">
      <dgm:prSet presAssocID="{54A4E7D2-CA9B-48E8-BFF4-DE9B7B97F415}" presName="right_23_1" presStyleLbl="node1" presStyleIdx="0" presStyleCnt="5">
        <dgm:presLayoutVars>
          <dgm:bulletEnabled val="1"/>
        </dgm:presLayoutVars>
      </dgm:prSet>
      <dgm:spPr/>
      <dgm:t>
        <a:bodyPr/>
        <a:lstStyle/>
        <a:p>
          <a:endParaRPr lang="en-US"/>
        </a:p>
      </dgm:t>
    </dgm:pt>
    <dgm:pt modelId="{4E5ABB00-A828-4BF8-8CEF-75F01F828A17}" type="pres">
      <dgm:prSet presAssocID="{54A4E7D2-CA9B-48E8-BFF4-DE9B7B97F415}" presName="right_23_2" presStyleLbl="node1" presStyleIdx="1" presStyleCnt="5">
        <dgm:presLayoutVars>
          <dgm:bulletEnabled val="1"/>
        </dgm:presLayoutVars>
      </dgm:prSet>
      <dgm:spPr/>
      <dgm:t>
        <a:bodyPr/>
        <a:lstStyle/>
        <a:p>
          <a:endParaRPr lang="en-US"/>
        </a:p>
      </dgm:t>
    </dgm:pt>
    <dgm:pt modelId="{2ED25C6F-31D1-4E5A-9F7E-62F3E517A573}" type="pres">
      <dgm:prSet presAssocID="{54A4E7D2-CA9B-48E8-BFF4-DE9B7B97F415}" presName="right_23_3" presStyleLbl="node1" presStyleIdx="2" presStyleCnt="5">
        <dgm:presLayoutVars>
          <dgm:bulletEnabled val="1"/>
        </dgm:presLayoutVars>
      </dgm:prSet>
      <dgm:spPr/>
      <dgm:t>
        <a:bodyPr/>
        <a:lstStyle/>
        <a:p>
          <a:endParaRPr lang="en-US"/>
        </a:p>
      </dgm:t>
    </dgm:pt>
    <dgm:pt modelId="{F60389DE-CDE8-42FC-840B-28BDDC7F5972}" type="pres">
      <dgm:prSet presAssocID="{54A4E7D2-CA9B-48E8-BFF4-DE9B7B97F415}" presName="left_23_1" presStyleLbl="node1" presStyleIdx="3" presStyleCnt="5" custLinFactNeighborX="-786" custLinFactNeighborY="-30309">
        <dgm:presLayoutVars>
          <dgm:bulletEnabled val="1"/>
        </dgm:presLayoutVars>
      </dgm:prSet>
      <dgm:spPr/>
      <dgm:t>
        <a:bodyPr/>
        <a:lstStyle/>
        <a:p>
          <a:endParaRPr lang="en-US"/>
        </a:p>
      </dgm:t>
    </dgm:pt>
    <dgm:pt modelId="{30F7A4D3-1BC1-4C05-B295-C717A795561F}" type="pres">
      <dgm:prSet presAssocID="{54A4E7D2-CA9B-48E8-BFF4-DE9B7B97F415}" presName="left_23_2" presStyleLbl="node1" presStyleIdx="4" presStyleCnt="5" custLinFactNeighborX="-393" custLinFactNeighborY="-34098">
        <dgm:presLayoutVars>
          <dgm:bulletEnabled val="1"/>
        </dgm:presLayoutVars>
      </dgm:prSet>
      <dgm:spPr/>
      <dgm:t>
        <a:bodyPr/>
        <a:lstStyle/>
        <a:p>
          <a:endParaRPr lang="en-US"/>
        </a:p>
      </dgm:t>
    </dgm:pt>
  </dgm:ptLst>
  <dgm:cxnLst>
    <dgm:cxn modelId="{D1AE3B6B-512F-4FFB-95D2-51CECF659EA8}" srcId="{57A03EA3-3901-46B5-8FE0-DE4B6724A88E}" destId="{1AD5931C-B7CE-4C1C-8BB3-BC5E9E75AAAB}" srcOrd="0" destOrd="0" parTransId="{E1F20852-A9F0-4EF6-ACCF-4B193C6C1027}" sibTransId="{973FA654-BCFD-455A-96A4-314D4E5F9DF2}"/>
    <dgm:cxn modelId="{37C2988F-755F-434F-B8B8-E4D91BD7B784}" srcId="{54A4E7D2-CA9B-48E8-BFF4-DE9B7B97F415}" destId="{66BCDF29-2AC7-40DE-BCDE-3333E74B7203}" srcOrd="1" destOrd="0" parTransId="{AF266490-CD67-47D3-BBBA-1AD841B7F46A}" sibTransId="{8F88DF7A-BC5D-4A96-A28D-1E5072CE2B96}"/>
    <dgm:cxn modelId="{BDC67F76-9CF9-42A2-AC6D-3F6A8066C547}" srcId="{54A4E7D2-CA9B-48E8-BFF4-DE9B7B97F415}" destId="{57A03EA3-3901-46B5-8FE0-DE4B6724A88E}" srcOrd="0" destOrd="0" parTransId="{C203BAFB-1CA9-496A-AAC5-0B4394BFD559}" sibTransId="{EEAA2FA4-B693-418A-A4B8-9D450E2747B6}"/>
    <dgm:cxn modelId="{61839552-9AC0-4D86-94ED-59F23F0B283B}" type="presOf" srcId="{EF7F357E-2482-4A49-BC73-0A138BC0AEA4}" destId="{4E5ABB00-A828-4BF8-8CEF-75F01F828A17}" srcOrd="0" destOrd="0" presId="urn:microsoft.com/office/officeart/2005/8/layout/balance1"/>
    <dgm:cxn modelId="{D694227B-16E2-4C0A-A92F-4C4054FAF016}" srcId="{57A03EA3-3901-46B5-8FE0-DE4B6724A88E}" destId="{7A8F7F66-663C-468B-89F6-15B7C4280393}" srcOrd="1" destOrd="0" parTransId="{09AC2726-BD68-43B6-A96A-746AFC0AD82D}" sibTransId="{74CAE3A8-161B-44B2-88D1-F26FEE8CBD6F}"/>
    <dgm:cxn modelId="{2803F19B-F61C-46F4-B2FF-46D34B2517E5}" type="presOf" srcId="{7A8F7F66-663C-468B-89F6-15B7C4280393}" destId="{30F7A4D3-1BC1-4C05-B295-C717A795561F}" srcOrd="0" destOrd="0" presId="urn:microsoft.com/office/officeart/2005/8/layout/balance1"/>
    <dgm:cxn modelId="{E0C1F036-DF43-4305-9988-FEC7836E3798}" type="presOf" srcId="{66BCDF29-2AC7-40DE-BCDE-3333E74B7203}" destId="{8F4408A6-465A-43E3-8EE9-0C821AB4A65B}" srcOrd="0" destOrd="0" presId="urn:microsoft.com/office/officeart/2005/8/layout/balance1"/>
    <dgm:cxn modelId="{D015BC00-8D0F-4D55-B19A-5029CFD44A98}" type="presOf" srcId="{57A03EA3-3901-46B5-8FE0-DE4B6724A88E}" destId="{B1BF1335-EB2E-49CE-A4D5-2EB69843A717}" srcOrd="0" destOrd="0" presId="urn:microsoft.com/office/officeart/2005/8/layout/balance1"/>
    <dgm:cxn modelId="{34F5AB3D-E380-4845-9897-14C63908A703}" type="presOf" srcId="{F51AB2C6-E723-4228-B092-BCADE046C30F}" destId="{2ED25C6F-31D1-4E5A-9F7E-62F3E517A573}" srcOrd="0" destOrd="0" presId="urn:microsoft.com/office/officeart/2005/8/layout/balance1"/>
    <dgm:cxn modelId="{AE8B3F2C-C3E4-4D8C-998B-CF234C022FE0}" srcId="{66BCDF29-2AC7-40DE-BCDE-3333E74B7203}" destId="{E253D2ED-2154-4B00-875B-9422496AC851}" srcOrd="0" destOrd="0" parTransId="{0B7ABB63-4DE3-41C2-BC41-D9C62C7F6772}" sibTransId="{6CF449EF-0195-4313-A39D-8D2ACCCE507B}"/>
    <dgm:cxn modelId="{1F41DCC7-8908-4B5B-8230-C42248AE842F}" type="presOf" srcId="{54A4E7D2-CA9B-48E8-BFF4-DE9B7B97F415}" destId="{DD7D1837-EF84-4F76-A899-EBC3B07E8477}" srcOrd="0" destOrd="0" presId="urn:microsoft.com/office/officeart/2005/8/layout/balance1"/>
    <dgm:cxn modelId="{A916BDAA-C4C5-4A7D-A234-AE6FF50DB7C6}" type="presOf" srcId="{E253D2ED-2154-4B00-875B-9422496AC851}" destId="{83539C45-60E0-45CC-8202-DF5D5095A873}" srcOrd="0" destOrd="0" presId="urn:microsoft.com/office/officeart/2005/8/layout/balance1"/>
    <dgm:cxn modelId="{1086A889-0783-4D71-AB21-4666EC652C24}" srcId="{66BCDF29-2AC7-40DE-BCDE-3333E74B7203}" destId="{F51AB2C6-E723-4228-B092-BCADE046C30F}" srcOrd="2" destOrd="0" parTransId="{210AEC05-6FA0-4C95-8FF3-0C1D4B8B7100}" sibTransId="{DAAFE4BF-2CBA-4809-89B5-A0F110D6BD61}"/>
    <dgm:cxn modelId="{E52F3F86-0FBD-4888-894B-4B39553121F4}" type="presOf" srcId="{1AD5931C-B7CE-4C1C-8BB3-BC5E9E75AAAB}" destId="{F60389DE-CDE8-42FC-840B-28BDDC7F5972}" srcOrd="0" destOrd="0" presId="urn:microsoft.com/office/officeart/2005/8/layout/balance1"/>
    <dgm:cxn modelId="{5D2429A4-B708-469F-AFF1-4C7E013636CB}" srcId="{66BCDF29-2AC7-40DE-BCDE-3333E74B7203}" destId="{EF7F357E-2482-4A49-BC73-0A138BC0AEA4}" srcOrd="1" destOrd="0" parTransId="{08D22EEB-7D8A-4BFF-A120-861F6832A472}" sibTransId="{F09014E3-A7BE-4727-8EAD-079A2630764F}"/>
    <dgm:cxn modelId="{CE24040B-3129-459A-816F-1DB7D04CE078}" type="presParOf" srcId="{DD7D1837-EF84-4F76-A899-EBC3B07E8477}" destId="{E23DAB30-256B-40BB-B4FE-A60290A29AB5}" srcOrd="0" destOrd="0" presId="urn:microsoft.com/office/officeart/2005/8/layout/balance1"/>
    <dgm:cxn modelId="{658FCB7F-6E1E-41CE-94E9-3D7164823473}" type="presParOf" srcId="{DD7D1837-EF84-4F76-A899-EBC3B07E8477}" destId="{5CDEA224-8D1A-4331-8C45-E08EF08D91BB}" srcOrd="1" destOrd="0" presId="urn:microsoft.com/office/officeart/2005/8/layout/balance1"/>
    <dgm:cxn modelId="{155B80DC-B439-47BE-B821-BAAFEFDF9EB1}" type="presParOf" srcId="{5CDEA224-8D1A-4331-8C45-E08EF08D91BB}" destId="{B1BF1335-EB2E-49CE-A4D5-2EB69843A717}" srcOrd="0" destOrd="0" presId="urn:microsoft.com/office/officeart/2005/8/layout/balance1"/>
    <dgm:cxn modelId="{CC4914F7-5A85-483D-A6CC-EF81727A2C08}" type="presParOf" srcId="{5CDEA224-8D1A-4331-8C45-E08EF08D91BB}" destId="{8F4408A6-465A-43E3-8EE9-0C821AB4A65B}" srcOrd="1" destOrd="0" presId="urn:microsoft.com/office/officeart/2005/8/layout/balance1"/>
    <dgm:cxn modelId="{B250F0C6-4E34-4766-838D-AF15F7C269EC}" type="presParOf" srcId="{DD7D1837-EF84-4F76-A899-EBC3B07E8477}" destId="{3F7E5B60-8A18-425E-9771-90AEFA30ABCD}" srcOrd="2" destOrd="0" presId="urn:microsoft.com/office/officeart/2005/8/layout/balance1"/>
    <dgm:cxn modelId="{40200645-AF3E-4379-AF6F-B1C2AF438B30}" type="presParOf" srcId="{3F7E5B60-8A18-425E-9771-90AEFA30ABCD}" destId="{FFDBE9DC-7591-4F18-8276-26B71444EA22}" srcOrd="0" destOrd="0" presId="urn:microsoft.com/office/officeart/2005/8/layout/balance1"/>
    <dgm:cxn modelId="{97317B1A-ACE2-4769-B9E3-3BFE831959E7}" type="presParOf" srcId="{3F7E5B60-8A18-425E-9771-90AEFA30ABCD}" destId="{18FD1D56-DDDF-42C1-B5EE-B30A7CF82665}" srcOrd="1" destOrd="0" presId="urn:microsoft.com/office/officeart/2005/8/layout/balance1"/>
    <dgm:cxn modelId="{A9E7F6D5-7290-4456-A8BB-3907153A9739}" type="presParOf" srcId="{3F7E5B60-8A18-425E-9771-90AEFA30ABCD}" destId="{9FF5E43C-1265-486E-AB0B-248C4D146CF1}" srcOrd="2" destOrd="0" presId="urn:microsoft.com/office/officeart/2005/8/layout/balance1"/>
    <dgm:cxn modelId="{319466B9-7C01-42AE-A142-3035882EBD9C}" type="presParOf" srcId="{3F7E5B60-8A18-425E-9771-90AEFA30ABCD}" destId="{83539C45-60E0-45CC-8202-DF5D5095A873}" srcOrd="3" destOrd="0" presId="urn:microsoft.com/office/officeart/2005/8/layout/balance1"/>
    <dgm:cxn modelId="{342346E0-0F2A-4219-B23C-591C95D8A1CB}" type="presParOf" srcId="{3F7E5B60-8A18-425E-9771-90AEFA30ABCD}" destId="{4E5ABB00-A828-4BF8-8CEF-75F01F828A17}" srcOrd="4" destOrd="0" presId="urn:microsoft.com/office/officeart/2005/8/layout/balance1"/>
    <dgm:cxn modelId="{EF8CF48D-7928-4AF4-82A8-664C34CAD99B}" type="presParOf" srcId="{3F7E5B60-8A18-425E-9771-90AEFA30ABCD}" destId="{2ED25C6F-31D1-4E5A-9F7E-62F3E517A573}" srcOrd="5" destOrd="0" presId="urn:microsoft.com/office/officeart/2005/8/layout/balance1"/>
    <dgm:cxn modelId="{C4082422-B21A-4479-A169-24A860631FBC}" type="presParOf" srcId="{3F7E5B60-8A18-425E-9771-90AEFA30ABCD}" destId="{F60389DE-CDE8-42FC-840B-28BDDC7F5972}" srcOrd="6" destOrd="0" presId="urn:microsoft.com/office/officeart/2005/8/layout/balance1"/>
    <dgm:cxn modelId="{2DCA61A2-6F3B-4833-8233-5A89E41C9E86}" type="presParOf" srcId="{3F7E5B60-8A18-425E-9771-90AEFA30ABCD}" destId="{30F7A4D3-1BC1-4C05-B295-C717A795561F}"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A4E7D2-CA9B-48E8-BFF4-DE9B7B97F41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57A03EA3-3901-46B5-8FE0-DE4B6724A88E}">
      <dgm:prSet phldrT="[Text]" custT="1"/>
      <dgm:spPr>
        <a:solidFill>
          <a:schemeClr val="accent6">
            <a:lumMod val="40000"/>
            <a:lumOff val="60000"/>
            <a:alpha val="90000"/>
          </a:schemeClr>
        </a:solidFill>
      </dgm:spPr>
      <dgm:t>
        <a:bodyPr/>
        <a:lstStyle/>
        <a:p>
          <a:r>
            <a:rPr lang="sl-SI" sz="2400" dirty="0" smtClean="0"/>
            <a:t>Mladi in prihodnji ljudje</a:t>
          </a:r>
          <a:endParaRPr lang="en-US" sz="2400" dirty="0"/>
        </a:p>
      </dgm:t>
    </dgm:pt>
    <dgm:pt modelId="{C203BAFB-1CA9-496A-AAC5-0B4394BFD559}" type="parTrans" cxnId="{BDC67F76-9CF9-42A2-AC6D-3F6A8066C547}">
      <dgm:prSet/>
      <dgm:spPr/>
      <dgm:t>
        <a:bodyPr/>
        <a:lstStyle/>
        <a:p>
          <a:endParaRPr lang="en-US"/>
        </a:p>
      </dgm:t>
    </dgm:pt>
    <dgm:pt modelId="{EEAA2FA4-B693-418A-A4B8-9D450E2747B6}" type="sibTrans" cxnId="{BDC67F76-9CF9-42A2-AC6D-3F6A8066C547}">
      <dgm:prSet/>
      <dgm:spPr/>
      <dgm:t>
        <a:bodyPr/>
        <a:lstStyle/>
        <a:p>
          <a:endParaRPr lang="en-US"/>
        </a:p>
      </dgm:t>
    </dgm:pt>
    <dgm:pt modelId="{1AD5931C-B7CE-4C1C-8BB3-BC5E9E75AAAB}">
      <dgm:prSet phldrT="[Text]"/>
      <dgm:spPr/>
      <dgm:t>
        <a:bodyPr/>
        <a:lstStyle/>
        <a:p>
          <a:r>
            <a:rPr lang="sl-SI" dirty="0" smtClean="0"/>
            <a:t>Dobro zdravstvo</a:t>
          </a:r>
          <a:endParaRPr lang="en-US" dirty="0"/>
        </a:p>
      </dgm:t>
    </dgm:pt>
    <dgm:pt modelId="{E1F20852-A9F0-4EF6-ACCF-4B193C6C1027}" type="parTrans" cxnId="{D1AE3B6B-512F-4FFB-95D2-51CECF659EA8}">
      <dgm:prSet/>
      <dgm:spPr/>
      <dgm:t>
        <a:bodyPr/>
        <a:lstStyle/>
        <a:p>
          <a:endParaRPr lang="en-US"/>
        </a:p>
      </dgm:t>
    </dgm:pt>
    <dgm:pt modelId="{973FA654-BCFD-455A-96A4-314D4E5F9DF2}" type="sibTrans" cxnId="{D1AE3B6B-512F-4FFB-95D2-51CECF659EA8}">
      <dgm:prSet/>
      <dgm:spPr/>
      <dgm:t>
        <a:bodyPr/>
        <a:lstStyle/>
        <a:p>
          <a:endParaRPr lang="en-US"/>
        </a:p>
      </dgm:t>
    </dgm:pt>
    <dgm:pt modelId="{7A8F7F66-663C-468B-89F6-15B7C4280393}">
      <dgm:prSet phldrT="[Text]" custT="1"/>
      <dgm:spPr/>
      <dgm:t>
        <a:bodyPr/>
        <a:lstStyle/>
        <a:p>
          <a:r>
            <a:rPr lang="sl-SI" sz="1900" dirty="0" smtClean="0"/>
            <a:t>Dostojne pokojnine</a:t>
          </a:r>
        </a:p>
      </dgm:t>
    </dgm:pt>
    <dgm:pt modelId="{09AC2726-BD68-43B6-A96A-746AFC0AD82D}" type="parTrans" cxnId="{D694227B-16E2-4C0A-A92F-4C4054FAF016}">
      <dgm:prSet/>
      <dgm:spPr/>
      <dgm:t>
        <a:bodyPr/>
        <a:lstStyle/>
        <a:p>
          <a:endParaRPr lang="en-US"/>
        </a:p>
      </dgm:t>
    </dgm:pt>
    <dgm:pt modelId="{74CAE3A8-161B-44B2-88D1-F26FEE8CBD6F}" type="sibTrans" cxnId="{D694227B-16E2-4C0A-A92F-4C4054FAF016}">
      <dgm:prSet/>
      <dgm:spPr/>
      <dgm:t>
        <a:bodyPr/>
        <a:lstStyle/>
        <a:p>
          <a:endParaRPr lang="en-US"/>
        </a:p>
      </dgm:t>
    </dgm:pt>
    <dgm:pt modelId="{66BCDF29-2AC7-40DE-BCDE-3333E74B7203}">
      <dgm:prSet phldrT="[Text]" custT="1"/>
      <dgm:spPr>
        <a:solidFill>
          <a:schemeClr val="accent6">
            <a:lumMod val="40000"/>
            <a:lumOff val="60000"/>
            <a:alpha val="90000"/>
          </a:schemeClr>
        </a:solidFill>
      </dgm:spPr>
      <dgm:t>
        <a:bodyPr/>
        <a:lstStyle/>
        <a:p>
          <a:r>
            <a:rPr lang="sl-SI" sz="2400" dirty="0" smtClean="0"/>
            <a:t>Vladajoča generacija</a:t>
          </a:r>
          <a:endParaRPr lang="en-US" sz="2400" dirty="0"/>
        </a:p>
      </dgm:t>
    </dgm:pt>
    <dgm:pt modelId="{AF266490-CD67-47D3-BBBA-1AD841B7F46A}" type="parTrans" cxnId="{37C2988F-755F-434F-B8B8-E4D91BD7B784}">
      <dgm:prSet/>
      <dgm:spPr/>
      <dgm:t>
        <a:bodyPr/>
        <a:lstStyle/>
        <a:p>
          <a:endParaRPr lang="en-US"/>
        </a:p>
      </dgm:t>
    </dgm:pt>
    <dgm:pt modelId="{8F88DF7A-BC5D-4A96-A28D-1E5072CE2B96}" type="sibTrans" cxnId="{37C2988F-755F-434F-B8B8-E4D91BD7B784}">
      <dgm:prSet/>
      <dgm:spPr/>
      <dgm:t>
        <a:bodyPr/>
        <a:lstStyle/>
        <a:p>
          <a:endParaRPr lang="en-US"/>
        </a:p>
      </dgm:t>
    </dgm:pt>
    <dgm:pt modelId="{E253D2ED-2154-4B00-875B-9422496AC851}">
      <dgm:prSet phldrT="[Text]"/>
      <dgm:spPr/>
      <dgm:t>
        <a:bodyPr/>
        <a:lstStyle/>
        <a:p>
          <a:r>
            <a:rPr lang="sl-SI" dirty="0" smtClean="0"/>
            <a:t>Opuščanje </a:t>
          </a:r>
          <a:r>
            <a:rPr lang="sl-SI" dirty="0" smtClean="0"/>
            <a:t>fosilnih goriv</a:t>
          </a:r>
          <a:endParaRPr lang="en-US" dirty="0"/>
        </a:p>
      </dgm:t>
    </dgm:pt>
    <dgm:pt modelId="{0B7ABB63-4DE3-41C2-BC41-D9C62C7F6772}" type="parTrans" cxnId="{AE8B3F2C-C3E4-4D8C-998B-CF234C022FE0}">
      <dgm:prSet/>
      <dgm:spPr/>
      <dgm:t>
        <a:bodyPr/>
        <a:lstStyle/>
        <a:p>
          <a:endParaRPr lang="en-US"/>
        </a:p>
      </dgm:t>
    </dgm:pt>
    <dgm:pt modelId="{6CF449EF-0195-4313-A39D-8D2ACCCE507B}" type="sibTrans" cxnId="{AE8B3F2C-C3E4-4D8C-998B-CF234C022FE0}">
      <dgm:prSet/>
      <dgm:spPr/>
      <dgm:t>
        <a:bodyPr/>
        <a:lstStyle/>
        <a:p>
          <a:endParaRPr lang="en-US"/>
        </a:p>
      </dgm:t>
    </dgm:pt>
    <dgm:pt modelId="{EF7F357E-2482-4A49-BC73-0A138BC0AEA4}">
      <dgm:prSet phldrT="[Text]"/>
      <dgm:spPr/>
      <dgm:t>
        <a:bodyPr/>
        <a:lstStyle/>
        <a:p>
          <a:r>
            <a:rPr lang="sl-SI" dirty="0" smtClean="0"/>
            <a:t>Odločno, vsakoletno ukrepanje</a:t>
          </a:r>
          <a:endParaRPr lang="en-US" dirty="0"/>
        </a:p>
      </dgm:t>
    </dgm:pt>
    <dgm:pt modelId="{08D22EEB-7D8A-4BFF-A120-861F6832A472}" type="parTrans" cxnId="{5D2429A4-B708-469F-AFF1-4C7E013636CB}">
      <dgm:prSet/>
      <dgm:spPr/>
      <dgm:t>
        <a:bodyPr/>
        <a:lstStyle/>
        <a:p>
          <a:endParaRPr lang="en-US"/>
        </a:p>
      </dgm:t>
    </dgm:pt>
    <dgm:pt modelId="{F09014E3-A7BE-4727-8EAD-079A2630764F}" type="sibTrans" cxnId="{5D2429A4-B708-469F-AFF1-4C7E013636CB}">
      <dgm:prSet/>
      <dgm:spPr/>
      <dgm:t>
        <a:bodyPr/>
        <a:lstStyle/>
        <a:p>
          <a:endParaRPr lang="en-US"/>
        </a:p>
      </dgm:t>
    </dgm:pt>
    <dgm:pt modelId="{F51AB2C6-E723-4228-B092-BCADE046C30F}">
      <dgm:prSet phldrT="[Text]"/>
      <dgm:spPr/>
      <dgm:t>
        <a:bodyPr/>
        <a:lstStyle/>
        <a:p>
          <a:r>
            <a:rPr lang="sl-SI" dirty="0" smtClean="0"/>
            <a:t>Ustavitev antropogenega iztrebljanja vrst</a:t>
          </a:r>
          <a:endParaRPr lang="en-US" dirty="0"/>
        </a:p>
      </dgm:t>
    </dgm:pt>
    <dgm:pt modelId="{210AEC05-6FA0-4C95-8FF3-0C1D4B8B7100}" type="parTrans" cxnId="{1086A889-0783-4D71-AB21-4666EC652C24}">
      <dgm:prSet/>
      <dgm:spPr/>
      <dgm:t>
        <a:bodyPr/>
        <a:lstStyle/>
        <a:p>
          <a:endParaRPr lang="en-US"/>
        </a:p>
      </dgm:t>
    </dgm:pt>
    <dgm:pt modelId="{DAAFE4BF-2CBA-4809-89B5-A0F110D6BD61}" type="sibTrans" cxnId="{1086A889-0783-4D71-AB21-4666EC652C24}">
      <dgm:prSet/>
      <dgm:spPr/>
      <dgm:t>
        <a:bodyPr/>
        <a:lstStyle/>
        <a:p>
          <a:endParaRPr lang="en-US"/>
        </a:p>
      </dgm:t>
    </dgm:pt>
    <dgm:pt modelId="{DD7D1837-EF84-4F76-A899-EBC3B07E8477}" type="pres">
      <dgm:prSet presAssocID="{54A4E7D2-CA9B-48E8-BFF4-DE9B7B97F415}" presName="outerComposite" presStyleCnt="0">
        <dgm:presLayoutVars>
          <dgm:chMax val="2"/>
          <dgm:animLvl val="lvl"/>
          <dgm:resizeHandles val="exact"/>
        </dgm:presLayoutVars>
      </dgm:prSet>
      <dgm:spPr/>
      <dgm:t>
        <a:bodyPr/>
        <a:lstStyle/>
        <a:p>
          <a:endParaRPr lang="en-US"/>
        </a:p>
      </dgm:t>
    </dgm:pt>
    <dgm:pt modelId="{E23DAB30-256B-40BB-B4FE-A60290A29AB5}" type="pres">
      <dgm:prSet presAssocID="{54A4E7D2-CA9B-48E8-BFF4-DE9B7B97F415}" presName="dummyMaxCanvas" presStyleCnt="0"/>
      <dgm:spPr/>
    </dgm:pt>
    <dgm:pt modelId="{5CDEA224-8D1A-4331-8C45-E08EF08D91BB}" type="pres">
      <dgm:prSet presAssocID="{54A4E7D2-CA9B-48E8-BFF4-DE9B7B97F415}" presName="parentComposite" presStyleCnt="0"/>
      <dgm:spPr/>
    </dgm:pt>
    <dgm:pt modelId="{B1BF1335-EB2E-49CE-A4D5-2EB69843A717}" type="pres">
      <dgm:prSet presAssocID="{54A4E7D2-CA9B-48E8-BFF4-DE9B7B97F415}" presName="parent1" presStyleLbl="alignAccFollowNode1" presStyleIdx="0" presStyleCnt="4" custScaleX="107777" custScaleY="58717" custLinFactNeighborX="-5609" custLinFactNeighborY="19499">
        <dgm:presLayoutVars>
          <dgm:chMax val="4"/>
        </dgm:presLayoutVars>
      </dgm:prSet>
      <dgm:spPr/>
      <dgm:t>
        <a:bodyPr/>
        <a:lstStyle/>
        <a:p>
          <a:endParaRPr lang="en-US"/>
        </a:p>
      </dgm:t>
    </dgm:pt>
    <dgm:pt modelId="{8F4408A6-465A-43E3-8EE9-0C821AB4A65B}" type="pres">
      <dgm:prSet presAssocID="{54A4E7D2-CA9B-48E8-BFF4-DE9B7B97F415}" presName="parent2" presStyleLbl="alignAccFollowNode1" presStyleIdx="1" presStyleCnt="4" custScaleX="101519" custScaleY="67486" custLinFactNeighborX="-364" custLinFactNeighborY="18825">
        <dgm:presLayoutVars>
          <dgm:chMax val="4"/>
        </dgm:presLayoutVars>
      </dgm:prSet>
      <dgm:spPr/>
      <dgm:t>
        <a:bodyPr/>
        <a:lstStyle/>
        <a:p>
          <a:endParaRPr lang="en-US"/>
        </a:p>
      </dgm:t>
    </dgm:pt>
    <dgm:pt modelId="{3F7E5B60-8A18-425E-9771-90AEFA30ABCD}" type="pres">
      <dgm:prSet presAssocID="{54A4E7D2-CA9B-48E8-BFF4-DE9B7B97F415}" presName="childrenComposite" presStyleCnt="0"/>
      <dgm:spPr/>
    </dgm:pt>
    <dgm:pt modelId="{FFDBE9DC-7591-4F18-8276-26B71444EA22}" type="pres">
      <dgm:prSet presAssocID="{54A4E7D2-CA9B-48E8-BFF4-DE9B7B97F415}" presName="dummyMaxCanvas_ChildArea" presStyleCnt="0"/>
      <dgm:spPr/>
    </dgm:pt>
    <dgm:pt modelId="{18FD1D56-DDDF-42C1-B5EE-B30A7CF82665}" type="pres">
      <dgm:prSet presAssocID="{54A4E7D2-CA9B-48E8-BFF4-DE9B7B97F415}" presName="fulcrum" presStyleLbl="alignAccFollowNode1" presStyleIdx="2" presStyleCnt="4" custScaleY="66431"/>
      <dgm:spPr/>
    </dgm:pt>
    <dgm:pt modelId="{9FF5E43C-1265-486E-AB0B-248C4D146CF1}" type="pres">
      <dgm:prSet presAssocID="{54A4E7D2-CA9B-48E8-BFF4-DE9B7B97F415}" presName="balance_23" presStyleLbl="alignAccFollowNode1" presStyleIdx="3" presStyleCnt="4" custAng="21360000" custScaleX="145485" custScaleY="105531" custLinFactNeighborX="1052" custLinFactNeighborY="6022">
        <dgm:presLayoutVars>
          <dgm:bulletEnabled val="1"/>
        </dgm:presLayoutVars>
      </dgm:prSet>
      <dgm:spPr>
        <a:solidFill>
          <a:srgbClr val="00B050">
            <a:alpha val="90000"/>
          </a:srgbClr>
        </a:solidFill>
      </dgm:spPr>
      <dgm:t>
        <a:bodyPr/>
        <a:lstStyle/>
        <a:p>
          <a:endParaRPr lang="en-US"/>
        </a:p>
      </dgm:t>
    </dgm:pt>
    <dgm:pt modelId="{83539C45-60E0-45CC-8202-DF5D5095A873}" type="pres">
      <dgm:prSet presAssocID="{54A4E7D2-CA9B-48E8-BFF4-DE9B7B97F415}" presName="right_23_1" presStyleLbl="node1" presStyleIdx="0" presStyleCnt="5" custAng="21360000" custScaleX="103049" custScaleY="91488" custLinFactNeighborX="-786" custLinFactNeighborY="-21201">
        <dgm:presLayoutVars>
          <dgm:bulletEnabled val="1"/>
        </dgm:presLayoutVars>
      </dgm:prSet>
      <dgm:spPr/>
      <dgm:t>
        <a:bodyPr/>
        <a:lstStyle/>
        <a:p>
          <a:endParaRPr lang="en-US"/>
        </a:p>
      </dgm:t>
    </dgm:pt>
    <dgm:pt modelId="{4E5ABB00-A828-4BF8-8CEF-75F01F828A17}" type="pres">
      <dgm:prSet presAssocID="{54A4E7D2-CA9B-48E8-BFF4-DE9B7B97F415}" presName="right_23_2" presStyleLbl="node1" presStyleIdx="1" presStyleCnt="5" custAng="21360000" custScaleX="101687" custScaleY="90992" custLinFactNeighborX="-5501" custLinFactNeighborY="-18173">
        <dgm:presLayoutVars>
          <dgm:bulletEnabled val="1"/>
        </dgm:presLayoutVars>
      </dgm:prSet>
      <dgm:spPr/>
      <dgm:t>
        <a:bodyPr/>
        <a:lstStyle/>
        <a:p>
          <a:endParaRPr lang="en-US"/>
        </a:p>
      </dgm:t>
    </dgm:pt>
    <dgm:pt modelId="{2ED25C6F-31D1-4E5A-9F7E-62F3E517A573}" type="pres">
      <dgm:prSet presAssocID="{54A4E7D2-CA9B-48E8-BFF4-DE9B7B97F415}" presName="right_23_3" presStyleLbl="node1" presStyleIdx="2" presStyleCnt="5" custAng="21360000" custScaleX="102950" custScaleY="99242" custLinFactNeighborX="-9429" custLinFactNeighborY="-21767">
        <dgm:presLayoutVars>
          <dgm:bulletEnabled val="1"/>
        </dgm:presLayoutVars>
      </dgm:prSet>
      <dgm:spPr/>
      <dgm:t>
        <a:bodyPr/>
        <a:lstStyle/>
        <a:p>
          <a:endParaRPr lang="en-US"/>
        </a:p>
      </dgm:t>
    </dgm:pt>
    <dgm:pt modelId="{F60389DE-CDE8-42FC-840B-28BDDC7F5972}" type="pres">
      <dgm:prSet presAssocID="{54A4E7D2-CA9B-48E8-BFF4-DE9B7B97F415}" presName="left_23_1" presStyleLbl="node1" presStyleIdx="3" presStyleCnt="5" custAng="21360000" custScaleX="101401" custScaleY="99361" custLinFactNeighborX="-2981" custLinFactNeighborY="-2293">
        <dgm:presLayoutVars>
          <dgm:bulletEnabled val="1"/>
        </dgm:presLayoutVars>
      </dgm:prSet>
      <dgm:spPr/>
      <dgm:t>
        <a:bodyPr/>
        <a:lstStyle/>
        <a:p>
          <a:endParaRPr lang="en-US"/>
        </a:p>
      </dgm:t>
    </dgm:pt>
    <dgm:pt modelId="{30F7A4D3-1BC1-4C05-B295-C717A795561F}" type="pres">
      <dgm:prSet presAssocID="{54A4E7D2-CA9B-48E8-BFF4-DE9B7B97F415}" presName="left_23_2" presStyleLbl="node1" presStyleIdx="4" presStyleCnt="5" custAng="21360000" custScaleX="101931" custScaleY="93695" custLinFactNeighborX="-7133" custLinFactNeighborY="-1987">
        <dgm:presLayoutVars>
          <dgm:bulletEnabled val="1"/>
        </dgm:presLayoutVars>
      </dgm:prSet>
      <dgm:spPr/>
      <dgm:t>
        <a:bodyPr/>
        <a:lstStyle/>
        <a:p>
          <a:endParaRPr lang="en-US"/>
        </a:p>
      </dgm:t>
    </dgm:pt>
  </dgm:ptLst>
  <dgm:cxnLst>
    <dgm:cxn modelId="{D1AE3B6B-512F-4FFB-95D2-51CECF659EA8}" srcId="{57A03EA3-3901-46B5-8FE0-DE4B6724A88E}" destId="{1AD5931C-B7CE-4C1C-8BB3-BC5E9E75AAAB}" srcOrd="0" destOrd="0" parTransId="{E1F20852-A9F0-4EF6-ACCF-4B193C6C1027}" sibTransId="{973FA654-BCFD-455A-96A4-314D4E5F9DF2}"/>
    <dgm:cxn modelId="{4388B8EA-65DE-4757-A3A6-E145783AF2B5}" type="presOf" srcId="{66BCDF29-2AC7-40DE-BCDE-3333E74B7203}" destId="{8F4408A6-465A-43E3-8EE9-0C821AB4A65B}" srcOrd="0" destOrd="0" presId="urn:microsoft.com/office/officeart/2005/8/layout/balance1"/>
    <dgm:cxn modelId="{37C2988F-755F-434F-B8B8-E4D91BD7B784}" srcId="{54A4E7D2-CA9B-48E8-BFF4-DE9B7B97F415}" destId="{66BCDF29-2AC7-40DE-BCDE-3333E74B7203}" srcOrd="1" destOrd="0" parTransId="{AF266490-CD67-47D3-BBBA-1AD841B7F46A}" sibTransId="{8F88DF7A-BC5D-4A96-A28D-1E5072CE2B96}"/>
    <dgm:cxn modelId="{BDC67F76-9CF9-42A2-AC6D-3F6A8066C547}" srcId="{54A4E7D2-CA9B-48E8-BFF4-DE9B7B97F415}" destId="{57A03EA3-3901-46B5-8FE0-DE4B6724A88E}" srcOrd="0" destOrd="0" parTransId="{C203BAFB-1CA9-496A-AAC5-0B4394BFD559}" sibTransId="{EEAA2FA4-B693-418A-A4B8-9D450E2747B6}"/>
    <dgm:cxn modelId="{F3F77CDB-7A2E-480B-AAFF-D39562271019}" type="presOf" srcId="{54A4E7D2-CA9B-48E8-BFF4-DE9B7B97F415}" destId="{DD7D1837-EF84-4F76-A899-EBC3B07E8477}" srcOrd="0" destOrd="0" presId="urn:microsoft.com/office/officeart/2005/8/layout/balance1"/>
    <dgm:cxn modelId="{5311C1AA-AE6C-4982-BC2B-0743BCD1160E}" type="presOf" srcId="{57A03EA3-3901-46B5-8FE0-DE4B6724A88E}" destId="{B1BF1335-EB2E-49CE-A4D5-2EB69843A717}" srcOrd="0" destOrd="0" presId="urn:microsoft.com/office/officeart/2005/8/layout/balance1"/>
    <dgm:cxn modelId="{3E1779B2-B658-48AF-9DDD-F771BF3B9676}" type="presOf" srcId="{1AD5931C-B7CE-4C1C-8BB3-BC5E9E75AAAB}" destId="{F60389DE-CDE8-42FC-840B-28BDDC7F5972}" srcOrd="0" destOrd="0" presId="urn:microsoft.com/office/officeart/2005/8/layout/balance1"/>
    <dgm:cxn modelId="{D694227B-16E2-4C0A-A92F-4C4054FAF016}" srcId="{57A03EA3-3901-46B5-8FE0-DE4B6724A88E}" destId="{7A8F7F66-663C-468B-89F6-15B7C4280393}" srcOrd="1" destOrd="0" parTransId="{09AC2726-BD68-43B6-A96A-746AFC0AD82D}" sibTransId="{74CAE3A8-161B-44B2-88D1-F26FEE8CBD6F}"/>
    <dgm:cxn modelId="{49AE4C8C-F628-4FC2-99B2-23DD190B4AE5}" type="presOf" srcId="{EF7F357E-2482-4A49-BC73-0A138BC0AEA4}" destId="{4E5ABB00-A828-4BF8-8CEF-75F01F828A17}" srcOrd="0" destOrd="0" presId="urn:microsoft.com/office/officeart/2005/8/layout/balance1"/>
    <dgm:cxn modelId="{D803E221-B7A8-4450-B11B-E2D166447CC5}" type="presOf" srcId="{7A8F7F66-663C-468B-89F6-15B7C4280393}" destId="{30F7A4D3-1BC1-4C05-B295-C717A795561F}" srcOrd="0" destOrd="0" presId="urn:microsoft.com/office/officeart/2005/8/layout/balance1"/>
    <dgm:cxn modelId="{6BEBF606-05C6-4677-947A-CA837FC8B702}" type="presOf" srcId="{E253D2ED-2154-4B00-875B-9422496AC851}" destId="{83539C45-60E0-45CC-8202-DF5D5095A873}" srcOrd="0" destOrd="0" presId="urn:microsoft.com/office/officeart/2005/8/layout/balance1"/>
    <dgm:cxn modelId="{AE8B3F2C-C3E4-4D8C-998B-CF234C022FE0}" srcId="{66BCDF29-2AC7-40DE-BCDE-3333E74B7203}" destId="{E253D2ED-2154-4B00-875B-9422496AC851}" srcOrd="0" destOrd="0" parTransId="{0B7ABB63-4DE3-41C2-BC41-D9C62C7F6772}" sibTransId="{6CF449EF-0195-4313-A39D-8D2ACCCE507B}"/>
    <dgm:cxn modelId="{526EF635-50F6-4019-9E65-C6D24548148F}" type="presOf" srcId="{F51AB2C6-E723-4228-B092-BCADE046C30F}" destId="{2ED25C6F-31D1-4E5A-9F7E-62F3E517A573}" srcOrd="0" destOrd="0" presId="urn:microsoft.com/office/officeart/2005/8/layout/balance1"/>
    <dgm:cxn modelId="{1086A889-0783-4D71-AB21-4666EC652C24}" srcId="{66BCDF29-2AC7-40DE-BCDE-3333E74B7203}" destId="{F51AB2C6-E723-4228-B092-BCADE046C30F}" srcOrd="2" destOrd="0" parTransId="{210AEC05-6FA0-4C95-8FF3-0C1D4B8B7100}" sibTransId="{DAAFE4BF-2CBA-4809-89B5-A0F110D6BD61}"/>
    <dgm:cxn modelId="{5D2429A4-B708-469F-AFF1-4C7E013636CB}" srcId="{66BCDF29-2AC7-40DE-BCDE-3333E74B7203}" destId="{EF7F357E-2482-4A49-BC73-0A138BC0AEA4}" srcOrd="1" destOrd="0" parTransId="{08D22EEB-7D8A-4BFF-A120-861F6832A472}" sibTransId="{F09014E3-A7BE-4727-8EAD-079A2630764F}"/>
    <dgm:cxn modelId="{76E2F520-488C-469E-834D-D31C156E69A7}" type="presParOf" srcId="{DD7D1837-EF84-4F76-A899-EBC3B07E8477}" destId="{E23DAB30-256B-40BB-B4FE-A60290A29AB5}" srcOrd="0" destOrd="0" presId="urn:microsoft.com/office/officeart/2005/8/layout/balance1"/>
    <dgm:cxn modelId="{9019C784-4D64-4072-B3BD-0A38B1AF995D}" type="presParOf" srcId="{DD7D1837-EF84-4F76-A899-EBC3B07E8477}" destId="{5CDEA224-8D1A-4331-8C45-E08EF08D91BB}" srcOrd="1" destOrd="0" presId="urn:microsoft.com/office/officeart/2005/8/layout/balance1"/>
    <dgm:cxn modelId="{7910ED18-2220-4775-B5F2-88CC9373013D}" type="presParOf" srcId="{5CDEA224-8D1A-4331-8C45-E08EF08D91BB}" destId="{B1BF1335-EB2E-49CE-A4D5-2EB69843A717}" srcOrd="0" destOrd="0" presId="urn:microsoft.com/office/officeart/2005/8/layout/balance1"/>
    <dgm:cxn modelId="{03EAF4EC-1BDA-4816-9F17-0D41F4E7CA1D}" type="presParOf" srcId="{5CDEA224-8D1A-4331-8C45-E08EF08D91BB}" destId="{8F4408A6-465A-43E3-8EE9-0C821AB4A65B}" srcOrd="1" destOrd="0" presId="urn:microsoft.com/office/officeart/2005/8/layout/balance1"/>
    <dgm:cxn modelId="{7104ABAF-A501-4E87-A161-DCB9C5555FFE}" type="presParOf" srcId="{DD7D1837-EF84-4F76-A899-EBC3B07E8477}" destId="{3F7E5B60-8A18-425E-9771-90AEFA30ABCD}" srcOrd="2" destOrd="0" presId="urn:microsoft.com/office/officeart/2005/8/layout/balance1"/>
    <dgm:cxn modelId="{7B984A83-6B27-48C2-9788-268A19C74FEB}" type="presParOf" srcId="{3F7E5B60-8A18-425E-9771-90AEFA30ABCD}" destId="{FFDBE9DC-7591-4F18-8276-26B71444EA22}" srcOrd="0" destOrd="0" presId="urn:microsoft.com/office/officeart/2005/8/layout/balance1"/>
    <dgm:cxn modelId="{C16EE68B-5B50-4C99-B76C-053734F27FC0}" type="presParOf" srcId="{3F7E5B60-8A18-425E-9771-90AEFA30ABCD}" destId="{18FD1D56-DDDF-42C1-B5EE-B30A7CF82665}" srcOrd="1" destOrd="0" presId="urn:microsoft.com/office/officeart/2005/8/layout/balance1"/>
    <dgm:cxn modelId="{2B60FBE0-A274-4046-8AF0-B66339976C5D}" type="presParOf" srcId="{3F7E5B60-8A18-425E-9771-90AEFA30ABCD}" destId="{9FF5E43C-1265-486E-AB0B-248C4D146CF1}" srcOrd="2" destOrd="0" presId="urn:microsoft.com/office/officeart/2005/8/layout/balance1"/>
    <dgm:cxn modelId="{0C0C8AA2-7B5D-4D60-AE98-A5AF43A879D0}" type="presParOf" srcId="{3F7E5B60-8A18-425E-9771-90AEFA30ABCD}" destId="{83539C45-60E0-45CC-8202-DF5D5095A873}" srcOrd="3" destOrd="0" presId="urn:microsoft.com/office/officeart/2005/8/layout/balance1"/>
    <dgm:cxn modelId="{10625C72-F4E9-455F-96D1-499DBECE76D2}" type="presParOf" srcId="{3F7E5B60-8A18-425E-9771-90AEFA30ABCD}" destId="{4E5ABB00-A828-4BF8-8CEF-75F01F828A17}" srcOrd="4" destOrd="0" presId="urn:microsoft.com/office/officeart/2005/8/layout/balance1"/>
    <dgm:cxn modelId="{E5028D93-A8B2-4931-B2B2-89E8FCD3A8EF}" type="presParOf" srcId="{3F7E5B60-8A18-425E-9771-90AEFA30ABCD}" destId="{2ED25C6F-31D1-4E5A-9F7E-62F3E517A573}" srcOrd="5" destOrd="0" presId="urn:microsoft.com/office/officeart/2005/8/layout/balance1"/>
    <dgm:cxn modelId="{073789FB-B286-42F6-9C85-D4C39032F607}" type="presParOf" srcId="{3F7E5B60-8A18-425E-9771-90AEFA30ABCD}" destId="{F60389DE-CDE8-42FC-840B-28BDDC7F5972}" srcOrd="6" destOrd="0" presId="urn:microsoft.com/office/officeart/2005/8/layout/balance1"/>
    <dgm:cxn modelId="{A16FDCDF-58EC-4C4C-8514-AD82CCA21CD2}" type="presParOf" srcId="{3F7E5B60-8A18-425E-9771-90AEFA30ABCD}" destId="{30F7A4D3-1BC1-4C05-B295-C717A795561F}"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F1335-EB2E-49CE-A4D5-2EB69843A717}">
      <dsp:nvSpPr>
        <dsp:cNvPr id="0" name=""/>
        <dsp:cNvSpPr/>
      </dsp:nvSpPr>
      <dsp:spPr>
        <a:xfrm>
          <a:off x="1787649" y="224899"/>
          <a:ext cx="2156503" cy="119805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sl-SI" sz="3000" kern="1200" dirty="0" smtClean="0"/>
            <a:t>Mladi in prihodnjiki</a:t>
          </a:r>
          <a:endParaRPr lang="en-US" sz="3000" kern="1200" dirty="0"/>
        </a:p>
      </dsp:txBody>
      <dsp:txXfrm>
        <a:off x="1822739" y="259989"/>
        <a:ext cx="2086323" cy="1127877"/>
      </dsp:txXfrm>
    </dsp:sp>
    <dsp:sp modelId="{8F4408A6-465A-43E3-8EE9-0C821AB4A65B}">
      <dsp:nvSpPr>
        <dsp:cNvPr id="0" name=""/>
        <dsp:cNvSpPr/>
      </dsp:nvSpPr>
      <dsp:spPr>
        <a:xfrm>
          <a:off x="4902599" y="215913"/>
          <a:ext cx="2156503" cy="119805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sl-SI" sz="3000" kern="1200" dirty="0" smtClean="0"/>
            <a:t>Vladajoča generacija</a:t>
          </a:r>
          <a:endParaRPr lang="en-US" sz="3000" kern="1200" dirty="0"/>
        </a:p>
      </dsp:txBody>
      <dsp:txXfrm>
        <a:off x="4937689" y="251003"/>
        <a:ext cx="2086323" cy="1127877"/>
      </dsp:txXfrm>
    </dsp:sp>
    <dsp:sp modelId="{18FD1D56-DDDF-42C1-B5EE-B30A7CF82665}">
      <dsp:nvSpPr>
        <dsp:cNvPr id="0" name=""/>
        <dsp:cNvSpPr/>
      </dsp:nvSpPr>
      <dsp:spPr>
        <a:xfrm>
          <a:off x="3947105" y="5091744"/>
          <a:ext cx="898543" cy="898543"/>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F5E43C-1265-486E-AB0B-248C4D146CF1}">
      <dsp:nvSpPr>
        <dsp:cNvPr id="0" name=""/>
        <dsp:cNvSpPr/>
      </dsp:nvSpPr>
      <dsp:spPr>
        <a:xfrm rot="512307">
          <a:off x="1699924" y="4706709"/>
          <a:ext cx="5392905" cy="37710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39C45-60E0-45CC-8202-DF5D5095A873}">
      <dsp:nvSpPr>
        <dsp:cNvPr id="0" name=""/>
        <dsp:cNvSpPr/>
      </dsp:nvSpPr>
      <dsp:spPr>
        <a:xfrm rot="240000">
          <a:off x="4937895" y="3763844"/>
          <a:ext cx="2151718" cy="1002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l-SI" sz="1900" kern="1200" dirty="0" smtClean="0"/>
            <a:t>Bliskovito izkoriščanje fosilnih goriv</a:t>
          </a:r>
          <a:endParaRPr lang="en-US" sz="1900" kern="1200" dirty="0"/>
        </a:p>
      </dsp:txBody>
      <dsp:txXfrm>
        <a:off x="4986832" y="3812781"/>
        <a:ext cx="2053844" cy="904606"/>
      </dsp:txXfrm>
    </dsp:sp>
    <dsp:sp modelId="{4E5ABB00-A828-4BF8-8CEF-75F01F828A17}">
      <dsp:nvSpPr>
        <dsp:cNvPr id="0" name=""/>
        <dsp:cNvSpPr/>
      </dsp:nvSpPr>
      <dsp:spPr>
        <a:xfrm rot="240000">
          <a:off x="5015769" y="2685592"/>
          <a:ext cx="2151718" cy="1002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l-SI" sz="1900" kern="1200" dirty="0" smtClean="0"/>
            <a:t>Lagodje neukrepanja</a:t>
          </a:r>
          <a:endParaRPr lang="en-US" sz="1900" kern="1200" dirty="0"/>
        </a:p>
      </dsp:txBody>
      <dsp:txXfrm>
        <a:off x="5064706" y="2734529"/>
        <a:ext cx="2053844" cy="904606"/>
      </dsp:txXfrm>
    </dsp:sp>
    <dsp:sp modelId="{2ED25C6F-31D1-4E5A-9F7E-62F3E517A573}">
      <dsp:nvSpPr>
        <dsp:cNvPr id="0" name=""/>
        <dsp:cNvSpPr/>
      </dsp:nvSpPr>
      <dsp:spPr>
        <a:xfrm rot="240000">
          <a:off x="5093642" y="1631302"/>
          <a:ext cx="2151718" cy="10024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l-SI" sz="1900" kern="1200" dirty="0" smtClean="0"/>
            <a:t>Prekomerno izkoriščanje narave</a:t>
          </a:r>
          <a:endParaRPr lang="en-US" sz="1900" kern="1200" dirty="0"/>
        </a:p>
      </dsp:txBody>
      <dsp:txXfrm>
        <a:off x="5142579" y="1680239"/>
        <a:ext cx="2053844" cy="904606"/>
      </dsp:txXfrm>
    </dsp:sp>
    <dsp:sp modelId="{F60389DE-CDE8-42FC-840B-28BDDC7F5972}">
      <dsp:nvSpPr>
        <dsp:cNvPr id="0" name=""/>
        <dsp:cNvSpPr/>
      </dsp:nvSpPr>
      <dsp:spPr>
        <a:xfrm rot="240000">
          <a:off x="1835476" y="3199599"/>
          <a:ext cx="2151718" cy="1002480"/>
        </a:xfrm>
        <a:prstGeom prst="roundRect">
          <a:avLst/>
        </a:prstGeom>
        <a:solidFill>
          <a:srgbClr val="E4523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l-SI" sz="1900" kern="1200" dirty="0" smtClean="0"/>
            <a:t>Stabilno podnebje</a:t>
          </a:r>
          <a:endParaRPr lang="en-US" sz="1900" kern="1200" dirty="0"/>
        </a:p>
      </dsp:txBody>
      <dsp:txXfrm>
        <a:off x="1884413" y="3248536"/>
        <a:ext cx="2053844" cy="904606"/>
      </dsp:txXfrm>
    </dsp:sp>
    <dsp:sp modelId="{30F7A4D3-1BC1-4C05-B295-C717A795561F}">
      <dsp:nvSpPr>
        <dsp:cNvPr id="0" name=""/>
        <dsp:cNvSpPr/>
      </dsp:nvSpPr>
      <dsp:spPr>
        <a:xfrm rot="240000">
          <a:off x="1922060" y="2077769"/>
          <a:ext cx="2151718" cy="1002480"/>
        </a:xfrm>
        <a:prstGeom prst="roundRect">
          <a:avLst/>
        </a:prstGeom>
        <a:solidFill>
          <a:srgbClr val="E4523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l-SI" sz="1900" kern="1200" dirty="0" smtClean="0"/>
            <a:t>Biotsko raznolika narava</a:t>
          </a:r>
          <a:endParaRPr lang="en-US" sz="1900" kern="1200" dirty="0"/>
        </a:p>
      </dsp:txBody>
      <dsp:txXfrm>
        <a:off x="1970997" y="2126706"/>
        <a:ext cx="2053844" cy="9046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F1335-EB2E-49CE-A4D5-2EB69843A717}">
      <dsp:nvSpPr>
        <dsp:cNvPr id="0" name=""/>
        <dsp:cNvSpPr/>
      </dsp:nvSpPr>
      <dsp:spPr>
        <a:xfrm>
          <a:off x="1589574" y="480906"/>
          <a:ext cx="2324214" cy="703463"/>
        </a:xfrm>
        <a:prstGeom prst="roundRect">
          <a:avLst>
            <a:gd name="adj" fmla="val 10000"/>
          </a:avLst>
        </a:prstGeom>
        <a:solidFill>
          <a:schemeClr val="accent6">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sl-SI" sz="2400" kern="1200" dirty="0" smtClean="0"/>
            <a:t>Mladi in prihodnji ljudje</a:t>
          </a:r>
          <a:endParaRPr lang="en-US" sz="2400" kern="1200" dirty="0"/>
        </a:p>
      </dsp:txBody>
      <dsp:txXfrm>
        <a:off x="1610178" y="501510"/>
        <a:ext cx="2283006" cy="662255"/>
      </dsp:txXfrm>
    </dsp:sp>
    <dsp:sp modelId="{8F4408A6-465A-43E3-8EE9-0C821AB4A65B}">
      <dsp:nvSpPr>
        <dsp:cNvPr id="0" name=""/>
        <dsp:cNvSpPr/>
      </dsp:nvSpPr>
      <dsp:spPr>
        <a:xfrm>
          <a:off x="4885110" y="420302"/>
          <a:ext cx="2189260" cy="808521"/>
        </a:xfrm>
        <a:prstGeom prst="roundRect">
          <a:avLst>
            <a:gd name="adj" fmla="val 10000"/>
          </a:avLst>
        </a:prstGeom>
        <a:solidFill>
          <a:schemeClr val="accent6">
            <a:lumMod val="40000"/>
            <a:lumOff val="6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sl-SI" sz="2400" kern="1200" dirty="0" smtClean="0"/>
            <a:t>Vladajoča generacija</a:t>
          </a:r>
          <a:endParaRPr lang="en-US" sz="2400" kern="1200" dirty="0"/>
        </a:p>
      </dsp:txBody>
      <dsp:txXfrm>
        <a:off x="4908791" y="443983"/>
        <a:ext cx="2141898" cy="761159"/>
      </dsp:txXfrm>
    </dsp:sp>
    <dsp:sp modelId="{18FD1D56-DDDF-42C1-B5EE-B30A7CF82665}">
      <dsp:nvSpPr>
        <dsp:cNvPr id="0" name=""/>
        <dsp:cNvSpPr/>
      </dsp:nvSpPr>
      <dsp:spPr>
        <a:xfrm>
          <a:off x="3947105" y="5242560"/>
          <a:ext cx="898543" cy="596911"/>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F5E43C-1265-486E-AB0B-248C4D146CF1}">
      <dsp:nvSpPr>
        <dsp:cNvPr id="0" name=""/>
        <dsp:cNvSpPr/>
      </dsp:nvSpPr>
      <dsp:spPr>
        <a:xfrm>
          <a:off x="1572596" y="4741588"/>
          <a:ext cx="5691187" cy="397966"/>
        </a:xfrm>
        <a:prstGeom prst="rect">
          <a:avLst/>
        </a:prstGeom>
        <a:solidFill>
          <a:srgbClr val="00B05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39C45-60E0-45CC-8202-DF5D5095A873}">
      <dsp:nvSpPr>
        <dsp:cNvPr id="0" name=""/>
        <dsp:cNvSpPr/>
      </dsp:nvSpPr>
      <dsp:spPr>
        <a:xfrm>
          <a:off x="4882988" y="3571694"/>
          <a:ext cx="2226690" cy="8990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Opuščanje </a:t>
          </a:r>
          <a:r>
            <a:rPr lang="sl-SI" sz="1700" kern="1200" dirty="0" smtClean="0"/>
            <a:t>fosilnih goriv</a:t>
          </a:r>
          <a:endParaRPr lang="en-US" sz="1700" kern="1200" dirty="0"/>
        </a:p>
      </dsp:txBody>
      <dsp:txXfrm>
        <a:off x="4926878" y="3615584"/>
        <a:ext cx="2138910" cy="811319"/>
      </dsp:txXfrm>
    </dsp:sp>
    <dsp:sp modelId="{4E5ABB00-A828-4BF8-8CEF-75F01F828A17}">
      <dsp:nvSpPr>
        <dsp:cNvPr id="0" name=""/>
        <dsp:cNvSpPr/>
      </dsp:nvSpPr>
      <dsp:spPr>
        <a:xfrm>
          <a:off x="4871362" y="2530079"/>
          <a:ext cx="2196682" cy="8954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Odločno, vsakoletno ukrepanje</a:t>
          </a:r>
          <a:endParaRPr lang="en-US" sz="1700" kern="1200" dirty="0"/>
        </a:p>
      </dsp:txBody>
      <dsp:txXfrm>
        <a:off x="4915076" y="2573793"/>
        <a:ext cx="2109254" cy="808051"/>
      </dsp:txXfrm>
    </dsp:sp>
    <dsp:sp modelId="{2ED25C6F-31D1-4E5A-9F7E-62F3E517A573}">
      <dsp:nvSpPr>
        <dsp:cNvPr id="0" name=""/>
        <dsp:cNvSpPr/>
      </dsp:nvSpPr>
      <dsp:spPr>
        <a:xfrm>
          <a:off x="4851418" y="1387646"/>
          <a:ext cx="2218198" cy="9890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Ustavitev antropogenega iztrebljanja vrst</a:t>
          </a:r>
          <a:endParaRPr lang="en-US" sz="1700" kern="1200" dirty="0"/>
        </a:p>
      </dsp:txBody>
      <dsp:txXfrm>
        <a:off x="4899701" y="1435929"/>
        <a:ext cx="2121632" cy="892526"/>
      </dsp:txXfrm>
    </dsp:sp>
    <dsp:sp modelId="{F60389DE-CDE8-42FC-840B-28BDDC7F5972}">
      <dsp:nvSpPr>
        <dsp:cNvPr id="0" name=""/>
        <dsp:cNvSpPr/>
      </dsp:nvSpPr>
      <dsp:spPr>
        <a:xfrm>
          <a:off x="1770926" y="3526617"/>
          <a:ext cx="2183516" cy="9928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l-SI" sz="1700" kern="1200" dirty="0" smtClean="0"/>
            <a:t>Dobro zdravstvo</a:t>
          </a:r>
          <a:endParaRPr lang="en-US" sz="1700" kern="1200" dirty="0"/>
        </a:p>
      </dsp:txBody>
      <dsp:txXfrm>
        <a:off x="1819395" y="3575086"/>
        <a:ext cx="2086578" cy="895952"/>
      </dsp:txXfrm>
    </dsp:sp>
    <dsp:sp modelId="{30F7A4D3-1BC1-4C05-B295-C717A795561F}">
      <dsp:nvSpPr>
        <dsp:cNvPr id="0" name=""/>
        <dsp:cNvSpPr/>
      </dsp:nvSpPr>
      <dsp:spPr>
        <a:xfrm>
          <a:off x="1748563" y="2485121"/>
          <a:ext cx="2199940" cy="92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l-SI" sz="1900" kern="1200" dirty="0" smtClean="0"/>
            <a:t>Dostojne pokojnine</a:t>
          </a:r>
        </a:p>
      </dsp:txBody>
      <dsp:txXfrm>
        <a:off x="1793787" y="2530345"/>
        <a:ext cx="2109492" cy="835967"/>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sl-SI"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615388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8083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2194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e139d99d10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e139d99d10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 name="Google Shape;72;g1e139d99d10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sl-SI"/>
              <a:t>6</a:t>
            </a:fld>
            <a:endParaRPr/>
          </a:p>
        </p:txBody>
      </p:sp>
    </p:spTree>
    <p:extLst>
      <p:ext uri="{BB962C8B-B14F-4D97-AF65-F5344CB8AC3E}">
        <p14:creationId xmlns:p14="http://schemas.microsoft.com/office/powerpoint/2010/main" val="2354226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e139d99d10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e139d99d10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 name="Google Shape;72;g1e139d99d10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sl-SI"/>
              <a:t>9</a:t>
            </a:fld>
            <a:endParaRPr/>
          </a:p>
        </p:txBody>
      </p:sp>
    </p:spTree>
    <p:extLst>
      <p:ext uri="{BB962C8B-B14F-4D97-AF65-F5344CB8AC3E}">
        <p14:creationId xmlns:p14="http://schemas.microsoft.com/office/powerpoint/2010/main" val="1579432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e139d99d10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e139d99d10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g1e139d99d10_0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sl-SI"/>
              <a:t>13</a:t>
            </a:fld>
            <a:endParaRPr/>
          </a:p>
        </p:txBody>
      </p:sp>
    </p:spTree>
    <p:extLst>
      <p:ext uri="{BB962C8B-B14F-4D97-AF65-F5344CB8AC3E}">
        <p14:creationId xmlns:p14="http://schemas.microsoft.com/office/powerpoint/2010/main" val="31879193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Naslovni diapozitiv" type="title">
  <p:cSld name="TITLE">
    <p:spTree>
      <p:nvGrpSpPr>
        <p:cNvPr id="1" name="Shape 17"/>
        <p:cNvGrpSpPr/>
        <p:nvPr/>
      </p:nvGrpSpPr>
      <p:grpSpPr>
        <a:xfrm>
          <a:off x="0" y="0"/>
          <a:ext cx="0" cy="0"/>
          <a:chOff x="0" y="0"/>
          <a:chExt cx="0" cy="0"/>
        </a:xfrm>
      </p:grpSpPr>
      <p:sp>
        <p:nvSpPr>
          <p:cNvPr id="18" name="Google Shape;18;p4"/>
          <p:cNvSpPr txBox="1">
            <a:spLocks noGrp="1"/>
          </p:cNvSpPr>
          <p:nvPr>
            <p:ph type="subTitle" idx="1"/>
          </p:nvPr>
        </p:nvSpPr>
        <p:spPr>
          <a:xfrm>
            <a:off x="165101" y="4862736"/>
            <a:ext cx="8083550" cy="709389"/>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grpSp>
        <p:nvGrpSpPr>
          <p:cNvPr id="19" name="Google Shape;19;p4"/>
          <p:cNvGrpSpPr/>
          <p:nvPr/>
        </p:nvGrpSpPr>
        <p:grpSpPr>
          <a:xfrm>
            <a:off x="-1" y="6446505"/>
            <a:ext cx="12192001" cy="286695"/>
            <a:chOff x="-1" y="6424280"/>
            <a:chExt cx="12192001" cy="286695"/>
          </a:xfrm>
        </p:grpSpPr>
        <p:pic>
          <p:nvPicPr>
            <p:cNvPr id="20" name="Google Shape;20;p4"/>
            <p:cNvPicPr preferRelativeResize="0"/>
            <p:nvPr/>
          </p:nvPicPr>
          <p:blipFill rotWithShape="1">
            <a:blip r:embed="rId2">
              <a:alphaModFix/>
            </a:blip>
            <a:srcRect l="819" r="-1"/>
            <a:stretch/>
          </p:blipFill>
          <p:spPr>
            <a:xfrm>
              <a:off x="-1" y="6424836"/>
              <a:ext cx="4040661" cy="286139"/>
            </a:xfrm>
            <a:prstGeom prst="rect">
              <a:avLst/>
            </a:prstGeom>
            <a:noFill/>
            <a:ln>
              <a:noFill/>
            </a:ln>
          </p:spPr>
        </p:pic>
        <p:pic>
          <p:nvPicPr>
            <p:cNvPr id="21" name="Google Shape;21;p4"/>
            <p:cNvPicPr preferRelativeResize="0"/>
            <p:nvPr/>
          </p:nvPicPr>
          <p:blipFill rotWithShape="1">
            <a:blip r:embed="rId2">
              <a:alphaModFix/>
            </a:blip>
            <a:srcRect/>
            <a:stretch/>
          </p:blipFill>
          <p:spPr>
            <a:xfrm>
              <a:off x="4058952" y="6424836"/>
              <a:ext cx="4074000" cy="286139"/>
            </a:xfrm>
            <a:prstGeom prst="rect">
              <a:avLst/>
            </a:prstGeom>
            <a:noFill/>
            <a:ln>
              <a:noFill/>
            </a:ln>
          </p:spPr>
        </p:pic>
        <p:pic>
          <p:nvPicPr>
            <p:cNvPr id="22" name="Google Shape;22;p4"/>
            <p:cNvPicPr preferRelativeResize="0"/>
            <p:nvPr/>
          </p:nvPicPr>
          <p:blipFill rotWithShape="1">
            <a:blip r:embed="rId2">
              <a:alphaModFix/>
            </a:blip>
            <a:srcRect r="760"/>
            <a:stretch/>
          </p:blipFill>
          <p:spPr>
            <a:xfrm>
              <a:off x="8148956" y="6424280"/>
              <a:ext cx="4043044" cy="286139"/>
            </a:xfrm>
            <a:prstGeom prst="rect">
              <a:avLst/>
            </a:prstGeom>
            <a:noFill/>
            <a:ln>
              <a:noFill/>
            </a:ln>
          </p:spPr>
        </p:pic>
      </p:grpSp>
      <p:pic>
        <p:nvPicPr>
          <p:cNvPr id="23" name="Google Shape;23;p4"/>
          <p:cNvPicPr preferRelativeResize="0"/>
          <p:nvPr/>
        </p:nvPicPr>
        <p:blipFill rotWithShape="1">
          <a:blip r:embed="rId3">
            <a:alphaModFix/>
          </a:blip>
          <a:srcRect/>
          <a:stretch/>
        </p:blipFill>
        <p:spPr>
          <a:xfrm>
            <a:off x="1980721" y="621199"/>
            <a:ext cx="6093855" cy="1293750"/>
          </a:xfrm>
          <a:prstGeom prst="rect">
            <a:avLst/>
          </a:prstGeom>
          <a:noFill/>
          <a:ln>
            <a:noFill/>
          </a:ln>
        </p:spPr>
      </p:pic>
      <p:pic>
        <p:nvPicPr>
          <p:cNvPr id="24" name="Google Shape;24;p4"/>
          <p:cNvPicPr preferRelativeResize="0"/>
          <p:nvPr/>
        </p:nvPicPr>
        <p:blipFill rotWithShape="1">
          <a:blip r:embed="rId4">
            <a:alphaModFix/>
          </a:blip>
          <a:srcRect/>
          <a:stretch/>
        </p:blipFill>
        <p:spPr>
          <a:xfrm>
            <a:off x="8639360" y="657948"/>
            <a:ext cx="3233641" cy="4265115"/>
          </a:xfrm>
          <a:prstGeom prst="rect">
            <a:avLst/>
          </a:prstGeom>
          <a:noFill/>
          <a:ln>
            <a:noFill/>
          </a:ln>
        </p:spPr>
      </p:pic>
      <p:pic>
        <p:nvPicPr>
          <p:cNvPr id="25" name="Google Shape;25;p4" descr="Portal MIZŠ - Portal Ministrstvo za vzgojo in izobraževanje"/>
          <p:cNvPicPr preferRelativeResize="0"/>
          <p:nvPr/>
        </p:nvPicPr>
        <p:blipFill rotWithShape="1">
          <a:blip r:embed="rId5">
            <a:alphaModFix/>
          </a:blip>
          <a:srcRect/>
          <a:stretch/>
        </p:blipFill>
        <p:spPr>
          <a:xfrm>
            <a:off x="8690160" y="5772294"/>
            <a:ext cx="2285816" cy="470405"/>
          </a:xfrm>
          <a:prstGeom prst="rect">
            <a:avLst/>
          </a:prstGeom>
          <a:noFill/>
          <a:ln>
            <a:noFill/>
          </a:ln>
        </p:spPr>
      </p:pic>
      <p:sp>
        <p:nvSpPr>
          <p:cNvPr id="26" name="Google Shape;26;p4"/>
          <p:cNvSpPr txBox="1">
            <a:spLocks noGrp="1"/>
          </p:cNvSpPr>
          <p:nvPr>
            <p:ph type="ctrTitle"/>
          </p:nvPr>
        </p:nvSpPr>
        <p:spPr>
          <a:xfrm>
            <a:off x="165100" y="2336800"/>
            <a:ext cx="80835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000"/>
              <a:buFont typeface="Calibri"/>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27" name="Google Shape;27;p4"/>
          <p:cNvPicPr preferRelativeResize="0"/>
          <p:nvPr/>
        </p:nvPicPr>
        <p:blipFill rotWithShape="1">
          <a:blip r:embed="rId6">
            <a:alphaModFix/>
          </a:blip>
          <a:srcRect l="15997" t="7863" b="5634"/>
          <a:stretch/>
        </p:blipFill>
        <p:spPr>
          <a:xfrm>
            <a:off x="424769" y="594831"/>
            <a:ext cx="1439157" cy="1314450"/>
          </a:xfrm>
          <a:prstGeom prst="rect">
            <a:avLst/>
          </a:prstGeom>
          <a:noFill/>
          <a:ln>
            <a:noFill/>
          </a:ln>
        </p:spPr>
      </p:pic>
      <p:sp>
        <p:nvSpPr>
          <p:cNvPr id="28" name="Google Shape;28;p4"/>
          <p:cNvSpPr/>
          <p:nvPr/>
        </p:nvSpPr>
        <p:spPr>
          <a:xfrm>
            <a:off x="8521700" y="6106131"/>
            <a:ext cx="3124200" cy="27699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sl-SI" sz="600" b="0" i="1" u="none" strike="noStrike" cap="none">
                <a:solidFill>
                  <a:srgbClr val="0070C0"/>
                </a:solidFill>
                <a:latin typeface="Calibri"/>
                <a:ea typeface="Calibri"/>
                <a:cs typeface="Calibri"/>
                <a:sym typeface="Calibri"/>
              </a:rPr>
              <a:t>Dogodek delno financira Ministrstvo za okolje, podnebje in energijo s sredstvi Sklada</a:t>
            </a:r>
            <a:endParaRPr/>
          </a:p>
          <a:p>
            <a:pPr marL="0" marR="0" lvl="0" indent="0" algn="just" rtl="0">
              <a:spcBef>
                <a:spcPts val="0"/>
              </a:spcBef>
              <a:spcAft>
                <a:spcPts val="0"/>
              </a:spcAft>
              <a:buNone/>
            </a:pPr>
            <a:r>
              <a:rPr lang="sl-SI" sz="600" b="0" i="1" u="none" strike="noStrike" cap="none">
                <a:solidFill>
                  <a:srgbClr val="0070C0"/>
                </a:solidFill>
                <a:latin typeface="Calibri"/>
                <a:ea typeface="Calibri"/>
                <a:cs typeface="Calibri"/>
                <a:sym typeface="Calibri"/>
              </a:rPr>
              <a:t> za podnebne spremembe, v okviru projekta Podnebni cilji in vsebine v vzgoji in izobraževanju.</a:t>
            </a:r>
            <a:endParaRPr sz="600" b="0" i="0" u="none" strike="noStrike" cap="none">
              <a:solidFill>
                <a:schemeClr val="dk1"/>
              </a:solidFill>
              <a:latin typeface="Calibri"/>
              <a:ea typeface="Calibri"/>
              <a:cs typeface="Calibri"/>
              <a:sym typeface="Calibri"/>
            </a:endParaRPr>
          </a:p>
        </p:txBody>
      </p:sp>
      <p:pic>
        <p:nvPicPr>
          <p:cNvPr id="29" name="Google Shape;29;p4"/>
          <p:cNvPicPr preferRelativeResize="0"/>
          <p:nvPr/>
        </p:nvPicPr>
        <p:blipFill rotWithShape="1">
          <a:blip r:embed="rId7">
            <a:alphaModFix/>
          </a:blip>
          <a:srcRect/>
          <a:stretch/>
        </p:blipFill>
        <p:spPr>
          <a:xfrm>
            <a:off x="8639360" y="5180237"/>
            <a:ext cx="1678336" cy="5347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96">
          <p15:clr>
            <a:srgbClr val="FBAE40"/>
          </p15:clr>
        </p15:guide>
        <p15:guide id="4" orient="horz" pos="4224">
          <p15:clr>
            <a:srgbClr val="FBAE40"/>
          </p15:clr>
        </p15:guide>
        <p15:guide id="5" pos="98">
          <p15:clr>
            <a:srgbClr val="FBAE40"/>
          </p15:clr>
        </p15:guide>
        <p15:guide id="6" pos="758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 y="2130426"/>
            <a:ext cx="12192001" cy="1470025"/>
          </a:xfrm>
          <a:prstGeom prst="rect">
            <a:avLst/>
          </a:prstGeom>
          <a:solidFill>
            <a:srgbClr val="73BE1E"/>
          </a:solid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4400" b="0" i="0" u="none" strike="noStrike" cap="none">
                <a:solidFill>
                  <a:schemeClr val="lt1"/>
                </a:solidFill>
                <a:latin typeface="Arial"/>
                <a:ea typeface="Arial"/>
                <a:cs typeface="Arial"/>
                <a:sym typeface="Arial"/>
              </a:defRPr>
            </a:lvl1pPr>
            <a:lvl2pPr marL="0" marR="0" lvl="1"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2pPr>
            <a:lvl3pPr marL="0" marR="0" lvl="2"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3pPr>
            <a:lvl4pPr marL="0" marR="0" lvl="3"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4pPr>
            <a:lvl5pPr marL="0" marR="0" lvl="4"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5pPr>
            <a:lvl6pPr marL="457200" marR="0" lvl="5"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6pPr>
            <a:lvl7pPr marL="914400" marR="0" lvl="6"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7pPr>
            <a:lvl8pPr marL="1371600" marR="0" lvl="7"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8pPr>
            <a:lvl9pPr marL="1828800" marR="0" lvl="8"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L="0" marR="0" lvl="0" indent="0" algn="ctr" rtl="0">
              <a:spcBef>
                <a:spcPts val="640"/>
              </a:spcBef>
              <a:spcAft>
                <a:spcPts val="0"/>
              </a:spcAft>
              <a:buClr>
                <a:srgbClr val="888888"/>
              </a:buClr>
              <a:buSzPts val="1400"/>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0"/>
              </a:spcBef>
              <a:spcAft>
                <a:spcPts val="0"/>
              </a:spcAft>
              <a:buClr>
                <a:srgbClr val="888888"/>
              </a:buClr>
              <a:buSzPts val="1400"/>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0"/>
              </a:spcBef>
              <a:spcAft>
                <a:spcPts val="0"/>
              </a:spcAft>
              <a:buClr>
                <a:srgbClr val="888888"/>
              </a:buClr>
              <a:buSzPts val="1400"/>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0"/>
              </a:spcBef>
              <a:spcAft>
                <a:spcPts val="0"/>
              </a:spcAft>
              <a:buClr>
                <a:srgbClr val="888888"/>
              </a:buClr>
              <a:buSzPts val="1400"/>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0"/>
              </a:spcBef>
              <a:spcAft>
                <a:spcPts val="0"/>
              </a:spcAft>
              <a:buClr>
                <a:srgbClr val="888888"/>
              </a:buClr>
              <a:buSzPts val="1400"/>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0"/>
              </a:spcBef>
              <a:spcAft>
                <a:spcPts val="0"/>
              </a:spcAft>
              <a:buClr>
                <a:srgbClr val="888888"/>
              </a:buClr>
              <a:buSzPts val="1400"/>
              <a:buFont typeface="Calibri"/>
              <a:buNone/>
              <a:defRPr sz="2000" b="0" i="0" u="none" strike="noStrike" cap="none">
                <a:solidFill>
                  <a:srgbClr val="888888"/>
                </a:solidFill>
                <a:latin typeface="Calibri"/>
                <a:ea typeface="Calibri"/>
                <a:cs typeface="Calibri"/>
                <a:sym typeface="Calibri"/>
              </a:defRPr>
            </a:lvl6pPr>
            <a:lvl7pPr marL="2743200" marR="0" lvl="6" indent="0" algn="ctr" rtl="0">
              <a:spcBef>
                <a:spcPts val="0"/>
              </a:spcBef>
              <a:spcAft>
                <a:spcPts val="0"/>
              </a:spcAft>
              <a:buClr>
                <a:srgbClr val="888888"/>
              </a:buClr>
              <a:buSzPts val="1400"/>
              <a:buFont typeface="Calibri"/>
              <a:buNone/>
              <a:defRPr sz="2000" b="0" i="0" u="none" strike="noStrike" cap="none">
                <a:solidFill>
                  <a:srgbClr val="888888"/>
                </a:solidFill>
                <a:latin typeface="Calibri"/>
                <a:ea typeface="Calibri"/>
                <a:cs typeface="Calibri"/>
                <a:sym typeface="Calibri"/>
              </a:defRPr>
            </a:lvl7pPr>
            <a:lvl8pPr marL="3200400" marR="0" lvl="7" indent="0" algn="ctr" rtl="0">
              <a:spcBef>
                <a:spcPts val="0"/>
              </a:spcBef>
              <a:spcAft>
                <a:spcPts val="0"/>
              </a:spcAft>
              <a:buClr>
                <a:srgbClr val="888888"/>
              </a:buClr>
              <a:buSzPts val="1400"/>
              <a:buFont typeface="Calibri"/>
              <a:buNone/>
              <a:defRPr sz="2000" b="0" i="0" u="none" strike="noStrike" cap="none">
                <a:solidFill>
                  <a:srgbClr val="888888"/>
                </a:solidFill>
                <a:latin typeface="Calibri"/>
                <a:ea typeface="Calibri"/>
                <a:cs typeface="Calibri"/>
                <a:sym typeface="Calibri"/>
              </a:defRPr>
            </a:lvl8pPr>
            <a:lvl9pPr marL="3657600" marR="0" lvl="8" indent="0" algn="ctr" rtl="0">
              <a:spcBef>
                <a:spcPts val="0"/>
              </a:spcBef>
              <a:spcAft>
                <a:spcPts val="0"/>
              </a:spcAft>
              <a:buClr>
                <a:srgbClr val="888888"/>
              </a:buClr>
              <a:buSzPts val="1400"/>
              <a:buFont typeface="Calibri"/>
              <a:buNone/>
              <a:defRPr sz="2000" b="0" i="0" u="none" strike="noStrike" cap="none">
                <a:solidFill>
                  <a:srgbClr val="888888"/>
                </a:solidFill>
                <a:latin typeface="Calibri"/>
                <a:ea typeface="Calibri"/>
                <a:cs typeface="Calibri"/>
                <a:sym typeface="Calibri"/>
              </a:defRPr>
            </a:lvl9pPr>
          </a:lstStyle>
          <a:p>
            <a:endParaRPr/>
          </a:p>
        </p:txBody>
      </p:sp>
      <p:sp>
        <p:nvSpPr>
          <p:cNvPr id="14" name="Google Shape;14;p2"/>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15" name="Google Shape;15;p2"/>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16" name="Google Shape;16;p2"/>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pic>
        <p:nvPicPr>
          <p:cNvPr id="17" name="Google Shape;17;p2"/>
          <p:cNvPicPr preferRelativeResize="0"/>
          <p:nvPr/>
        </p:nvPicPr>
        <p:blipFill>
          <a:blip r:embed="rId2">
            <a:alphaModFix/>
          </a:blip>
          <a:stretch>
            <a:fillRect/>
          </a:stretch>
        </p:blipFill>
        <p:spPr>
          <a:xfrm>
            <a:off x="3454401" y="702281"/>
            <a:ext cx="5258367" cy="655543"/>
          </a:xfrm>
          <a:prstGeom prst="rect">
            <a:avLst/>
          </a:prstGeom>
          <a:noFill/>
          <a:ln>
            <a:noFill/>
          </a:ln>
        </p:spPr>
      </p:pic>
    </p:spTree>
    <p:extLst>
      <p:ext uri="{BB962C8B-B14F-4D97-AF65-F5344CB8AC3E}">
        <p14:creationId xmlns:p14="http://schemas.microsoft.com/office/powerpoint/2010/main" val="77109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OBJECT" type="obj">
  <p:cSld name="OBJEC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0" y="274638"/>
            <a:ext cx="12192000" cy="1143000"/>
          </a:xfrm>
          <a:prstGeom prst="rect">
            <a:avLst/>
          </a:prstGeom>
          <a:solidFill>
            <a:srgbClr val="73BE1E"/>
          </a:solidFill>
          <a:ln>
            <a:noFill/>
          </a:ln>
        </p:spPr>
        <p:txBody>
          <a:bodyPr spcFirstLastPara="1" wrap="square" lIns="91425" tIns="91425" rIns="91425" bIns="91425" anchor="ctr" anchorCtr="0"/>
          <a:lstStyle>
            <a:lvl1pPr lvl="0" algn="ctr" rtl="0">
              <a:spcBef>
                <a:spcPts val="0"/>
              </a:spcBef>
              <a:spcAft>
                <a:spcPts val="0"/>
              </a:spcAft>
              <a:buSzPts val="1400"/>
              <a:buChar char="●"/>
              <a:defRPr sz="4400">
                <a:solidFill>
                  <a:schemeClr val="lt1"/>
                </a:solidFill>
              </a:defRPr>
            </a:lvl1pPr>
            <a:lvl2pPr lvl="1" algn="ctr" rtl="0">
              <a:spcBef>
                <a:spcPts val="0"/>
              </a:spcBef>
              <a:spcAft>
                <a:spcPts val="0"/>
              </a:spcAft>
              <a:buSzPts val="1400"/>
              <a:buChar char="○"/>
              <a:defRPr sz="4400">
                <a:solidFill>
                  <a:schemeClr val="lt1"/>
                </a:solidFill>
                <a:latin typeface="Calibri"/>
                <a:ea typeface="Calibri"/>
                <a:cs typeface="Calibri"/>
                <a:sym typeface="Calibri"/>
              </a:defRPr>
            </a:lvl2pPr>
            <a:lvl3pPr lvl="2" algn="ctr" rtl="0">
              <a:spcBef>
                <a:spcPts val="0"/>
              </a:spcBef>
              <a:spcAft>
                <a:spcPts val="0"/>
              </a:spcAft>
              <a:buSzPts val="1400"/>
              <a:buChar char="■"/>
              <a:defRPr sz="4400">
                <a:solidFill>
                  <a:schemeClr val="lt1"/>
                </a:solidFill>
                <a:latin typeface="Calibri"/>
                <a:ea typeface="Calibri"/>
                <a:cs typeface="Calibri"/>
                <a:sym typeface="Calibri"/>
              </a:defRPr>
            </a:lvl3pPr>
            <a:lvl4pPr lvl="3" algn="ctr" rtl="0">
              <a:spcBef>
                <a:spcPts val="0"/>
              </a:spcBef>
              <a:spcAft>
                <a:spcPts val="0"/>
              </a:spcAft>
              <a:buSzPts val="1400"/>
              <a:buChar char="●"/>
              <a:defRPr sz="4400">
                <a:solidFill>
                  <a:schemeClr val="lt1"/>
                </a:solidFill>
                <a:latin typeface="Calibri"/>
                <a:ea typeface="Calibri"/>
                <a:cs typeface="Calibri"/>
                <a:sym typeface="Calibri"/>
              </a:defRPr>
            </a:lvl4pPr>
            <a:lvl5pPr lvl="4" algn="ctr" rtl="0">
              <a:spcBef>
                <a:spcPts val="0"/>
              </a:spcBef>
              <a:spcAft>
                <a:spcPts val="0"/>
              </a:spcAft>
              <a:buSzPts val="1400"/>
              <a:buChar char="○"/>
              <a:defRPr sz="4400">
                <a:solidFill>
                  <a:schemeClr val="lt1"/>
                </a:solidFill>
                <a:latin typeface="Calibri"/>
                <a:ea typeface="Calibri"/>
                <a:cs typeface="Calibri"/>
                <a:sym typeface="Calibri"/>
              </a:defRPr>
            </a:lvl5pPr>
            <a:lvl6pPr marL="457200" lvl="5" algn="ctr" rtl="0">
              <a:spcBef>
                <a:spcPts val="0"/>
              </a:spcBef>
              <a:spcAft>
                <a:spcPts val="0"/>
              </a:spcAft>
              <a:buSzPts val="1400"/>
              <a:buChar char="■"/>
              <a:defRPr sz="4400">
                <a:solidFill>
                  <a:schemeClr val="dk1"/>
                </a:solidFill>
                <a:latin typeface="Calibri"/>
                <a:ea typeface="Calibri"/>
                <a:cs typeface="Calibri"/>
                <a:sym typeface="Calibri"/>
              </a:defRPr>
            </a:lvl6pPr>
            <a:lvl7pPr marL="914400" lvl="6" algn="ctr" rtl="0">
              <a:spcBef>
                <a:spcPts val="0"/>
              </a:spcBef>
              <a:spcAft>
                <a:spcPts val="0"/>
              </a:spcAft>
              <a:buSzPts val="1400"/>
              <a:buChar char="●"/>
              <a:defRPr sz="4400">
                <a:solidFill>
                  <a:schemeClr val="dk1"/>
                </a:solidFill>
                <a:latin typeface="Calibri"/>
                <a:ea typeface="Calibri"/>
                <a:cs typeface="Calibri"/>
                <a:sym typeface="Calibri"/>
              </a:defRPr>
            </a:lvl7pPr>
            <a:lvl8pPr marL="1371600" lvl="7" algn="ctr" rtl="0">
              <a:spcBef>
                <a:spcPts val="0"/>
              </a:spcBef>
              <a:spcAft>
                <a:spcPts val="0"/>
              </a:spcAft>
              <a:buSzPts val="1400"/>
              <a:buChar char="○"/>
              <a:defRPr sz="4400">
                <a:solidFill>
                  <a:schemeClr val="dk1"/>
                </a:solidFill>
                <a:latin typeface="Calibri"/>
                <a:ea typeface="Calibri"/>
                <a:cs typeface="Calibri"/>
                <a:sym typeface="Calibri"/>
              </a:defRPr>
            </a:lvl8pPr>
            <a:lvl9pPr marL="1828800" lvl="8" algn="ctr" rtl="0">
              <a:spcBef>
                <a:spcPts val="0"/>
              </a:spcBef>
              <a:spcAft>
                <a:spcPts val="0"/>
              </a:spcAft>
              <a:buSzPts val="1400"/>
              <a:buChar char="■"/>
              <a:defRPr sz="4400">
                <a:solidFill>
                  <a:schemeClr val="dk1"/>
                </a:solidFill>
                <a:latin typeface="Calibri"/>
                <a:ea typeface="Calibri"/>
                <a:cs typeface="Calibri"/>
                <a:sym typeface="Calibri"/>
              </a:defRPr>
            </a:lvl9pPr>
          </a:lstStyle>
          <a:p>
            <a:endParaRPr/>
          </a:p>
        </p:txBody>
      </p:sp>
      <p:sp>
        <p:nvSpPr>
          <p:cNvPr id="20" name="Google Shape;20;p3"/>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lstStyle>
            <a:lvl1pPr marL="457200" lvl="0" indent="-317500" algn="l" rtl="0">
              <a:spcBef>
                <a:spcPts val="640"/>
              </a:spcBef>
              <a:spcAft>
                <a:spcPts val="0"/>
              </a:spcAft>
              <a:buClr>
                <a:schemeClr val="dk1"/>
              </a:buClr>
              <a:buSzPts val="1400"/>
              <a:buChar char="●"/>
              <a:defRPr sz="3200">
                <a:solidFill>
                  <a:schemeClr val="dk1"/>
                </a:solidFill>
              </a:defRPr>
            </a:lvl1pPr>
            <a:lvl2pPr marL="914400" lvl="1" indent="-317500" algn="l" rtl="0">
              <a:spcBef>
                <a:spcPts val="0"/>
              </a:spcBef>
              <a:spcAft>
                <a:spcPts val="0"/>
              </a:spcAft>
              <a:buClr>
                <a:schemeClr val="dk1"/>
              </a:buClr>
              <a:buSzPts val="1400"/>
              <a:buChar char="●"/>
              <a:defRPr sz="2800">
                <a:solidFill>
                  <a:schemeClr val="dk1"/>
                </a:solidFill>
              </a:defRPr>
            </a:lvl2pPr>
            <a:lvl3pPr marL="1371600" lvl="2" indent="-317500" algn="l" rtl="0">
              <a:spcBef>
                <a:spcPts val="0"/>
              </a:spcBef>
              <a:spcAft>
                <a:spcPts val="0"/>
              </a:spcAft>
              <a:buClr>
                <a:schemeClr val="dk1"/>
              </a:buClr>
              <a:buSzPts val="1400"/>
              <a:buChar char="●"/>
              <a:defRPr sz="2400">
                <a:solidFill>
                  <a:schemeClr val="dk1"/>
                </a:solidFill>
              </a:defRPr>
            </a:lvl3pPr>
            <a:lvl4pPr marL="1828800" lvl="3" indent="-317500" algn="l" rtl="0">
              <a:spcBef>
                <a:spcPts val="0"/>
              </a:spcBef>
              <a:spcAft>
                <a:spcPts val="0"/>
              </a:spcAft>
              <a:buClr>
                <a:schemeClr val="dk1"/>
              </a:buClr>
              <a:buSzPts val="1400"/>
              <a:buChar char="●"/>
              <a:defRPr sz="2000">
                <a:solidFill>
                  <a:schemeClr val="dk1"/>
                </a:solidFill>
              </a:defRPr>
            </a:lvl4pPr>
            <a:lvl5pPr marL="2286000" lvl="4" indent="-317500" algn="l" rtl="0">
              <a:spcBef>
                <a:spcPts val="0"/>
              </a:spcBef>
              <a:spcAft>
                <a:spcPts val="0"/>
              </a:spcAft>
              <a:buClr>
                <a:schemeClr val="dk1"/>
              </a:buClr>
              <a:buSzPts val="1400"/>
              <a:buChar char="●"/>
              <a:defRPr sz="2000">
                <a:solidFill>
                  <a:schemeClr val="dk1"/>
                </a:solidFill>
              </a:defRPr>
            </a:lvl5pPr>
            <a:lvl6pPr marL="2743200" lvl="5"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6pPr>
            <a:lvl7pPr marL="3200400" lvl="6"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7pPr>
            <a:lvl8pPr marL="3657600" lvl="7"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8pPr>
            <a:lvl9pPr marL="4114800" lvl="8"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9pPr>
          </a:lstStyle>
          <a:p>
            <a:endParaRPr/>
          </a:p>
        </p:txBody>
      </p:sp>
      <p:sp>
        <p:nvSpPr>
          <p:cNvPr id="21" name="Google Shape;21;p3"/>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22" name="Google Shape;22;p3"/>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733842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p:cSld name="Title and Vertical Text">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0" y="0"/>
            <a:ext cx="12192000" cy="6858000"/>
          </a:xfrm>
          <a:prstGeom prst="rect">
            <a:avLst/>
          </a:prstGeom>
          <a:solidFill>
            <a:srgbClr val="73BE1E"/>
          </a:solidFill>
          <a:ln>
            <a:noFill/>
          </a:ln>
        </p:spPr>
        <p:txBody>
          <a:bodyPr spcFirstLastPara="1" wrap="square" lIns="91425" tIns="91425" rIns="91425" bIns="91425" anchor="ctr" anchorCtr="0"/>
          <a:lstStyle>
            <a:lvl1pPr lvl="0" algn="ctr" rtl="0">
              <a:spcBef>
                <a:spcPts val="0"/>
              </a:spcBef>
              <a:spcAft>
                <a:spcPts val="0"/>
              </a:spcAft>
              <a:buSzPts val="1400"/>
              <a:buChar char="●"/>
              <a:defRPr sz="4400">
                <a:solidFill>
                  <a:schemeClr val="lt1"/>
                </a:solidFill>
              </a:defRPr>
            </a:lvl1pPr>
            <a:lvl2pPr lvl="1" algn="ctr" rtl="0">
              <a:spcBef>
                <a:spcPts val="0"/>
              </a:spcBef>
              <a:spcAft>
                <a:spcPts val="0"/>
              </a:spcAft>
              <a:buSzPts val="1400"/>
              <a:buChar char="○"/>
              <a:defRPr sz="4400">
                <a:solidFill>
                  <a:schemeClr val="lt1"/>
                </a:solidFill>
                <a:latin typeface="Calibri"/>
                <a:ea typeface="Calibri"/>
                <a:cs typeface="Calibri"/>
                <a:sym typeface="Calibri"/>
              </a:defRPr>
            </a:lvl2pPr>
            <a:lvl3pPr lvl="2" algn="ctr" rtl="0">
              <a:spcBef>
                <a:spcPts val="0"/>
              </a:spcBef>
              <a:spcAft>
                <a:spcPts val="0"/>
              </a:spcAft>
              <a:buSzPts val="1400"/>
              <a:buChar char="■"/>
              <a:defRPr sz="4400">
                <a:solidFill>
                  <a:schemeClr val="lt1"/>
                </a:solidFill>
                <a:latin typeface="Calibri"/>
                <a:ea typeface="Calibri"/>
                <a:cs typeface="Calibri"/>
                <a:sym typeface="Calibri"/>
              </a:defRPr>
            </a:lvl3pPr>
            <a:lvl4pPr lvl="3" algn="ctr" rtl="0">
              <a:spcBef>
                <a:spcPts val="0"/>
              </a:spcBef>
              <a:spcAft>
                <a:spcPts val="0"/>
              </a:spcAft>
              <a:buSzPts val="1400"/>
              <a:buChar char="●"/>
              <a:defRPr sz="4400">
                <a:solidFill>
                  <a:schemeClr val="lt1"/>
                </a:solidFill>
                <a:latin typeface="Calibri"/>
                <a:ea typeface="Calibri"/>
                <a:cs typeface="Calibri"/>
                <a:sym typeface="Calibri"/>
              </a:defRPr>
            </a:lvl4pPr>
            <a:lvl5pPr lvl="4" algn="ctr" rtl="0">
              <a:spcBef>
                <a:spcPts val="0"/>
              </a:spcBef>
              <a:spcAft>
                <a:spcPts val="0"/>
              </a:spcAft>
              <a:buSzPts val="1400"/>
              <a:buChar char="○"/>
              <a:defRPr sz="4400">
                <a:solidFill>
                  <a:schemeClr val="lt1"/>
                </a:solidFill>
                <a:latin typeface="Calibri"/>
                <a:ea typeface="Calibri"/>
                <a:cs typeface="Calibri"/>
                <a:sym typeface="Calibri"/>
              </a:defRPr>
            </a:lvl5pPr>
            <a:lvl6pPr marL="457200" lvl="5" algn="ctr" rtl="0">
              <a:spcBef>
                <a:spcPts val="0"/>
              </a:spcBef>
              <a:spcAft>
                <a:spcPts val="0"/>
              </a:spcAft>
              <a:buSzPts val="1400"/>
              <a:buChar char="■"/>
              <a:defRPr sz="4400">
                <a:solidFill>
                  <a:schemeClr val="dk1"/>
                </a:solidFill>
                <a:latin typeface="Calibri"/>
                <a:ea typeface="Calibri"/>
                <a:cs typeface="Calibri"/>
                <a:sym typeface="Calibri"/>
              </a:defRPr>
            </a:lvl6pPr>
            <a:lvl7pPr marL="914400" lvl="6" algn="ctr" rtl="0">
              <a:spcBef>
                <a:spcPts val="0"/>
              </a:spcBef>
              <a:spcAft>
                <a:spcPts val="0"/>
              </a:spcAft>
              <a:buSzPts val="1400"/>
              <a:buChar char="●"/>
              <a:defRPr sz="4400">
                <a:solidFill>
                  <a:schemeClr val="dk1"/>
                </a:solidFill>
                <a:latin typeface="Calibri"/>
                <a:ea typeface="Calibri"/>
                <a:cs typeface="Calibri"/>
                <a:sym typeface="Calibri"/>
              </a:defRPr>
            </a:lvl7pPr>
            <a:lvl8pPr marL="1371600" lvl="7" algn="ctr" rtl="0">
              <a:spcBef>
                <a:spcPts val="0"/>
              </a:spcBef>
              <a:spcAft>
                <a:spcPts val="0"/>
              </a:spcAft>
              <a:buSzPts val="1400"/>
              <a:buChar char="○"/>
              <a:defRPr sz="4400">
                <a:solidFill>
                  <a:schemeClr val="dk1"/>
                </a:solidFill>
                <a:latin typeface="Calibri"/>
                <a:ea typeface="Calibri"/>
                <a:cs typeface="Calibri"/>
                <a:sym typeface="Calibri"/>
              </a:defRPr>
            </a:lvl8pPr>
            <a:lvl9pPr marL="1828800" lvl="8" algn="ctr" rtl="0">
              <a:spcBef>
                <a:spcPts val="0"/>
              </a:spcBef>
              <a:spcAft>
                <a:spcPts val="0"/>
              </a:spcAft>
              <a:buSzPts val="1400"/>
              <a:buChar char="■"/>
              <a:defRPr sz="4400">
                <a:solidFill>
                  <a:schemeClr val="dk1"/>
                </a:solidFill>
                <a:latin typeface="Calibri"/>
                <a:ea typeface="Calibri"/>
                <a:cs typeface="Calibri"/>
                <a:sym typeface="Calibri"/>
              </a:defRPr>
            </a:lvl9pPr>
          </a:lstStyle>
          <a:p>
            <a:endParaRPr/>
          </a:p>
        </p:txBody>
      </p:sp>
      <p:sp>
        <p:nvSpPr>
          <p:cNvPr id="26" name="Google Shape;26;p4"/>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27" name="Google Shape;27;p4"/>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28" name="Google Shape;28;p4"/>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854160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_OBJECTS"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0" y="274638"/>
            <a:ext cx="12192000" cy="1143000"/>
          </a:xfrm>
          <a:prstGeom prst="rect">
            <a:avLst/>
          </a:prstGeom>
          <a:solidFill>
            <a:srgbClr val="73BE1E"/>
          </a:solidFill>
          <a:ln>
            <a:noFill/>
          </a:ln>
        </p:spPr>
        <p:txBody>
          <a:bodyPr spcFirstLastPara="1" wrap="square" lIns="91425" tIns="91425" rIns="91425" bIns="91425" anchor="ctr" anchorCtr="0"/>
          <a:lstStyle>
            <a:lvl1pPr lvl="0" algn="ctr" rtl="0">
              <a:spcBef>
                <a:spcPts val="0"/>
              </a:spcBef>
              <a:spcAft>
                <a:spcPts val="0"/>
              </a:spcAft>
              <a:buSzPts val="1400"/>
              <a:buChar char="●"/>
              <a:defRPr sz="4400">
                <a:solidFill>
                  <a:schemeClr val="lt1"/>
                </a:solidFill>
              </a:defRPr>
            </a:lvl1pPr>
            <a:lvl2pPr lvl="1" algn="ctr" rtl="0">
              <a:spcBef>
                <a:spcPts val="0"/>
              </a:spcBef>
              <a:spcAft>
                <a:spcPts val="0"/>
              </a:spcAft>
              <a:buSzPts val="1400"/>
              <a:buChar char="○"/>
              <a:defRPr sz="4400">
                <a:solidFill>
                  <a:schemeClr val="lt1"/>
                </a:solidFill>
                <a:latin typeface="Calibri"/>
                <a:ea typeface="Calibri"/>
                <a:cs typeface="Calibri"/>
                <a:sym typeface="Calibri"/>
              </a:defRPr>
            </a:lvl2pPr>
            <a:lvl3pPr lvl="2" algn="ctr" rtl="0">
              <a:spcBef>
                <a:spcPts val="0"/>
              </a:spcBef>
              <a:spcAft>
                <a:spcPts val="0"/>
              </a:spcAft>
              <a:buSzPts val="1400"/>
              <a:buChar char="■"/>
              <a:defRPr sz="4400">
                <a:solidFill>
                  <a:schemeClr val="lt1"/>
                </a:solidFill>
                <a:latin typeface="Calibri"/>
                <a:ea typeface="Calibri"/>
                <a:cs typeface="Calibri"/>
                <a:sym typeface="Calibri"/>
              </a:defRPr>
            </a:lvl3pPr>
            <a:lvl4pPr lvl="3" algn="ctr" rtl="0">
              <a:spcBef>
                <a:spcPts val="0"/>
              </a:spcBef>
              <a:spcAft>
                <a:spcPts val="0"/>
              </a:spcAft>
              <a:buSzPts val="1400"/>
              <a:buChar char="●"/>
              <a:defRPr sz="4400">
                <a:solidFill>
                  <a:schemeClr val="lt1"/>
                </a:solidFill>
                <a:latin typeface="Calibri"/>
                <a:ea typeface="Calibri"/>
                <a:cs typeface="Calibri"/>
                <a:sym typeface="Calibri"/>
              </a:defRPr>
            </a:lvl4pPr>
            <a:lvl5pPr lvl="4" algn="ctr" rtl="0">
              <a:spcBef>
                <a:spcPts val="0"/>
              </a:spcBef>
              <a:spcAft>
                <a:spcPts val="0"/>
              </a:spcAft>
              <a:buSzPts val="1400"/>
              <a:buChar char="○"/>
              <a:defRPr sz="4400">
                <a:solidFill>
                  <a:schemeClr val="lt1"/>
                </a:solidFill>
                <a:latin typeface="Calibri"/>
                <a:ea typeface="Calibri"/>
                <a:cs typeface="Calibri"/>
                <a:sym typeface="Calibri"/>
              </a:defRPr>
            </a:lvl5pPr>
            <a:lvl6pPr marL="457200" lvl="5" algn="ctr" rtl="0">
              <a:spcBef>
                <a:spcPts val="0"/>
              </a:spcBef>
              <a:spcAft>
                <a:spcPts val="0"/>
              </a:spcAft>
              <a:buSzPts val="1400"/>
              <a:buChar char="■"/>
              <a:defRPr sz="4400">
                <a:solidFill>
                  <a:schemeClr val="dk1"/>
                </a:solidFill>
                <a:latin typeface="Calibri"/>
                <a:ea typeface="Calibri"/>
                <a:cs typeface="Calibri"/>
                <a:sym typeface="Calibri"/>
              </a:defRPr>
            </a:lvl6pPr>
            <a:lvl7pPr marL="914400" lvl="6" algn="ctr" rtl="0">
              <a:spcBef>
                <a:spcPts val="0"/>
              </a:spcBef>
              <a:spcAft>
                <a:spcPts val="0"/>
              </a:spcAft>
              <a:buSzPts val="1400"/>
              <a:buChar char="●"/>
              <a:defRPr sz="4400">
                <a:solidFill>
                  <a:schemeClr val="dk1"/>
                </a:solidFill>
                <a:latin typeface="Calibri"/>
                <a:ea typeface="Calibri"/>
                <a:cs typeface="Calibri"/>
                <a:sym typeface="Calibri"/>
              </a:defRPr>
            </a:lvl7pPr>
            <a:lvl8pPr marL="1371600" lvl="7" algn="ctr" rtl="0">
              <a:spcBef>
                <a:spcPts val="0"/>
              </a:spcBef>
              <a:spcAft>
                <a:spcPts val="0"/>
              </a:spcAft>
              <a:buSzPts val="1400"/>
              <a:buChar char="○"/>
              <a:defRPr sz="4400">
                <a:solidFill>
                  <a:schemeClr val="dk1"/>
                </a:solidFill>
                <a:latin typeface="Calibri"/>
                <a:ea typeface="Calibri"/>
                <a:cs typeface="Calibri"/>
                <a:sym typeface="Calibri"/>
              </a:defRPr>
            </a:lvl8pPr>
            <a:lvl9pPr marL="1828800" lvl="8" algn="ctr" rtl="0">
              <a:spcBef>
                <a:spcPts val="0"/>
              </a:spcBef>
              <a:spcAft>
                <a:spcPts val="0"/>
              </a:spcAft>
              <a:buSzPts val="1400"/>
              <a:buChar char="■"/>
              <a:defRPr sz="4400">
                <a:solidFill>
                  <a:schemeClr val="dk1"/>
                </a:solidFill>
                <a:latin typeface="Calibri"/>
                <a:ea typeface="Calibri"/>
                <a:cs typeface="Calibri"/>
                <a:sym typeface="Calibri"/>
              </a:defRPr>
            </a:lvl9pPr>
          </a:lstStyle>
          <a:p>
            <a:endParaRPr/>
          </a:p>
        </p:txBody>
      </p:sp>
      <p:sp>
        <p:nvSpPr>
          <p:cNvPr id="36" name="Google Shape;36;p6"/>
          <p:cNvSpPr txBox="1">
            <a:spLocks noGrp="1"/>
          </p:cNvSpPr>
          <p:nvPr>
            <p:ph type="body" idx="1"/>
          </p:nvPr>
        </p:nvSpPr>
        <p:spPr>
          <a:xfrm>
            <a:off x="609600" y="1600201"/>
            <a:ext cx="5384800" cy="4525963"/>
          </a:xfrm>
          <a:prstGeom prst="rect">
            <a:avLst/>
          </a:prstGeom>
          <a:noFill/>
          <a:ln>
            <a:noFill/>
          </a:ln>
        </p:spPr>
        <p:txBody>
          <a:bodyPr spcFirstLastPara="1" wrap="square" lIns="91425" tIns="91425" rIns="91425" bIns="91425" anchor="t" anchorCtr="0"/>
          <a:lstStyle>
            <a:lvl1pPr marL="457200" lvl="0" indent="-317500" rtl="0">
              <a:spcBef>
                <a:spcPts val="640"/>
              </a:spcBef>
              <a:spcAft>
                <a:spcPts val="0"/>
              </a:spcAft>
              <a:buSzPts val="1400"/>
              <a:buChar char="●"/>
              <a:defRPr sz="2800"/>
            </a:lvl1pPr>
            <a:lvl2pPr marL="914400" lvl="1" indent="-317500" rtl="0">
              <a:spcBef>
                <a:spcPts val="0"/>
              </a:spcBef>
              <a:spcAft>
                <a:spcPts val="0"/>
              </a:spcAft>
              <a:buSzPts val="1400"/>
              <a:buChar char="●"/>
              <a:defRPr sz="2400"/>
            </a:lvl2pPr>
            <a:lvl3pPr marL="1371600" lvl="2" indent="-317500" rtl="0">
              <a:spcBef>
                <a:spcPts val="0"/>
              </a:spcBef>
              <a:spcAft>
                <a:spcPts val="0"/>
              </a:spcAft>
              <a:buSzPts val="1400"/>
              <a:buChar char="●"/>
              <a:defRPr sz="2000"/>
            </a:lvl3pPr>
            <a:lvl4pPr marL="1828800" lvl="3" indent="-317500" rtl="0">
              <a:spcBef>
                <a:spcPts val="0"/>
              </a:spcBef>
              <a:spcAft>
                <a:spcPts val="0"/>
              </a:spcAft>
              <a:buSzPts val="1400"/>
              <a:buChar char="●"/>
              <a:defRPr sz="1800"/>
            </a:lvl4pPr>
            <a:lvl5pPr marL="2286000" lvl="4" indent="-317500" rtl="0">
              <a:spcBef>
                <a:spcPts val="0"/>
              </a:spcBef>
              <a:spcAft>
                <a:spcPts val="0"/>
              </a:spcAft>
              <a:buSzPts val="1400"/>
              <a:buChar char="●"/>
              <a:defRPr sz="1800"/>
            </a:lvl5pPr>
            <a:lvl6pPr marL="2743200" lvl="5" indent="-317500" rtl="0">
              <a:spcBef>
                <a:spcPts val="0"/>
              </a:spcBef>
              <a:spcAft>
                <a:spcPts val="0"/>
              </a:spcAft>
              <a:buSzPts val="1400"/>
              <a:buChar char="●"/>
              <a:defRPr sz="1800"/>
            </a:lvl6pPr>
            <a:lvl7pPr marL="3200400" lvl="6" indent="-317500" rtl="0">
              <a:spcBef>
                <a:spcPts val="0"/>
              </a:spcBef>
              <a:spcAft>
                <a:spcPts val="0"/>
              </a:spcAft>
              <a:buSzPts val="1400"/>
              <a:buChar char="●"/>
              <a:defRPr sz="1800"/>
            </a:lvl7pPr>
            <a:lvl8pPr marL="3657600" lvl="7" indent="-317500" rtl="0">
              <a:spcBef>
                <a:spcPts val="0"/>
              </a:spcBef>
              <a:spcAft>
                <a:spcPts val="0"/>
              </a:spcAft>
              <a:buSzPts val="1400"/>
              <a:buChar char="●"/>
              <a:defRPr sz="1800"/>
            </a:lvl8pPr>
            <a:lvl9pPr marL="4114800" lvl="8" indent="-317500" rtl="0">
              <a:spcBef>
                <a:spcPts val="0"/>
              </a:spcBef>
              <a:spcAft>
                <a:spcPts val="0"/>
              </a:spcAft>
              <a:buSzPts val="1400"/>
              <a:buChar char="●"/>
              <a:defRPr sz="1800"/>
            </a:lvl9pPr>
          </a:lstStyle>
          <a:p>
            <a:endParaRPr/>
          </a:p>
        </p:txBody>
      </p:sp>
      <p:sp>
        <p:nvSpPr>
          <p:cNvPr id="37" name="Google Shape;37;p6"/>
          <p:cNvSpPr txBox="1">
            <a:spLocks noGrp="1"/>
          </p:cNvSpPr>
          <p:nvPr>
            <p:ph type="body" idx="2"/>
          </p:nvPr>
        </p:nvSpPr>
        <p:spPr>
          <a:xfrm>
            <a:off x="6197600" y="1600201"/>
            <a:ext cx="5384800" cy="4525963"/>
          </a:xfrm>
          <a:prstGeom prst="rect">
            <a:avLst/>
          </a:prstGeom>
          <a:noFill/>
          <a:ln>
            <a:noFill/>
          </a:ln>
        </p:spPr>
        <p:txBody>
          <a:bodyPr spcFirstLastPara="1" wrap="square" lIns="91425" tIns="91425" rIns="91425" bIns="91425" anchor="t" anchorCtr="0"/>
          <a:lstStyle>
            <a:lvl1pPr marL="457200" lvl="0" indent="-317500" rtl="0">
              <a:spcBef>
                <a:spcPts val="640"/>
              </a:spcBef>
              <a:spcAft>
                <a:spcPts val="0"/>
              </a:spcAft>
              <a:buSzPts val="1400"/>
              <a:buChar char="●"/>
              <a:defRPr sz="2800"/>
            </a:lvl1pPr>
            <a:lvl2pPr marL="914400" lvl="1" indent="-317500" rtl="0">
              <a:spcBef>
                <a:spcPts val="0"/>
              </a:spcBef>
              <a:spcAft>
                <a:spcPts val="0"/>
              </a:spcAft>
              <a:buSzPts val="1400"/>
              <a:buChar char="●"/>
              <a:defRPr sz="2400"/>
            </a:lvl2pPr>
            <a:lvl3pPr marL="1371600" lvl="2" indent="-317500" rtl="0">
              <a:spcBef>
                <a:spcPts val="0"/>
              </a:spcBef>
              <a:spcAft>
                <a:spcPts val="0"/>
              </a:spcAft>
              <a:buSzPts val="1400"/>
              <a:buChar char="●"/>
              <a:defRPr sz="2000"/>
            </a:lvl3pPr>
            <a:lvl4pPr marL="1828800" lvl="3" indent="-317500" rtl="0">
              <a:spcBef>
                <a:spcPts val="0"/>
              </a:spcBef>
              <a:spcAft>
                <a:spcPts val="0"/>
              </a:spcAft>
              <a:buSzPts val="1400"/>
              <a:buChar char="●"/>
              <a:defRPr sz="1800"/>
            </a:lvl4pPr>
            <a:lvl5pPr marL="2286000" lvl="4" indent="-317500" rtl="0">
              <a:spcBef>
                <a:spcPts val="0"/>
              </a:spcBef>
              <a:spcAft>
                <a:spcPts val="0"/>
              </a:spcAft>
              <a:buSzPts val="1400"/>
              <a:buChar char="●"/>
              <a:defRPr sz="1800"/>
            </a:lvl5pPr>
            <a:lvl6pPr marL="2743200" lvl="5" indent="-317500" rtl="0">
              <a:spcBef>
                <a:spcPts val="0"/>
              </a:spcBef>
              <a:spcAft>
                <a:spcPts val="0"/>
              </a:spcAft>
              <a:buSzPts val="1400"/>
              <a:buChar char="●"/>
              <a:defRPr sz="1800"/>
            </a:lvl6pPr>
            <a:lvl7pPr marL="3200400" lvl="6" indent="-317500" rtl="0">
              <a:spcBef>
                <a:spcPts val="0"/>
              </a:spcBef>
              <a:spcAft>
                <a:spcPts val="0"/>
              </a:spcAft>
              <a:buSzPts val="1400"/>
              <a:buChar char="●"/>
              <a:defRPr sz="1800"/>
            </a:lvl7pPr>
            <a:lvl8pPr marL="3657600" lvl="7" indent="-317500" rtl="0">
              <a:spcBef>
                <a:spcPts val="0"/>
              </a:spcBef>
              <a:spcAft>
                <a:spcPts val="0"/>
              </a:spcAft>
              <a:buSzPts val="1400"/>
              <a:buChar char="●"/>
              <a:defRPr sz="1800"/>
            </a:lvl8pPr>
            <a:lvl9pPr marL="4114800" lvl="8" indent="-317500" rtl="0">
              <a:spcBef>
                <a:spcPts val="0"/>
              </a:spcBef>
              <a:spcAft>
                <a:spcPts val="0"/>
              </a:spcAft>
              <a:buSzPts val="1400"/>
              <a:buChar char="●"/>
              <a:defRPr sz="1800"/>
            </a:lvl9pPr>
          </a:lstStyle>
          <a:p>
            <a:endParaRPr/>
          </a:p>
        </p:txBody>
      </p:sp>
      <p:sp>
        <p:nvSpPr>
          <p:cNvPr id="38" name="Google Shape;38;p6"/>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39" name="Google Shape;39;p6"/>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692067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_OBJECTS_WITH_TEXT"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0" y="274638"/>
            <a:ext cx="12192000" cy="1143000"/>
          </a:xfrm>
          <a:prstGeom prst="rect">
            <a:avLst/>
          </a:prstGeom>
          <a:solidFill>
            <a:srgbClr val="73BE1E"/>
          </a:solidFill>
          <a:ln>
            <a:noFill/>
          </a:ln>
        </p:spPr>
        <p:txBody>
          <a:bodyPr spcFirstLastPara="1" wrap="square" lIns="91425" tIns="91425" rIns="91425" bIns="91425" anchor="ctr" anchorCtr="0"/>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3" name="Google Shape;43;p7"/>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lvl="0" indent="-228600" rtl="0">
              <a:spcBef>
                <a:spcPts val="640"/>
              </a:spcBef>
              <a:spcAft>
                <a:spcPts val="0"/>
              </a:spcAft>
              <a:buSzPts val="1400"/>
              <a:buNone/>
              <a:defRPr sz="2400" b="1"/>
            </a:lvl1pPr>
            <a:lvl2pPr marL="914400" lvl="1" indent="-228600" rtl="0">
              <a:spcBef>
                <a:spcPts val="0"/>
              </a:spcBef>
              <a:spcAft>
                <a:spcPts val="0"/>
              </a:spcAft>
              <a:buSzPts val="1400"/>
              <a:buNone/>
              <a:defRPr sz="2000" b="1"/>
            </a:lvl2pPr>
            <a:lvl3pPr marL="1371600" lvl="2" indent="-228600" rtl="0">
              <a:spcBef>
                <a:spcPts val="0"/>
              </a:spcBef>
              <a:spcAft>
                <a:spcPts val="0"/>
              </a:spcAft>
              <a:buSzPts val="1400"/>
              <a:buNone/>
              <a:defRPr sz="1800" b="1"/>
            </a:lvl3pPr>
            <a:lvl4pPr marL="1828800" lvl="3" indent="-228600" rtl="0">
              <a:spcBef>
                <a:spcPts val="0"/>
              </a:spcBef>
              <a:spcAft>
                <a:spcPts val="0"/>
              </a:spcAft>
              <a:buSzPts val="1400"/>
              <a:buNone/>
              <a:defRPr sz="1600" b="1"/>
            </a:lvl4pPr>
            <a:lvl5pPr marL="2286000" lvl="4" indent="-228600" rtl="0">
              <a:spcBef>
                <a:spcPts val="0"/>
              </a:spcBef>
              <a:spcAft>
                <a:spcPts val="0"/>
              </a:spcAft>
              <a:buSzPts val="1400"/>
              <a:buNone/>
              <a:defRPr sz="1600" b="1"/>
            </a:lvl5pPr>
            <a:lvl6pPr marL="2743200" lvl="5" indent="-228600" rtl="0">
              <a:spcBef>
                <a:spcPts val="0"/>
              </a:spcBef>
              <a:spcAft>
                <a:spcPts val="0"/>
              </a:spcAft>
              <a:buSzPts val="1400"/>
              <a:buFont typeface="Calibri"/>
              <a:buNone/>
              <a:defRPr sz="1600" b="1"/>
            </a:lvl6pPr>
            <a:lvl7pPr marL="3200400" lvl="6" indent="-228600" rtl="0">
              <a:spcBef>
                <a:spcPts val="0"/>
              </a:spcBef>
              <a:spcAft>
                <a:spcPts val="0"/>
              </a:spcAft>
              <a:buSzPts val="1400"/>
              <a:buFont typeface="Calibri"/>
              <a:buNone/>
              <a:defRPr sz="1600" b="1"/>
            </a:lvl7pPr>
            <a:lvl8pPr marL="3657600" lvl="7" indent="-228600" rtl="0">
              <a:spcBef>
                <a:spcPts val="0"/>
              </a:spcBef>
              <a:spcAft>
                <a:spcPts val="0"/>
              </a:spcAft>
              <a:buSzPts val="1400"/>
              <a:buFont typeface="Calibri"/>
              <a:buNone/>
              <a:defRPr sz="1600" b="1"/>
            </a:lvl8pPr>
            <a:lvl9pPr marL="4114800" lvl="8" indent="-228600" rtl="0">
              <a:spcBef>
                <a:spcPts val="0"/>
              </a:spcBef>
              <a:spcAft>
                <a:spcPts val="0"/>
              </a:spcAft>
              <a:buSzPts val="1400"/>
              <a:buFont typeface="Calibri"/>
              <a:buNone/>
              <a:defRPr sz="1600" b="1"/>
            </a:lvl9pPr>
          </a:lstStyle>
          <a:p>
            <a:endParaRPr/>
          </a:p>
        </p:txBody>
      </p:sp>
      <p:sp>
        <p:nvSpPr>
          <p:cNvPr id="44" name="Google Shape;44;p7"/>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lvl="0" indent="-317500" rtl="0">
              <a:spcBef>
                <a:spcPts val="640"/>
              </a:spcBef>
              <a:spcAft>
                <a:spcPts val="0"/>
              </a:spcAft>
              <a:buSzPts val="1400"/>
              <a:buChar char="●"/>
              <a:defRPr sz="2400"/>
            </a:lvl1pPr>
            <a:lvl2pPr marL="914400" lvl="1" indent="-317500" rtl="0">
              <a:spcBef>
                <a:spcPts val="0"/>
              </a:spcBef>
              <a:spcAft>
                <a:spcPts val="0"/>
              </a:spcAft>
              <a:buSzPts val="1400"/>
              <a:buChar char="●"/>
              <a:defRPr sz="2000"/>
            </a:lvl2pPr>
            <a:lvl3pPr marL="1371600" lvl="2" indent="-317500" rtl="0">
              <a:spcBef>
                <a:spcPts val="0"/>
              </a:spcBef>
              <a:spcAft>
                <a:spcPts val="0"/>
              </a:spcAft>
              <a:buSzPts val="1400"/>
              <a:buChar char="●"/>
              <a:defRPr sz="1800"/>
            </a:lvl3pPr>
            <a:lvl4pPr marL="1828800" lvl="3" indent="-317500" rtl="0">
              <a:spcBef>
                <a:spcPts val="0"/>
              </a:spcBef>
              <a:spcAft>
                <a:spcPts val="0"/>
              </a:spcAft>
              <a:buSzPts val="1400"/>
              <a:buChar char="●"/>
              <a:defRPr sz="1600"/>
            </a:lvl4pPr>
            <a:lvl5pPr marL="2286000" lvl="4" indent="-317500" rtl="0">
              <a:spcBef>
                <a:spcPts val="0"/>
              </a:spcBef>
              <a:spcAft>
                <a:spcPts val="0"/>
              </a:spcAft>
              <a:buSzPts val="1400"/>
              <a:buChar char="●"/>
              <a:defRPr sz="1600"/>
            </a:lvl5pPr>
            <a:lvl6pPr marL="2743200" lvl="5" indent="-317500" rtl="0">
              <a:spcBef>
                <a:spcPts val="0"/>
              </a:spcBef>
              <a:spcAft>
                <a:spcPts val="0"/>
              </a:spcAft>
              <a:buSzPts val="1400"/>
              <a:buChar char="●"/>
              <a:defRPr sz="1600"/>
            </a:lvl6pPr>
            <a:lvl7pPr marL="3200400" lvl="6" indent="-317500" rtl="0">
              <a:spcBef>
                <a:spcPts val="0"/>
              </a:spcBef>
              <a:spcAft>
                <a:spcPts val="0"/>
              </a:spcAft>
              <a:buSzPts val="1400"/>
              <a:buChar char="●"/>
              <a:defRPr sz="1600"/>
            </a:lvl7pPr>
            <a:lvl8pPr marL="3657600" lvl="7" indent="-317500" rtl="0">
              <a:spcBef>
                <a:spcPts val="0"/>
              </a:spcBef>
              <a:spcAft>
                <a:spcPts val="0"/>
              </a:spcAft>
              <a:buSzPts val="1400"/>
              <a:buChar char="●"/>
              <a:defRPr sz="1600"/>
            </a:lvl8pPr>
            <a:lvl9pPr marL="4114800" lvl="8" indent="-317500" rtl="0">
              <a:spcBef>
                <a:spcPts val="0"/>
              </a:spcBef>
              <a:spcAft>
                <a:spcPts val="0"/>
              </a:spcAft>
              <a:buSzPts val="1400"/>
              <a:buChar char="●"/>
              <a:defRPr sz="1600"/>
            </a:lvl9pPr>
          </a:lstStyle>
          <a:p>
            <a:endParaRPr/>
          </a:p>
        </p:txBody>
      </p:sp>
      <p:sp>
        <p:nvSpPr>
          <p:cNvPr id="45" name="Google Shape;45;p7"/>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lvl="0" indent="-228600" rtl="0">
              <a:spcBef>
                <a:spcPts val="640"/>
              </a:spcBef>
              <a:spcAft>
                <a:spcPts val="0"/>
              </a:spcAft>
              <a:buSzPts val="1400"/>
              <a:buNone/>
              <a:defRPr sz="2400" b="1"/>
            </a:lvl1pPr>
            <a:lvl2pPr marL="914400" lvl="1" indent="-228600" rtl="0">
              <a:spcBef>
                <a:spcPts val="0"/>
              </a:spcBef>
              <a:spcAft>
                <a:spcPts val="0"/>
              </a:spcAft>
              <a:buSzPts val="1400"/>
              <a:buNone/>
              <a:defRPr sz="2000" b="1"/>
            </a:lvl2pPr>
            <a:lvl3pPr marL="1371600" lvl="2" indent="-228600" rtl="0">
              <a:spcBef>
                <a:spcPts val="0"/>
              </a:spcBef>
              <a:spcAft>
                <a:spcPts val="0"/>
              </a:spcAft>
              <a:buSzPts val="1400"/>
              <a:buNone/>
              <a:defRPr sz="1800" b="1"/>
            </a:lvl3pPr>
            <a:lvl4pPr marL="1828800" lvl="3" indent="-228600" rtl="0">
              <a:spcBef>
                <a:spcPts val="0"/>
              </a:spcBef>
              <a:spcAft>
                <a:spcPts val="0"/>
              </a:spcAft>
              <a:buSzPts val="1400"/>
              <a:buNone/>
              <a:defRPr sz="1600" b="1"/>
            </a:lvl4pPr>
            <a:lvl5pPr marL="2286000" lvl="4" indent="-228600" rtl="0">
              <a:spcBef>
                <a:spcPts val="0"/>
              </a:spcBef>
              <a:spcAft>
                <a:spcPts val="0"/>
              </a:spcAft>
              <a:buSzPts val="1400"/>
              <a:buNone/>
              <a:defRPr sz="1600" b="1"/>
            </a:lvl5pPr>
            <a:lvl6pPr marL="2743200" lvl="5" indent="-228600" rtl="0">
              <a:spcBef>
                <a:spcPts val="0"/>
              </a:spcBef>
              <a:spcAft>
                <a:spcPts val="0"/>
              </a:spcAft>
              <a:buSzPts val="1400"/>
              <a:buFont typeface="Calibri"/>
              <a:buNone/>
              <a:defRPr sz="1600" b="1"/>
            </a:lvl6pPr>
            <a:lvl7pPr marL="3200400" lvl="6" indent="-228600" rtl="0">
              <a:spcBef>
                <a:spcPts val="0"/>
              </a:spcBef>
              <a:spcAft>
                <a:spcPts val="0"/>
              </a:spcAft>
              <a:buSzPts val="1400"/>
              <a:buFont typeface="Calibri"/>
              <a:buNone/>
              <a:defRPr sz="1600" b="1"/>
            </a:lvl7pPr>
            <a:lvl8pPr marL="3657600" lvl="7" indent="-228600" rtl="0">
              <a:spcBef>
                <a:spcPts val="0"/>
              </a:spcBef>
              <a:spcAft>
                <a:spcPts val="0"/>
              </a:spcAft>
              <a:buSzPts val="1400"/>
              <a:buFont typeface="Calibri"/>
              <a:buNone/>
              <a:defRPr sz="1600" b="1"/>
            </a:lvl8pPr>
            <a:lvl9pPr marL="4114800" lvl="8" indent="-228600" rtl="0">
              <a:spcBef>
                <a:spcPts val="0"/>
              </a:spcBef>
              <a:spcAft>
                <a:spcPts val="0"/>
              </a:spcAft>
              <a:buSzPts val="1400"/>
              <a:buFont typeface="Calibri"/>
              <a:buNone/>
              <a:defRPr sz="1600" b="1"/>
            </a:lvl9pPr>
          </a:lstStyle>
          <a:p>
            <a:endParaRPr/>
          </a:p>
        </p:txBody>
      </p:sp>
      <p:sp>
        <p:nvSpPr>
          <p:cNvPr id="46" name="Google Shape;46;p7"/>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lvl="0" indent="-317500" rtl="0">
              <a:spcBef>
                <a:spcPts val="640"/>
              </a:spcBef>
              <a:spcAft>
                <a:spcPts val="0"/>
              </a:spcAft>
              <a:buSzPts val="1400"/>
              <a:buChar char="●"/>
              <a:defRPr sz="2400"/>
            </a:lvl1pPr>
            <a:lvl2pPr marL="914400" lvl="1" indent="-317500" rtl="0">
              <a:spcBef>
                <a:spcPts val="0"/>
              </a:spcBef>
              <a:spcAft>
                <a:spcPts val="0"/>
              </a:spcAft>
              <a:buSzPts val="1400"/>
              <a:buChar char="●"/>
              <a:defRPr sz="2000"/>
            </a:lvl2pPr>
            <a:lvl3pPr marL="1371600" lvl="2" indent="-317500" rtl="0">
              <a:spcBef>
                <a:spcPts val="0"/>
              </a:spcBef>
              <a:spcAft>
                <a:spcPts val="0"/>
              </a:spcAft>
              <a:buSzPts val="1400"/>
              <a:buChar char="●"/>
              <a:defRPr sz="1800"/>
            </a:lvl3pPr>
            <a:lvl4pPr marL="1828800" lvl="3" indent="-317500" rtl="0">
              <a:spcBef>
                <a:spcPts val="0"/>
              </a:spcBef>
              <a:spcAft>
                <a:spcPts val="0"/>
              </a:spcAft>
              <a:buSzPts val="1400"/>
              <a:buChar char="●"/>
              <a:defRPr sz="1600"/>
            </a:lvl4pPr>
            <a:lvl5pPr marL="2286000" lvl="4" indent="-317500" rtl="0">
              <a:spcBef>
                <a:spcPts val="0"/>
              </a:spcBef>
              <a:spcAft>
                <a:spcPts val="0"/>
              </a:spcAft>
              <a:buSzPts val="1400"/>
              <a:buChar char="●"/>
              <a:defRPr sz="1600"/>
            </a:lvl5pPr>
            <a:lvl6pPr marL="2743200" lvl="5" indent="-317500" rtl="0">
              <a:spcBef>
                <a:spcPts val="0"/>
              </a:spcBef>
              <a:spcAft>
                <a:spcPts val="0"/>
              </a:spcAft>
              <a:buSzPts val="1400"/>
              <a:buChar char="●"/>
              <a:defRPr sz="1600"/>
            </a:lvl6pPr>
            <a:lvl7pPr marL="3200400" lvl="6" indent="-317500" rtl="0">
              <a:spcBef>
                <a:spcPts val="0"/>
              </a:spcBef>
              <a:spcAft>
                <a:spcPts val="0"/>
              </a:spcAft>
              <a:buSzPts val="1400"/>
              <a:buChar char="●"/>
              <a:defRPr sz="1600"/>
            </a:lvl7pPr>
            <a:lvl8pPr marL="3657600" lvl="7" indent="-317500" rtl="0">
              <a:spcBef>
                <a:spcPts val="0"/>
              </a:spcBef>
              <a:spcAft>
                <a:spcPts val="0"/>
              </a:spcAft>
              <a:buSzPts val="1400"/>
              <a:buChar char="●"/>
              <a:defRPr sz="1600"/>
            </a:lvl8pPr>
            <a:lvl9pPr marL="4114800" lvl="8" indent="-317500" rtl="0">
              <a:spcBef>
                <a:spcPts val="0"/>
              </a:spcBef>
              <a:spcAft>
                <a:spcPts val="0"/>
              </a:spcAft>
              <a:buSzPts val="1400"/>
              <a:buChar char="●"/>
              <a:defRPr sz="1600"/>
            </a:lvl9pPr>
          </a:lstStyle>
          <a:p>
            <a:endParaRPr/>
          </a:p>
        </p:txBody>
      </p:sp>
      <p:sp>
        <p:nvSpPr>
          <p:cNvPr id="47" name="Google Shape;47;p7"/>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48" name="Google Shape;48;p7"/>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49" name="Google Shape;49;p7"/>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995761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963084" y="4406901"/>
            <a:ext cx="10363200" cy="1362075"/>
          </a:xfrm>
          <a:prstGeom prst="rect">
            <a:avLst/>
          </a:prstGeom>
          <a:solidFill>
            <a:srgbClr val="73BE1E"/>
          </a:solidFill>
          <a:ln>
            <a:noFill/>
          </a:ln>
        </p:spPr>
        <p:txBody>
          <a:bodyPr spcFirstLastPara="1" wrap="square" lIns="91425" tIns="91425" rIns="91425" bIns="91425" anchor="t" anchorCtr="0"/>
          <a:lstStyle>
            <a:lvl1pPr lvl="0" algn="l" rtl="0">
              <a:spcBef>
                <a:spcPts val="0"/>
              </a:spcBef>
              <a:spcAft>
                <a:spcPts val="0"/>
              </a:spcAft>
              <a:buSzPts val="1400"/>
              <a:buChar char="●"/>
              <a:defRPr sz="4000" b="1" cap="small"/>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52" name="Google Shape;52;p8"/>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lvl="0" indent="-228600" rtl="0">
              <a:spcBef>
                <a:spcPts val="640"/>
              </a:spcBef>
              <a:spcAft>
                <a:spcPts val="0"/>
              </a:spcAft>
              <a:buClr>
                <a:srgbClr val="888888"/>
              </a:buClr>
              <a:buSzPts val="1400"/>
              <a:buNone/>
              <a:defRPr sz="2000">
                <a:solidFill>
                  <a:srgbClr val="888888"/>
                </a:solidFill>
              </a:defRPr>
            </a:lvl1pPr>
            <a:lvl2pPr marL="914400" lvl="1" indent="-228600" rtl="0">
              <a:spcBef>
                <a:spcPts val="0"/>
              </a:spcBef>
              <a:spcAft>
                <a:spcPts val="0"/>
              </a:spcAft>
              <a:buClr>
                <a:srgbClr val="888888"/>
              </a:buClr>
              <a:buSzPts val="1400"/>
              <a:buNone/>
              <a:defRPr sz="1800">
                <a:solidFill>
                  <a:srgbClr val="888888"/>
                </a:solidFill>
              </a:defRPr>
            </a:lvl2pPr>
            <a:lvl3pPr marL="1371600" lvl="2" indent="-228600" rtl="0">
              <a:spcBef>
                <a:spcPts val="0"/>
              </a:spcBef>
              <a:spcAft>
                <a:spcPts val="0"/>
              </a:spcAft>
              <a:buClr>
                <a:srgbClr val="888888"/>
              </a:buClr>
              <a:buSzPts val="1400"/>
              <a:buNone/>
              <a:defRPr sz="1600">
                <a:solidFill>
                  <a:srgbClr val="888888"/>
                </a:solidFill>
              </a:defRPr>
            </a:lvl3pPr>
            <a:lvl4pPr marL="1828800" lvl="3" indent="-228600" rtl="0">
              <a:spcBef>
                <a:spcPts val="0"/>
              </a:spcBef>
              <a:spcAft>
                <a:spcPts val="0"/>
              </a:spcAft>
              <a:buClr>
                <a:srgbClr val="888888"/>
              </a:buClr>
              <a:buSzPts val="1400"/>
              <a:buNone/>
              <a:defRPr sz="1400">
                <a:solidFill>
                  <a:srgbClr val="888888"/>
                </a:solidFill>
              </a:defRPr>
            </a:lvl4pPr>
            <a:lvl5pPr marL="2286000" lvl="4" indent="-228600" rtl="0">
              <a:spcBef>
                <a:spcPts val="0"/>
              </a:spcBef>
              <a:spcAft>
                <a:spcPts val="0"/>
              </a:spcAft>
              <a:buClr>
                <a:srgbClr val="888888"/>
              </a:buClr>
              <a:buSzPts val="1400"/>
              <a:buNone/>
              <a:defRPr sz="1400">
                <a:solidFill>
                  <a:srgbClr val="888888"/>
                </a:solidFill>
              </a:defRPr>
            </a:lvl5pPr>
            <a:lvl6pPr marL="2743200" lvl="5" indent="-228600" rtl="0">
              <a:spcBef>
                <a:spcPts val="0"/>
              </a:spcBef>
              <a:spcAft>
                <a:spcPts val="0"/>
              </a:spcAft>
              <a:buClr>
                <a:srgbClr val="888888"/>
              </a:buClr>
              <a:buSzPts val="1400"/>
              <a:buFont typeface="Calibri"/>
              <a:buNone/>
              <a:defRPr sz="1400">
                <a:solidFill>
                  <a:srgbClr val="888888"/>
                </a:solidFill>
              </a:defRPr>
            </a:lvl6pPr>
            <a:lvl7pPr marL="3200400" lvl="6" indent="-228600" rtl="0">
              <a:spcBef>
                <a:spcPts val="0"/>
              </a:spcBef>
              <a:spcAft>
                <a:spcPts val="0"/>
              </a:spcAft>
              <a:buClr>
                <a:srgbClr val="888888"/>
              </a:buClr>
              <a:buSzPts val="1400"/>
              <a:buFont typeface="Calibri"/>
              <a:buNone/>
              <a:defRPr sz="1400">
                <a:solidFill>
                  <a:srgbClr val="888888"/>
                </a:solidFill>
              </a:defRPr>
            </a:lvl7pPr>
            <a:lvl8pPr marL="3657600" lvl="7" indent="-228600" rtl="0">
              <a:spcBef>
                <a:spcPts val="0"/>
              </a:spcBef>
              <a:spcAft>
                <a:spcPts val="0"/>
              </a:spcAft>
              <a:buClr>
                <a:srgbClr val="888888"/>
              </a:buClr>
              <a:buSzPts val="1400"/>
              <a:buFont typeface="Calibri"/>
              <a:buNone/>
              <a:defRPr sz="1400">
                <a:solidFill>
                  <a:srgbClr val="888888"/>
                </a:solidFill>
              </a:defRPr>
            </a:lvl8pPr>
            <a:lvl9pPr marL="4114800" lvl="8" indent="-228600" rtl="0">
              <a:spcBef>
                <a:spcPts val="0"/>
              </a:spcBef>
              <a:spcAft>
                <a:spcPts val="0"/>
              </a:spcAft>
              <a:buClr>
                <a:srgbClr val="888888"/>
              </a:buClr>
              <a:buSzPts val="1400"/>
              <a:buFont typeface="Calibri"/>
              <a:buNone/>
              <a:defRPr sz="1400">
                <a:solidFill>
                  <a:srgbClr val="888888"/>
                </a:solidFill>
              </a:defRPr>
            </a:lvl9pPr>
          </a:lstStyle>
          <a:p>
            <a:endParaRPr/>
          </a:p>
        </p:txBody>
      </p:sp>
      <p:sp>
        <p:nvSpPr>
          <p:cNvPr id="53" name="Google Shape;53;p8"/>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54" name="Google Shape;54;p8"/>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55" name="Google Shape;55;p8"/>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173855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9"/>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58" name="Google Shape;58;p9"/>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59" name="Google Shape;59;p9"/>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2164221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BJECT_WITH_CAPTION_TEXT" type="objTx">
  <p:cSld name="OBJECT_WITH_CAPTION_TEXT">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609601" y="273050"/>
            <a:ext cx="4011084" cy="1162050"/>
          </a:xfrm>
          <a:prstGeom prst="rect">
            <a:avLst/>
          </a:prstGeom>
          <a:solidFill>
            <a:srgbClr val="73BE1E"/>
          </a:solidFill>
          <a:ln>
            <a:noFill/>
          </a:ln>
        </p:spPr>
        <p:txBody>
          <a:bodyPr spcFirstLastPara="1" wrap="square" lIns="91425" tIns="91425" rIns="91425" bIns="91425" anchor="b" anchorCtr="0"/>
          <a:lstStyle>
            <a:lvl1pPr lvl="0" algn="l" rtl="0">
              <a:spcBef>
                <a:spcPts val="0"/>
              </a:spcBef>
              <a:spcAft>
                <a:spcPts val="0"/>
              </a:spcAft>
              <a:buSzPts val="1400"/>
              <a:buChar char="●"/>
              <a:defRPr sz="2000" b="1"/>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62" name="Google Shape;62;p10"/>
          <p:cNvSpPr txBox="1">
            <a:spLocks noGrp="1"/>
          </p:cNvSpPr>
          <p:nvPr>
            <p:ph type="body" idx="1"/>
          </p:nvPr>
        </p:nvSpPr>
        <p:spPr>
          <a:xfrm>
            <a:off x="4766733" y="273051"/>
            <a:ext cx="6815667" cy="5853113"/>
          </a:xfrm>
          <a:prstGeom prst="rect">
            <a:avLst/>
          </a:prstGeom>
          <a:noFill/>
          <a:ln>
            <a:noFill/>
          </a:ln>
        </p:spPr>
        <p:txBody>
          <a:bodyPr spcFirstLastPara="1" wrap="square" lIns="91425" tIns="91425" rIns="91425" bIns="91425" anchor="t" anchorCtr="0"/>
          <a:lstStyle>
            <a:lvl1pPr marL="457200" lvl="0" indent="-317500" rtl="0">
              <a:spcBef>
                <a:spcPts val="640"/>
              </a:spcBef>
              <a:spcAft>
                <a:spcPts val="0"/>
              </a:spcAft>
              <a:buSzPts val="1400"/>
              <a:buChar char="●"/>
              <a:defRPr sz="3200"/>
            </a:lvl1pPr>
            <a:lvl2pPr marL="914400" lvl="1" indent="-317500" rtl="0">
              <a:spcBef>
                <a:spcPts val="0"/>
              </a:spcBef>
              <a:spcAft>
                <a:spcPts val="0"/>
              </a:spcAft>
              <a:buSzPts val="1400"/>
              <a:buChar char="●"/>
              <a:defRPr sz="2800"/>
            </a:lvl2pPr>
            <a:lvl3pPr marL="1371600" lvl="2" indent="-317500" rtl="0">
              <a:spcBef>
                <a:spcPts val="0"/>
              </a:spcBef>
              <a:spcAft>
                <a:spcPts val="0"/>
              </a:spcAft>
              <a:buSzPts val="1400"/>
              <a:buChar char="●"/>
              <a:defRPr sz="2400"/>
            </a:lvl3pPr>
            <a:lvl4pPr marL="1828800" lvl="3" indent="-317500" rtl="0">
              <a:spcBef>
                <a:spcPts val="0"/>
              </a:spcBef>
              <a:spcAft>
                <a:spcPts val="0"/>
              </a:spcAft>
              <a:buSzPts val="1400"/>
              <a:buChar char="●"/>
              <a:defRPr sz="2000"/>
            </a:lvl4pPr>
            <a:lvl5pPr marL="2286000" lvl="4" indent="-317500" rtl="0">
              <a:spcBef>
                <a:spcPts val="0"/>
              </a:spcBef>
              <a:spcAft>
                <a:spcPts val="0"/>
              </a:spcAft>
              <a:buSzPts val="1400"/>
              <a:buChar char="●"/>
              <a:defRPr sz="2000"/>
            </a:lvl5pPr>
            <a:lvl6pPr marL="2743200" lvl="5" indent="-317500" rtl="0">
              <a:spcBef>
                <a:spcPts val="0"/>
              </a:spcBef>
              <a:spcAft>
                <a:spcPts val="0"/>
              </a:spcAft>
              <a:buSzPts val="1400"/>
              <a:buChar char="●"/>
              <a:defRPr sz="2000"/>
            </a:lvl6pPr>
            <a:lvl7pPr marL="3200400" lvl="6" indent="-317500" rtl="0">
              <a:spcBef>
                <a:spcPts val="0"/>
              </a:spcBef>
              <a:spcAft>
                <a:spcPts val="0"/>
              </a:spcAft>
              <a:buSzPts val="1400"/>
              <a:buChar char="●"/>
              <a:defRPr sz="2000"/>
            </a:lvl7pPr>
            <a:lvl8pPr marL="3657600" lvl="7" indent="-317500" rtl="0">
              <a:spcBef>
                <a:spcPts val="0"/>
              </a:spcBef>
              <a:spcAft>
                <a:spcPts val="0"/>
              </a:spcAft>
              <a:buSzPts val="1400"/>
              <a:buChar char="●"/>
              <a:defRPr sz="2000"/>
            </a:lvl8pPr>
            <a:lvl9pPr marL="4114800" lvl="8" indent="-317500" rtl="0">
              <a:spcBef>
                <a:spcPts val="0"/>
              </a:spcBef>
              <a:spcAft>
                <a:spcPts val="0"/>
              </a:spcAft>
              <a:buSzPts val="1400"/>
              <a:buChar char="●"/>
              <a:defRPr sz="2000"/>
            </a:lvl9pPr>
          </a:lstStyle>
          <a:p>
            <a:endParaRPr/>
          </a:p>
        </p:txBody>
      </p:sp>
      <p:sp>
        <p:nvSpPr>
          <p:cNvPr id="63" name="Google Shape;63;p10"/>
          <p:cNvSpPr txBox="1">
            <a:spLocks noGrp="1"/>
          </p:cNvSpPr>
          <p:nvPr>
            <p:ph type="body" idx="2"/>
          </p:nvPr>
        </p:nvSpPr>
        <p:spPr>
          <a:xfrm>
            <a:off x="609601" y="1435101"/>
            <a:ext cx="4011084" cy="4691063"/>
          </a:xfrm>
          <a:prstGeom prst="rect">
            <a:avLst/>
          </a:prstGeom>
          <a:noFill/>
          <a:ln>
            <a:noFill/>
          </a:ln>
        </p:spPr>
        <p:txBody>
          <a:bodyPr spcFirstLastPara="1" wrap="square" lIns="91425" tIns="91425" rIns="91425" bIns="91425" anchor="t" anchorCtr="0"/>
          <a:lstStyle>
            <a:lvl1pPr marL="457200" lvl="0" indent="-228600" rtl="0">
              <a:spcBef>
                <a:spcPts val="640"/>
              </a:spcBef>
              <a:spcAft>
                <a:spcPts val="0"/>
              </a:spcAft>
              <a:buSzPts val="1400"/>
              <a:buNone/>
              <a:defRPr sz="1400"/>
            </a:lvl1pPr>
            <a:lvl2pPr marL="914400" lvl="1" indent="-228600" rtl="0">
              <a:spcBef>
                <a:spcPts val="0"/>
              </a:spcBef>
              <a:spcAft>
                <a:spcPts val="0"/>
              </a:spcAft>
              <a:buSzPts val="1400"/>
              <a:buNone/>
              <a:defRPr sz="1200"/>
            </a:lvl2pPr>
            <a:lvl3pPr marL="1371600" lvl="2" indent="-228600" rtl="0">
              <a:spcBef>
                <a:spcPts val="0"/>
              </a:spcBef>
              <a:spcAft>
                <a:spcPts val="0"/>
              </a:spcAft>
              <a:buSzPts val="1400"/>
              <a:buNone/>
              <a:defRPr sz="1000"/>
            </a:lvl3pPr>
            <a:lvl4pPr marL="1828800" lvl="3" indent="-228600" rtl="0">
              <a:spcBef>
                <a:spcPts val="0"/>
              </a:spcBef>
              <a:spcAft>
                <a:spcPts val="0"/>
              </a:spcAft>
              <a:buSzPts val="1400"/>
              <a:buNone/>
              <a:defRPr sz="900"/>
            </a:lvl4pPr>
            <a:lvl5pPr marL="2286000" lvl="4" indent="-228600" rtl="0">
              <a:spcBef>
                <a:spcPts val="0"/>
              </a:spcBef>
              <a:spcAft>
                <a:spcPts val="0"/>
              </a:spcAft>
              <a:buSzPts val="1400"/>
              <a:buNone/>
              <a:defRPr sz="900"/>
            </a:lvl5pPr>
            <a:lvl6pPr marL="2743200" lvl="5" indent="-228600" rtl="0">
              <a:spcBef>
                <a:spcPts val="0"/>
              </a:spcBef>
              <a:spcAft>
                <a:spcPts val="0"/>
              </a:spcAft>
              <a:buSzPts val="1400"/>
              <a:buFont typeface="Calibri"/>
              <a:buNone/>
              <a:defRPr sz="900"/>
            </a:lvl6pPr>
            <a:lvl7pPr marL="3200400" lvl="6" indent="-228600" rtl="0">
              <a:spcBef>
                <a:spcPts val="0"/>
              </a:spcBef>
              <a:spcAft>
                <a:spcPts val="0"/>
              </a:spcAft>
              <a:buSzPts val="1400"/>
              <a:buFont typeface="Calibri"/>
              <a:buNone/>
              <a:defRPr sz="900"/>
            </a:lvl7pPr>
            <a:lvl8pPr marL="3657600" lvl="7" indent="-228600" rtl="0">
              <a:spcBef>
                <a:spcPts val="0"/>
              </a:spcBef>
              <a:spcAft>
                <a:spcPts val="0"/>
              </a:spcAft>
              <a:buSzPts val="1400"/>
              <a:buFont typeface="Calibri"/>
              <a:buNone/>
              <a:defRPr sz="900"/>
            </a:lvl8pPr>
            <a:lvl9pPr marL="4114800" lvl="8" indent="-228600" rtl="0">
              <a:spcBef>
                <a:spcPts val="0"/>
              </a:spcBef>
              <a:spcAft>
                <a:spcPts val="0"/>
              </a:spcAft>
              <a:buSzPts val="1400"/>
              <a:buFont typeface="Calibri"/>
              <a:buNone/>
              <a:defRPr sz="900"/>
            </a:lvl9pPr>
          </a:lstStyle>
          <a:p>
            <a:endParaRPr/>
          </a:p>
        </p:txBody>
      </p:sp>
      <p:sp>
        <p:nvSpPr>
          <p:cNvPr id="64" name="Google Shape;64;p10"/>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65" name="Google Shape;65;p10"/>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66" name="Google Shape;66;p10"/>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7102858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ICTURE_WITH_CAPTION_TEXT" type="picTx">
  <p:cSld name="PICTURE_WITH_CAPTION_TEXT">
    <p:spTree>
      <p:nvGrpSpPr>
        <p:cNvPr id="1" name="Shape 67"/>
        <p:cNvGrpSpPr/>
        <p:nvPr/>
      </p:nvGrpSpPr>
      <p:grpSpPr>
        <a:xfrm>
          <a:off x="0" y="0"/>
          <a:ext cx="0" cy="0"/>
          <a:chOff x="0" y="0"/>
          <a:chExt cx="0" cy="0"/>
        </a:xfrm>
      </p:grpSpPr>
      <p:sp>
        <p:nvSpPr>
          <p:cNvPr id="68" name="Google Shape;68;p11"/>
          <p:cNvSpPr txBox="1">
            <a:spLocks noGrp="1"/>
          </p:cNvSpPr>
          <p:nvPr>
            <p:ph type="title"/>
          </p:nvPr>
        </p:nvSpPr>
        <p:spPr>
          <a:xfrm>
            <a:off x="2389717" y="4800600"/>
            <a:ext cx="7315200" cy="566738"/>
          </a:xfrm>
          <a:prstGeom prst="rect">
            <a:avLst/>
          </a:prstGeom>
          <a:solidFill>
            <a:srgbClr val="73BE1E"/>
          </a:solidFill>
          <a:ln>
            <a:noFill/>
          </a:ln>
        </p:spPr>
        <p:txBody>
          <a:bodyPr spcFirstLastPara="1" wrap="square" lIns="91425" tIns="91425" rIns="91425" bIns="91425" anchor="b" anchorCtr="0"/>
          <a:lstStyle>
            <a:lvl1pPr lvl="0" algn="l" rtl="0">
              <a:spcBef>
                <a:spcPts val="0"/>
              </a:spcBef>
              <a:spcAft>
                <a:spcPts val="0"/>
              </a:spcAft>
              <a:buSzPts val="1400"/>
              <a:buChar char="●"/>
              <a:defRPr sz="2000" b="1"/>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69" name="Google Shape;69;p11"/>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rgbClr val="898989"/>
              </a:buClr>
              <a:buSzPts val="1400"/>
              <a:buFont typeface="Arial"/>
              <a:buNone/>
              <a:defRPr sz="3200" b="0" i="0" u="none" strike="noStrike" cap="none">
                <a:solidFill>
                  <a:srgbClr val="898989"/>
                </a:solidFill>
                <a:latin typeface="Arial"/>
                <a:ea typeface="Arial"/>
                <a:cs typeface="Arial"/>
                <a:sym typeface="Arial"/>
              </a:defRPr>
            </a:lvl1pPr>
            <a:lvl2pPr marL="457200" marR="0" lvl="1" indent="0" algn="l" rtl="0">
              <a:spcBef>
                <a:spcPts val="0"/>
              </a:spcBef>
              <a:spcAft>
                <a:spcPts val="0"/>
              </a:spcAft>
              <a:buClr>
                <a:schemeClr val="dk1"/>
              </a:buClr>
              <a:buSzPts val="1400"/>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Clr>
                <a:schemeClr val="dk1"/>
              </a:buClr>
              <a:buSzPts val="1400"/>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Clr>
                <a:schemeClr val="dk1"/>
              </a:buClr>
              <a:buSzPts val="1400"/>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Clr>
                <a:schemeClr val="dk1"/>
              </a:buClr>
              <a:buSzPts val="1400"/>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Clr>
                <a:schemeClr val="dk1"/>
              </a:buClr>
              <a:buSzPts val="1400"/>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Clr>
                <a:schemeClr val="dk1"/>
              </a:buClr>
              <a:buSzPts val="1400"/>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Clr>
                <a:schemeClr val="dk1"/>
              </a:buClr>
              <a:buSzPts val="1400"/>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Clr>
                <a:schemeClr val="dk1"/>
              </a:buClr>
              <a:buSzPts val="1400"/>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0" name="Google Shape;70;p11"/>
          <p:cNvSpPr txBox="1">
            <a:spLocks noGrp="1"/>
          </p:cNvSpPr>
          <p:nvPr>
            <p:ph type="body" idx="1"/>
          </p:nvPr>
        </p:nvSpPr>
        <p:spPr>
          <a:xfrm>
            <a:off x="2389717" y="5367338"/>
            <a:ext cx="7315200" cy="804862"/>
          </a:xfrm>
          <a:prstGeom prst="rect">
            <a:avLst/>
          </a:prstGeom>
          <a:noFill/>
          <a:ln>
            <a:noFill/>
          </a:ln>
        </p:spPr>
        <p:txBody>
          <a:bodyPr spcFirstLastPara="1" wrap="square" lIns="91425" tIns="91425" rIns="91425" bIns="91425" anchor="t" anchorCtr="0"/>
          <a:lstStyle>
            <a:lvl1pPr marL="457200" lvl="0" indent="-228600" rtl="0">
              <a:spcBef>
                <a:spcPts val="640"/>
              </a:spcBef>
              <a:spcAft>
                <a:spcPts val="0"/>
              </a:spcAft>
              <a:buSzPts val="1400"/>
              <a:buNone/>
              <a:defRPr sz="1400"/>
            </a:lvl1pPr>
            <a:lvl2pPr marL="914400" lvl="1" indent="-228600" rtl="0">
              <a:spcBef>
                <a:spcPts val="0"/>
              </a:spcBef>
              <a:spcAft>
                <a:spcPts val="0"/>
              </a:spcAft>
              <a:buSzPts val="1400"/>
              <a:buNone/>
              <a:defRPr sz="1200"/>
            </a:lvl2pPr>
            <a:lvl3pPr marL="1371600" lvl="2" indent="-228600" rtl="0">
              <a:spcBef>
                <a:spcPts val="0"/>
              </a:spcBef>
              <a:spcAft>
                <a:spcPts val="0"/>
              </a:spcAft>
              <a:buSzPts val="1400"/>
              <a:buNone/>
              <a:defRPr sz="1000"/>
            </a:lvl3pPr>
            <a:lvl4pPr marL="1828800" lvl="3" indent="-228600" rtl="0">
              <a:spcBef>
                <a:spcPts val="0"/>
              </a:spcBef>
              <a:spcAft>
                <a:spcPts val="0"/>
              </a:spcAft>
              <a:buSzPts val="1400"/>
              <a:buNone/>
              <a:defRPr sz="900"/>
            </a:lvl4pPr>
            <a:lvl5pPr marL="2286000" lvl="4" indent="-228600" rtl="0">
              <a:spcBef>
                <a:spcPts val="0"/>
              </a:spcBef>
              <a:spcAft>
                <a:spcPts val="0"/>
              </a:spcAft>
              <a:buSzPts val="1400"/>
              <a:buNone/>
              <a:defRPr sz="900"/>
            </a:lvl5pPr>
            <a:lvl6pPr marL="2743200" lvl="5" indent="-228600" rtl="0">
              <a:spcBef>
                <a:spcPts val="0"/>
              </a:spcBef>
              <a:spcAft>
                <a:spcPts val="0"/>
              </a:spcAft>
              <a:buSzPts val="1400"/>
              <a:buFont typeface="Calibri"/>
              <a:buNone/>
              <a:defRPr sz="900"/>
            </a:lvl6pPr>
            <a:lvl7pPr marL="3200400" lvl="6" indent="-228600" rtl="0">
              <a:spcBef>
                <a:spcPts val="0"/>
              </a:spcBef>
              <a:spcAft>
                <a:spcPts val="0"/>
              </a:spcAft>
              <a:buSzPts val="1400"/>
              <a:buFont typeface="Calibri"/>
              <a:buNone/>
              <a:defRPr sz="900"/>
            </a:lvl7pPr>
            <a:lvl8pPr marL="3657600" lvl="7" indent="-228600" rtl="0">
              <a:spcBef>
                <a:spcPts val="0"/>
              </a:spcBef>
              <a:spcAft>
                <a:spcPts val="0"/>
              </a:spcAft>
              <a:buSzPts val="1400"/>
              <a:buFont typeface="Calibri"/>
              <a:buNone/>
              <a:defRPr sz="900"/>
            </a:lvl8pPr>
            <a:lvl9pPr marL="4114800" lvl="8" indent="-228600" rtl="0">
              <a:spcBef>
                <a:spcPts val="0"/>
              </a:spcBef>
              <a:spcAft>
                <a:spcPts val="0"/>
              </a:spcAft>
              <a:buSzPts val="1400"/>
              <a:buFont typeface="Calibri"/>
              <a:buNone/>
              <a:defRPr sz="900"/>
            </a:lvl9pPr>
          </a:lstStyle>
          <a:p>
            <a:endParaRPr/>
          </a:p>
        </p:txBody>
      </p:sp>
      <p:sp>
        <p:nvSpPr>
          <p:cNvPr id="71" name="Google Shape;71;p11"/>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72" name="Google Shape;72;p11"/>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73" name="Google Shape;73;p11"/>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008626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VERTICAL_TITLE_AND_VERTICAL_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285038" y="1828800"/>
            <a:ext cx="5851525" cy="2743200"/>
          </a:xfrm>
          <a:prstGeom prst="rect">
            <a:avLst/>
          </a:prstGeom>
          <a:solidFill>
            <a:srgbClr val="73BE1E"/>
          </a:solidFill>
          <a:ln>
            <a:noFill/>
          </a:ln>
        </p:spPr>
        <p:txBody>
          <a:bodyPr spcFirstLastPara="1" wrap="square" lIns="91425" tIns="91425" rIns="91425" bIns="91425" anchor="ctr" anchorCtr="0"/>
          <a:lstStyle>
            <a:lvl1pPr lvl="0" algn="ctr" rtl="0">
              <a:spcBef>
                <a:spcPts val="0"/>
              </a:spcBef>
              <a:spcAft>
                <a:spcPts val="0"/>
              </a:spcAft>
              <a:buSzPts val="1400"/>
              <a:buChar char="●"/>
              <a:defRPr sz="4400">
                <a:solidFill>
                  <a:schemeClr val="lt1"/>
                </a:solidFill>
              </a:defRPr>
            </a:lvl1pPr>
            <a:lvl2pPr lvl="1" algn="ctr" rtl="0">
              <a:spcBef>
                <a:spcPts val="0"/>
              </a:spcBef>
              <a:spcAft>
                <a:spcPts val="0"/>
              </a:spcAft>
              <a:buSzPts val="1400"/>
              <a:buChar char="○"/>
              <a:defRPr sz="4400">
                <a:solidFill>
                  <a:schemeClr val="lt1"/>
                </a:solidFill>
                <a:latin typeface="Calibri"/>
                <a:ea typeface="Calibri"/>
                <a:cs typeface="Calibri"/>
                <a:sym typeface="Calibri"/>
              </a:defRPr>
            </a:lvl2pPr>
            <a:lvl3pPr lvl="2" algn="ctr" rtl="0">
              <a:spcBef>
                <a:spcPts val="0"/>
              </a:spcBef>
              <a:spcAft>
                <a:spcPts val="0"/>
              </a:spcAft>
              <a:buSzPts val="1400"/>
              <a:buChar char="■"/>
              <a:defRPr sz="4400">
                <a:solidFill>
                  <a:schemeClr val="lt1"/>
                </a:solidFill>
                <a:latin typeface="Calibri"/>
                <a:ea typeface="Calibri"/>
                <a:cs typeface="Calibri"/>
                <a:sym typeface="Calibri"/>
              </a:defRPr>
            </a:lvl3pPr>
            <a:lvl4pPr lvl="3" algn="ctr" rtl="0">
              <a:spcBef>
                <a:spcPts val="0"/>
              </a:spcBef>
              <a:spcAft>
                <a:spcPts val="0"/>
              </a:spcAft>
              <a:buSzPts val="1400"/>
              <a:buChar char="●"/>
              <a:defRPr sz="4400">
                <a:solidFill>
                  <a:schemeClr val="lt1"/>
                </a:solidFill>
                <a:latin typeface="Calibri"/>
                <a:ea typeface="Calibri"/>
                <a:cs typeface="Calibri"/>
                <a:sym typeface="Calibri"/>
              </a:defRPr>
            </a:lvl4pPr>
            <a:lvl5pPr lvl="4" algn="ctr" rtl="0">
              <a:spcBef>
                <a:spcPts val="0"/>
              </a:spcBef>
              <a:spcAft>
                <a:spcPts val="0"/>
              </a:spcAft>
              <a:buSzPts val="1400"/>
              <a:buChar char="○"/>
              <a:defRPr sz="4400">
                <a:solidFill>
                  <a:schemeClr val="lt1"/>
                </a:solidFill>
                <a:latin typeface="Calibri"/>
                <a:ea typeface="Calibri"/>
                <a:cs typeface="Calibri"/>
                <a:sym typeface="Calibri"/>
              </a:defRPr>
            </a:lvl5pPr>
            <a:lvl6pPr marL="457200" lvl="5" algn="ctr" rtl="0">
              <a:spcBef>
                <a:spcPts val="0"/>
              </a:spcBef>
              <a:spcAft>
                <a:spcPts val="0"/>
              </a:spcAft>
              <a:buSzPts val="1400"/>
              <a:buChar char="■"/>
              <a:defRPr sz="4400">
                <a:solidFill>
                  <a:schemeClr val="dk1"/>
                </a:solidFill>
                <a:latin typeface="Calibri"/>
                <a:ea typeface="Calibri"/>
                <a:cs typeface="Calibri"/>
                <a:sym typeface="Calibri"/>
              </a:defRPr>
            </a:lvl6pPr>
            <a:lvl7pPr marL="914400" lvl="6" algn="ctr" rtl="0">
              <a:spcBef>
                <a:spcPts val="0"/>
              </a:spcBef>
              <a:spcAft>
                <a:spcPts val="0"/>
              </a:spcAft>
              <a:buSzPts val="1400"/>
              <a:buChar char="●"/>
              <a:defRPr sz="4400">
                <a:solidFill>
                  <a:schemeClr val="dk1"/>
                </a:solidFill>
                <a:latin typeface="Calibri"/>
                <a:ea typeface="Calibri"/>
                <a:cs typeface="Calibri"/>
                <a:sym typeface="Calibri"/>
              </a:defRPr>
            </a:lvl7pPr>
            <a:lvl8pPr marL="1371600" lvl="7" algn="ctr" rtl="0">
              <a:spcBef>
                <a:spcPts val="0"/>
              </a:spcBef>
              <a:spcAft>
                <a:spcPts val="0"/>
              </a:spcAft>
              <a:buSzPts val="1400"/>
              <a:buChar char="○"/>
              <a:defRPr sz="4400">
                <a:solidFill>
                  <a:schemeClr val="dk1"/>
                </a:solidFill>
                <a:latin typeface="Calibri"/>
                <a:ea typeface="Calibri"/>
                <a:cs typeface="Calibri"/>
                <a:sym typeface="Calibri"/>
              </a:defRPr>
            </a:lvl8pPr>
            <a:lvl9pPr marL="1828800" lvl="8" algn="ctr" rtl="0">
              <a:spcBef>
                <a:spcPts val="0"/>
              </a:spcBef>
              <a:spcAft>
                <a:spcPts val="0"/>
              </a:spcAft>
              <a:buSzPts val="1400"/>
              <a:buChar char="■"/>
              <a:defRPr sz="4400">
                <a:solidFill>
                  <a:schemeClr val="dk1"/>
                </a:solidFill>
                <a:latin typeface="Calibri"/>
                <a:ea typeface="Calibri"/>
                <a:cs typeface="Calibri"/>
                <a:sym typeface="Calibri"/>
              </a:defRPr>
            </a:lvl9pPr>
          </a:lstStyle>
          <a:p>
            <a:endParaRPr/>
          </a:p>
        </p:txBody>
      </p:sp>
      <p:sp>
        <p:nvSpPr>
          <p:cNvPr id="76" name="Google Shape;76;p12"/>
          <p:cNvSpPr txBox="1">
            <a:spLocks noGrp="1"/>
          </p:cNvSpPr>
          <p:nvPr>
            <p:ph type="body" idx="1"/>
          </p:nvPr>
        </p:nvSpPr>
        <p:spPr>
          <a:xfrm rot="5400000">
            <a:off x="1697039" y="-812799"/>
            <a:ext cx="5851525" cy="8026400"/>
          </a:xfrm>
          <a:prstGeom prst="rect">
            <a:avLst/>
          </a:prstGeom>
          <a:noFill/>
          <a:ln>
            <a:noFill/>
          </a:ln>
        </p:spPr>
        <p:txBody>
          <a:bodyPr spcFirstLastPara="1" wrap="square" lIns="91425" tIns="91425" rIns="91425" bIns="91425" anchor="t" anchorCtr="0"/>
          <a:lstStyle>
            <a:lvl1pPr marL="457200" lvl="0" indent="-317500" algn="l" rtl="0">
              <a:spcBef>
                <a:spcPts val="640"/>
              </a:spcBef>
              <a:spcAft>
                <a:spcPts val="0"/>
              </a:spcAft>
              <a:buClr>
                <a:schemeClr val="dk1"/>
              </a:buClr>
              <a:buSzPts val="1400"/>
              <a:buChar char="●"/>
              <a:defRPr sz="3200">
                <a:solidFill>
                  <a:schemeClr val="dk1"/>
                </a:solidFill>
              </a:defRPr>
            </a:lvl1pPr>
            <a:lvl2pPr marL="914400" lvl="1" indent="-317500" algn="l" rtl="0">
              <a:spcBef>
                <a:spcPts val="0"/>
              </a:spcBef>
              <a:spcAft>
                <a:spcPts val="0"/>
              </a:spcAft>
              <a:buClr>
                <a:schemeClr val="dk1"/>
              </a:buClr>
              <a:buSzPts val="1400"/>
              <a:buChar char="●"/>
              <a:defRPr sz="2800">
                <a:solidFill>
                  <a:schemeClr val="dk1"/>
                </a:solidFill>
              </a:defRPr>
            </a:lvl2pPr>
            <a:lvl3pPr marL="1371600" lvl="2" indent="-317500" algn="l" rtl="0">
              <a:spcBef>
                <a:spcPts val="0"/>
              </a:spcBef>
              <a:spcAft>
                <a:spcPts val="0"/>
              </a:spcAft>
              <a:buClr>
                <a:schemeClr val="dk1"/>
              </a:buClr>
              <a:buSzPts val="1400"/>
              <a:buChar char="●"/>
              <a:defRPr sz="2400">
                <a:solidFill>
                  <a:schemeClr val="dk1"/>
                </a:solidFill>
              </a:defRPr>
            </a:lvl3pPr>
            <a:lvl4pPr marL="1828800" lvl="3" indent="-317500" algn="l" rtl="0">
              <a:spcBef>
                <a:spcPts val="0"/>
              </a:spcBef>
              <a:spcAft>
                <a:spcPts val="0"/>
              </a:spcAft>
              <a:buClr>
                <a:schemeClr val="dk1"/>
              </a:buClr>
              <a:buSzPts val="1400"/>
              <a:buChar char="●"/>
              <a:defRPr sz="2000">
                <a:solidFill>
                  <a:schemeClr val="dk1"/>
                </a:solidFill>
              </a:defRPr>
            </a:lvl4pPr>
            <a:lvl5pPr marL="2286000" lvl="4" indent="-317500" algn="l" rtl="0">
              <a:spcBef>
                <a:spcPts val="0"/>
              </a:spcBef>
              <a:spcAft>
                <a:spcPts val="0"/>
              </a:spcAft>
              <a:buClr>
                <a:schemeClr val="dk1"/>
              </a:buClr>
              <a:buSzPts val="1400"/>
              <a:buChar char="●"/>
              <a:defRPr sz="2000">
                <a:solidFill>
                  <a:schemeClr val="dk1"/>
                </a:solidFill>
              </a:defRPr>
            </a:lvl5pPr>
            <a:lvl6pPr marL="2743200" lvl="5"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6pPr>
            <a:lvl7pPr marL="3200400" lvl="6"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7pPr>
            <a:lvl8pPr marL="3657600" lvl="7"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8pPr>
            <a:lvl9pPr marL="4114800" lvl="8" indent="-317500" algn="l" rtl="0">
              <a:spcBef>
                <a:spcPts val="0"/>
              </a:spcBef>
              <a:spcAft>
                <a:spcPts val="0"/>
              </a:spcAft>
              <a:buClr>
                <a:schemeClr val="dk1"/>
              </a:buClr>
              <a:buSzPts val="1400"/>
              <a:buFont typeface="Calibri"/>
              <a:buChar char="●"/>
              <a:defRPr sz="2000">
                <a:solidFill>
                  <a:schemeClr val="dk1"/>
                </a:solidFill>
                <a:latin typeface="Calibri"/>
                <a:ea typeface="Calibri"/>
                <a:cs typeface="Calibri"/>
                <a:sym typeface="Calibri"/>
              </a:defRPr>
            </a:lvl9pPr>
          </a:lstStyle>
          <a:p>
            <a:endParaRPr/>
          </a:p>
        </p:txBody>
      </p:sp>
      <p:sp>
        <p:nvSpPr>
          <p:cNvPr id="77" name="Google Shape;77;p12"/>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78" name="Google Shape;78;p12"/>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79" name="Google Shape;79;p12"/>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264024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slov in vsebina" type="obj">
  <p:cSld name="OBJECT">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155575" y="152401"/>
            <a:ext cx="11880850" cy="1028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155575" y="1305148"/>
            <a:ext cx="11880850" cy="502103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0" y="274638"/>
            <a:ext cx="12192000" cy="1143000"/>
          </a:xfrm>
          <a:prstGeom prst="rect">
            <a:avLst/>
          </a:prstGeom>
          <a:solidFill>
            <a:srgbClr val="73BE1E"/>
          </a:solidFill>
          <a:ln>
            <a:noFill/>
          </a:ln>
        </p:spPr>
        <p:txBody>
          <a:bodyPr spcFirstLastPara="1" wrap="square" lIns="91425" tIns="91425" rIns="91425" bIns="91425" anchor="ctr" anchorCtr="0"/>
          <a:lstStyle>
            <a:lvl1pPr lvl="0" algn="ctr" rtl="0">
              <a:spcBef>
                <a:spcPts val="0"/>
              </a:spcBef>
              <a:spcAft>
                <a:spcPts val="0"/>
              </a:spcAft>
              <a:buSzPts val="1400"/>
              <a:buChar char="●"/>
              <a:defRPr sz="4400">
                <a:solidFill>
                  <a:schemeClr val="lt1"/>
                </a:solidFill>
              </a:defRPr>
            </a:lvl1pPr>
            <a:lvl2pPr lvl="1" algn="ctr" rtl="0">
              <a:spcBef>
                <a:spcPts val="0"/>
              </a:spcBef>
              <a:spcAft>
                <a:spcPts val="0"/>
              </a:spcAft>
              <a:buSzPts val="1400"/>
              <a:buChar char="○"/>
              <a:defRPr sz="4400">
                <a:solidFill>
                  <a:schemeClr val="lt1"/>
                </a:solidFill>
                <a:latin typeface="Calibri"/>
                <a:ea typeface="Calibri"/>
                <a:cs typeface="Calibri"/>
                <a:sym typeface="Calibri"/>
              </a:defRPr>
            </a:lvl2pPr>
            <a:lvl3pPr lvl="2" algn="ctr" rtl="0">
              <a:spcBef>
                <a:spcPts val="0"/>
              </a:spcBef>
              <a:spcAft>
                <a:spcPts val="0"/>
              </a:spcAft>
              <a:buSzPts val="1400"/>
              <a:buChar char="■"/>
              <a:defRPr sz="4400">
                <a:solidFill>
                  <a:schemeClr val="lt1"/>
                </a:solidFill>
                <a:latin typeface="Calibri"/>
                <a:ea typeface="Calibri"/>
                <a:cs typeface="Calibri"/>
                <a:sym typeface="Calibri"/>
              </a:defRPr>
            </a:lvl3pPr>
            <a:lvl4pPr lvl="3" algn="ctr" rtl="0">
              <a:spcBef>
                <a:spcPts val="0"/>
              </a:spcBef>
              <a:spcAft>
                <a:spcPts val="0"/>
              </a:spcAft>
              <a:buSzPts val="1400"/>
              <a:buChar char="●"/>
              <a:defRPr sz="4400">
                <a:solidFill>
                  <a:schemeClr val="lt1"/>
                </a:solidFill>
                <a:latin typeface="Calibri"/>
                <a:ea typeface="Calibri"/>
                <a:cs typeface="Calibri"/>
                <a:sym typeface="Calibri"/>
              </a:defRPr>
            </a:lvl4pPr>
            <a:lvl5pPr lvl="4" algn="ctr" rtl="0">
              <a:spcBef>
                <a:spcPts val="0"/>
              </a:spcBef>
              <a:spcAft>
                <a:spcPts val="0"/>
              </a:spcAft>
              <a:buSzPts val="1400"/>
              <a:buChar char="○"/>
              <a:defRPr sz="4400">
                <a:solidFill>
                  <a:schemeClr val="lt1"/>
                </a:solidFill>
                <a:latin typeface="Calibri"/>
                <a:ea typeface="Calibri"/>
                <a:cs typeface="Calibri"/>
                <a:sym typeface="Calibri"/>
              </a:defRPr>
            </a:lvl5pPr>
            <a:lvl6pPr marL="457200" lvl="5" algn="ctr" rtl="0">
              <a:spcBef>
                <a:spcPts val="0"/>
              </a:spcBef>
              <a:spcAft>
                <a:spcPts val="0"/>
              </a:spcAft>
              <a:buSzPts val="1400"/>
              <a:buChar char="■"/>
              <a:defRPr sz="4400">
                <a:solidFill>
                  <a:schemeClr val="dk1"/>
                </a:solidFill>
                <a:latin typeface="Calibri"/>
                <a:ea typeface="Calibri"/>
                <a:cs typeface="Calibri"/>
                <a:sym typeface="Calibri"/>
              </a:defRPr>
            </a:lvl6pPr>
            <a:lvl7pPr marL="914400" lvl="6" algn="ctr" rtl="0">
              <a:spcBef>
                <a:spcPts val="0"/>
              </a:spcBef>
              <a:spcAft>
                <a:spcPts val="0"/>
              </a:spcAft>
              <a:buSzPts val="1400"/>
              <a:buChar char="●"/>
              <a:defRPr sz="4400">
                <a:solidFill>
                  <a:schemeClr val="dk1"/>
                </a:solidFill>
                <a:latin typeface="Calibri"/>
                <a:ea typeface="Calibri"/>
                <a:cs typeface="Calibri"/>
                <a:sym typeface="Calibri"/>
              </a:defRPr>
            </a:lvl7pPr>
            <a:lvl8pPr marL="1371600" lvl="7" algn="ctr" rtl="0">
              <a:spcBef>
                <a:spcPts val="0"/>
              </a:spcBef>
              <a:spcAft>
                <a:spcPts val="0"/>
              </a:spcAft>
              <a:buSzPts val="1400"/>
              <a:buChar char="○"/>
              <a:defRPr sz="4400">
                <a:solidFill>
                  <a:schemeClr val="dk1"/>
                </a:solidFill>
                <a:latin typeface="Calibri"/>
                <a:ea typeface="Calibri"/>
                <a:cs typeface="Calibri"/>
                <a:sym typeface="Calibri"/>
              </a:defRPr>
            </a:lvl8pPr>
            <a:lvl9pPr marL="1828800" lvl="8" algn="ctr" rtl="0">
              <a:spcBef>
                <a:spcPts val="0"/>
              </a:spcBef>
              <a:spcAft>
                <a:spcPts val="0"/>
              </a:spcAft>
              <a:buSzPts val="1400"/>
              <a:buChar char="■"/>
              <a:defRPr sz="4400">
                <a:solidFill>
                  <a:schemeClr val="dk1"/>
                </a:solidFill>
                <a:latin typeface="Calibri"/>
                <a:ea typeface="Calibri"/>
                <a:cs typeface="Calibri"/>
                <a:sym typeface="Calibri"/>
              </a:defRPr>
            </a:lvl9pPr>
          </a:lstStyle>
          <a:p>
            <a:endParaRPr/>
          </a:p>
        </p:txBody>
      </p:sp>
      <p:sp>
        <p:nvSpPr>
          <p:cNvPr id="31" name="Google Shape;31;p5"/>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32" name="Google Shape;32;p5"/>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33" name="Google Shape;33;p5"/>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9819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Glava odseka" type="secHead">
  <p:cSld name="SECTION_HEADER">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55575" y="1709738"/>
            <a:ext cx="1188085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000"/>
              <a:buFont typeface="Calibri"/>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155575" y="4589463"/>
            <a:ext cx="1188085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e vsebini" type="twoObj">
  <p:cSld name="TWO_OBJECTS">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155575" y="152401"/>
            <a:ext cx="11880850" cy="1028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155575" y="1253330"/>
            <a:ext cx="5873750" cy="51030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7"/>
          <p:cNvSpPr txBox="1">
            <a:spLocks noGrp="1"/>
          </p:cNvSpPr>
          <p:nvPr>
            <p:ph type="body" idx="2"/>
          </p:nvPr>
        </p:nvSpPr>
        <p:spPr>
          <a:xfrm>
            <a:off x="6172199" y="1253331"/>
            <a:ext cx="5864225" cy="510301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rimerjava"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155575" y="152400"/>
            <a:ext cx="11880850" cy="105727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155575" y="1269207"/>
            <a:ext cx="5864225"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atin typeface="Calibri"/>
                <a:ea typeface="Calibri"/>
                <a:cs typeface="Calibri"/>
                <a:sym typeface="Calibri"/>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8"/>
          <p:cNvSpPr txBox="1">
            <a:spLocks noGrp="1"/>
          </p:cNvSpPr>
          <p:nvPr>
            <p:ph type="body" idx="2"/>
          </p:nvPr>
        </p:nvSpPr>
        <p:spPr>
          <a:xfrm>
            <a:off x="155575" y="2093118"/>
            <a:ext cx="5864225" cy="426323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a:latin typeface="Calibri"/>
                <a:ea typeface="Calibri"/>
                <a:cs typeface="Calibri"/>
                <a:sym typeface="Calibri"/>
              </a:defRPr>
            </a:lvl1pPr>
            <a:lvl2pPr marL="914400" lvl="1" indent="-355600" algn="l">
              <a:lnSpc>
                <a:spcPct val="90000"/>
              </a:lnSpc>
              <a:spcBef>
                <a:spcPts val="500"/>
              </a:spcBef>
              <a:spcAft>
                <a:spcPts val="0"/>
              </a:spcAft>
              <a:buClr>
                <a:schemeClr val="dk1"/>
              </a:buClr>
              <a:buSzPts val="2000"/>
              <a:buChar char="•"/>
              <a:defRPr>
                <a:latin typeface="Calibri"/>
                <a:ea typeface="Calibri"/>
                <a:cs typeface="Calibri"/>
                <a:sym typeface="Calibri"/>
              </a:defRPr>
            </a:lvl2pPr>
            <a:lvl3pPr marL="1371600" lvl="2" indent="-342900" algn="l">
              <a:lnSpc>
                <a:spcPct val="90000"/>
              </a:lnSpc>
              <a:spcBef>
                <a:spcPts val="500"/>
              </a:spcBef>
              <a:spcAft>
                <a:spcPts val="0"/>
              </a:spcAft>
              <a:buClr>
                <a:schemeClr val="dk1"/>
              </a:buClr>
              <a:buSzPts val="1800"/>
              <a:buChar char="•"/>
              <a:defRPr>
                <a:latin typeface="Calibri"/>
                <a:ea typeface="Calibri"/>
                <a:cs typeface="Calibri"/>
                <a:sym typeface="Calibri"/>
              </a:defRPr>
            </a:lvl3pPr>
            <a:lvl4pPr marL="1828800" lvl="3" indent="-330200" algn="l">
              <a:lnSpc>
                <a:spcPct val="90000"/>
              </a:lnSpc>
              <a:spcBef>
                <a:spcPts val="500"/>
              </a:spcBef>
              <a:spcAft>
                <a:spcPts val="0"/>
              </a:spcAft>
              <a:buClr>
                <a:schemeClr val="dk1"/>
              </a:buClr>
              <a:buSzPts val="1600"/>
              <a:buChar char="•"/>
              <a:defRPr>
                <a:latin typeface="Calibri"/>
                <a:ea typeface="Calibri"/>
                <a:cs typeface="Calibri"/>
                <a:sym typeface="Calibri"/>
              </a:defRPr>
            </a:lvl4pPr>
            <a:lvl5pPr marL="2286000" lvl="4" indent="-317500" algn="l">
              <a:lnSpc>
                <a:spcPct val="90000"/>
              </a:lnSpc>
              <a:spcBef>
                <a:spcPts val="500"/>
              </a:spcBef>
              <a:spcAft>
                <a:spcPts val="0"/>
              </a:spcAft>
              <a:buClr>
                <a:schemeClr val="dk1"/>
              </a:buClr>
              <a:buSzPts val="1400"/>
              <a:buChar char="•"/>
              <a:defRPr>
                <a:latin typeface="Calibri"/>
                <a:ea typeface="Calibri"/>
                <a:cs typeface="Calibri"/>
                <a:sym typeface="Calibri"/>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6172200" y="1269205"/>
            <a:ext cx="5864224"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8"/>
          <p:cNvSpPr txBox="1">
            <a:spLocks noGrp="1"/>
          </p:cNvSpPr>
          <p:nvPr>
            <p:ph type="body" idx="4"/>
          </p:nvPr>
        </p:nvSpPr>
        <p:spPr>
          <a:xfrm>
            <a:off x="6172200" y="2093117"/>
            <a:ext cx="5864224" cy="426323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amo naslov" type="titleOnly">
  <p:cSld name="TITLE_ONLY">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155575" y="152401"/>
            <a:ext cx="11880850" cy="1028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razen" type="blank">
  <p:cSld name="BLANK">
    <p:spTree>
      <p:nvGrpSpPr>
        <p:cNvPr id="1" name="Shape 48"/>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sebina z naslovom" type="objTx">
  <p:cSld name="OBJECT_WITH_CAPTION_TEXT">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155575" y="1524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1"/>
          <p:cNvSpPr txBox="1">
            <a:spLocks noGrp="1"/>
          </p:cNvSpPr>
          <p:nvPr>
            <p:ph type="body" idx="1"/>
          </p:nvPr>
        </p:nvSpPr>
        <p:spPr>
          <a:xfrm>
            <a:off x="4202113" y="152400"/>
            <a:ext cx="7834312" cy="620395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30200" algn="l">
              <a:lnSpc>
                <a:spcPct val="90000"/>
              </a:lnSpc>
              <a:spcBef>
                <a:spcPts val="500"/>
              </a:spcBef>
              <a:spcAft>
                <a:spcPts val="0"/>
              </a:spcAft>
              <a:buClr>
                <a:schemeClr val="dk1"/>
              </a:buClr>
              <a:buSzPts val="1600"/>
              <a:buChar char="•"/>
              <a:defRPr sz="1600"/>
            </a:lvl4pPr>
            <a:lvl5pPr marL="2286000" lvl="4" indent="-317500" algn="l">
              <a:lnSpc>
                <a:spcPct val="90000"/>
              </a:lnSpc>
              <a:spcBef>
                <a:spcPts val="500"/>
              </a:spcBef>
              <a:spcAft>
                <a:spcPts val="0"/>
              </a:spcAft>
              <a:buClr>
                <a:schemeClr val="dk1"/>
              </a:buClr>
              <a:buSzPts val="1400"/>
              <a:buChar char="•"/>
              <a:defRPr sz="14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2" name="Google Shape;52;p11"/>
          <p:cNvSpPr txBox="1">
            <a:spLocks noGrp="1"/>
          </p:cNvSpPr>
          <p:nvPr>
            <p:ph type="body" idx="2"/>
          </p:nvPr>
        </p:nvSpPr>
        <p:spPr>
          <a:xfrm>
            <a:off x="155575" y="1752600"/>
            <a:ext cx="3932237" cy="460375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Vsebina z naslovom">
  <p:cSld name="1_Vsebina z naslovom">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155575" y="1524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12"/>
          <p:cNvSpPr txBox="1">
            <a:spLocks noGrp="1"/>
          </p:cNvSpPr>
          <p:nvPr>
            <p:ph type="body" idx="1"/>
          </p:nvPr>
        </p:nvSpPr>
        <p:spPr>
          <a:xfrm>
            <a:off x="155575" y="1752600"/>
            <a:ext cx="3932237" cy="460375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6" name="Google Shape;56;p12"/>
          <p:cNvSpPr>
            <a:spLocks noGrp="1"/>
          </p:cNvSpPr>
          <p:nvPr>
            <p:ph type="pic" idx="2"/>
          </p:nvPr>
        </p:nvSpPr>
        <p:spPr>
          <a:xfrm>
            <a:off x="4183063" y="152400"/>
            <a:ext cx="7853362" cy="6203949"/>
          </a:xfrm>
          <a:prstGeom prst="rect">
            <a:avLst/>
          </a:prstGeom>
          <a:noFill/>
          <a:ln>
            <a:noFill/>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155575" y="152401"/>
            <a:ext cx="11880850" cy="1028700"/>
          </a:xfrm>
          <a:prstGeom prst="rect">
            <a:avLst/>
          </a:prstGeom>
          <a:noFill/>
          <a:ln>
            <a:noFill/>
          </a:ln>
        </p:spPr>
        <p:txBody>
          <a:bodyPr spcFirstLastPara="1" wrap="square" lIns="91425" tIns="45700" rIns="91425" bIns="45700" anchor="b" anchorCtr="0">
            <a:norm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
          <p:cNvSpPr txBox="1">
            <a:spLocks noGrp="1"/>
          </p:cNvSpPr>
          <p:nvPr>
            <p:ph type="body" idx="1"/>
          </p:nvPr>
        </p:nvSpPr>
        <p:spPr>
          <a:xfrm>
            <a:off x="155575" y="1305148"/>
            <a:ext cx="11880850" cy="5021039"/>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90000"/>
              </a:lnSpc>
              <a:spcBef>
                <a:spcPts val="10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grpSp>
        <p:nvGrpSpPr>
          <p:cNvPr id="12" name="Google Shape;12;p3"/>
          <p:cNvGrpSpPr/>
          <p:nvPr/>
        </p:nvGrpSpPr>
        <p:grpSpPr>
          <a:xfrm>
            <a:off x="-1" y="6433805"/>
            <a:ext cx="12192001" cy="286695"/>
            <a:chOff x="-1" y="6424280"/>
            <a:chExt cx="12192001" cy="286695"/>
          </a:xfrm>
        </p:grpSpPr>
        <p:pic>
          <p:nvPicPr>
            <p:cNvPr id="13" name="Google Shape;13;p3"/>
            <p:cNvPicPr preferRelativeResize="0"/>
            <p:nvPr/>
          </p:nvPicPr>
          <p:blipFill rotWithShape="1">
            <a:blip r:embed="rId11">
              <a:alphaModFix/>
            </a:blip>
            <a:srcRect l="819" r="-1"/>
            <a:stretch/>
          </p:blipFill>
          <p:spPr>
            <a:xfrm>
              <a:off x="-1" y="6424836"/>
              <a:ext cx="4040661" cy="286139"/>
            </a:xfrm>
            <a:prstGeom prst="rect">
              <a:avLst/>
            </a:prstGeom>
            <a:noFill/>
            <a:ln>
              <a:noFill/>
            </a:ln>
          </p:spPr>
        </p:pic>
        <p:pic>
          <p:nvPicPr>
            <p:cNvPr id="14" name="Google Shape;14;p3"/>
            <p:cNvPicPr preferRelativeResize="0"/>
            <p:nvPr/>
          </p:nvPicPr>
          <p:blipFill rotWithShape="1">
            <a:blip r:embed="rId11">
              <a:alphaModFix/>
            </a:blip>
            <a:srcRect/>
            <a:stretch/>
          </p:blipFill>
          <p:spPr>
            <a:xfrm>
              <a:off x="4058952" y="6424836"/>
              <a:ext cx="4074000" cy="286139"/>
            </a:xfrm>
            <a:prstGeom prst="rect">
              <a:avLst/>
            </a:prstGeom>
            <a:noFill/>
            <a:ln>
              <a:noFill/>
            </a:ln>
          </p:spPr>
        </p:pic>
        <p:pic>
          <p:nvPicPr>
            <p:cNvPr id="15" name="Google Shape;15;p3"/>
            <p:cNvPicPr preferRelativeResize="0"/>
            <p:nvPr/>
          </p:nvPicPr>
          <p:blipFill rotWithShape="1">
            <a:blip r:embed="rId11">
              <a:alphaModFix/>
            </a:blip>
            <a:srcRect r="760"/>
            <a:stretch/>
          </p:blipFill>
          <p:spPr>
            <a:xfrm>
              <a:off x="8148956" y="6424280"/>
              <a:ext cx="4043044" cy="286139"/>
            </a:xfrm>
            <a:prstGeom prst="rect">
              <a:avLst/>
            </a:prstGeom>
            <a:noFill/>
            <a:ln>
              <a:noFill/>
            </a:ln>
          </p:spPr>
        </p:pic>
      </p:grpSp>
      <p:pic>
        <p:nvPicPr>
          <p:cNvPr id="16" name="Google Shape;16;p3"/>
          <p:cNvPicPr preferRelativeResize="0"/>
          <p:nvPr/>
        </p:nvPicPr>
        <p:blipFill rotWithShape="1">
          <a:blip r:embed="rId12">
            <a:alphaModFix/>
          </a:blip>
          <a:srcRect/>
          <a:stretch/>
        </p:blipFill>
        <p:spPr>
          <a:xfrm>
            <a:off x="11321415" y="5409772"/>
            <a:ext cx="585470" cy="78274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582">
          <p15:clr>
            <a:srgbClr val="F26B43"/>
          </p15:clr>
        </p15:guide>
        <p15:guide id="4" orient="horz" pos="96">
          <p15:clr>
            <a:srgbClr val="F26B43"/>
          </p15:clr>
        </p15:guide>
        <p15:guide id="5" orient="horz" pos="4224">
          <p15:clr>
            <a:srgbClr val="F26B43"/>
          </p15:clr>
        </p15:guide>
        <p15:guide id="6" pos="9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0" y="274638"/>
            <a:ext cx="12192000" cy="1143000"/>
          </a:xfrm>
          <a:prstGeom prst="rect">
            <a:avLst/>
          </a:prstGeom>
          <a:solidFill>
            <a:srgbClr val="73BE1E"/>
          </a:solid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4400" b="0" i="0" u="none" strike="noStrike" cap="none">
                <a:solidFill>
                  <a:schemeClr val="lt1"/>
                </a:solidFill>
                <a:latin typeface="Arial"/>
                <a:ea typeface="Arial"/>
                <a:cs typeface="Arial"/>
                <a:sym typeface="Arial"/>
              </a:defRPr>
            </a:lvl1pPr>
            <a:lvl2pPr marL="0" marR="0" lvl="1"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2pPr>
            <a:lvl3pPr marL="0" marR="0" lvl="2"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3pPr>
            <a:lvl4pPr marL="0" marR="0" lvl="3"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4pPr>
            <a:lvl5pPr marL="0" marR="0" lvl="4" indent="-88900" algn="ctr" rtl="0">
              <a:spcBef>
                <a:spcPts val="0"/>
              </a:spcBef>
              <a:spcAft>
                <a:spcPts val="0"/>
              </a:spcAft>
              <a:buSzPts val="1400"/>
              <a:buChar char="○"/>
              <a:defRPr sz="4400" b="0" i="0" u="none" strike="noStrike" cap="none">
                <a:solidFill>
                  <a:schemeClr val="lt1"/>
                </a:solidFill>
                <a:latin typeface="Calibri"/>
                <a:ea typeface="Calibri"/>
                <a:cs typeface="Calibri"/>
                <a:sym typeface="Calibri"/>
              </a:defRPr>
            </a:lvl5pPr>
            <a:lvl6pPr marL="457200" marR="0" lvl="5"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6pPr>
            <a:lvl7pPr marL="914400" marR="0" lvl="6"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7pPr>
            <a:lvl8pPr marL="1371600" marR="0" lvl="7"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8pPr>
            <a:lvl9pPr marL="1828800" marR="0" lvl="8" indent="-88900" algn="ctr" rtl="0">
              <a:spcBef>
                <a:spcPts val="0"/>
              </a:spcBef>
              <a:spcAft>
                <a:spcPts val="0"/>
              </a:spcAft>
              <a:buSzPts val="1400"/>
              <a:buChar char="■"/>
              <a:defRPr sz="4400" b="0" i="0" u="none" strike="noStrike" cap="none">
                <a:solidFill>
                  <a:schemeClr val="dk1"/>
                </a:solidFill>
                <a:latin typeface="Calibri"/>
                <a:ea typeface="Calibri"/>
                <a:cs typeface="Calibri"/>
                <a:sym typeface="Calibri"/>
              </a:defRPr>
            </a:lvl9pPr>
          </a:lstStyle>
          <a:p>
            <a:endParaRPr/>
          </a:p>
        </p:txBody>
      </p:sp>
      <p:sp>
        <p:nvSpPr>
          <p:cNvPr id="7" name="Google Shape;7;p1"/>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lstStyle>
            <a:lvl1pPr marL="457200" marR="0" lvl="0" indent="-317500" algn="l" rtl="0">
              <a:spcBef>
                <a:spcPts val="640"/>
              </a:spcBef>
              <a:spcAft>
                <a:spcPts val="0"/>
              </a:spcAft>
              <a:buClr>
                <a:schemeClr val="dk1"/>
              </a:buClr>
              <a:buSzPts val="1400"/>
              <a:buFont typeface="Arial"/>
              <a:buChar char="●"/>
              <a:defRPr sz="3200" b="0" i="0" u="none" strike="noStrike" cap="none">
                <a:solidFill>
                  <a:schemeClr val="dk1"/>
                </a:solidFill>
                <a:latin typeface="Arial"/>
                <a:ea typeface="Arial"/>
                <a:cs typeface="Arial"/>
                <a:sym typeface="Arial"/>
              </a:defRPr>
            </a:lvl1pPr>
            <a:lvl2pPr marL="914400" marR="0" lvl="1" indent="-317500" algn="l" rtl="0">
              <a:spcBef>
                <a:spcPts val="0"/>
              </a:spcBef>
              <a:spcAft>
                <a:spcPts val="0"/>
              </a:spcAft>
              <a:buClr>
                <a:schemeClr val="dk1"/>
              </a:buClr>
              <a:buSzPts val="1400"/>
              <a:buFont typeface="Arial"/>
              <a:buChar char="●"/>
              <a:defRPr sz="2800" b="0" i="0" u="none" strike="noStrike" cap="none">
                <a:solidFill>
                  <a:schemeClr val="dk1"/>
                </a:solidFill>
                <a:latin typeface="Arial"/>
                <a:ea typeface="Arial"/>
                <a:cs typeface="Arial"/>
                <a:sym typeface="Arial"/>
              </a:defRPr>
            </a:lvl2pPr>
            <a:lvl3pPr marL="1371600" marR="0" lvl="2" indent="-317500" algn="l" rtl="0">
              <a:spcBef>
                <a:spcPts val="0"/>
              </a:spcBef>
              <a:spcAft>
                <a:spcPts val="0"/>
              </a:spcAft>
              <a:buClr>
                <a:schemeClr val="dk1"/>
              </a:buClr>
              <a:buSzPts val="1400"/>
              <a:buFont typeface="Arial"/>
              <a:buChar char="●"/>
              <a:defRPr sz="2400" b="0" i="0" u="none" strike="noStrike" cap="none">
                <a:solidFill>
                  <a:schemeClr val="dk1"/>
                </a:solidFill>
                <a:latin typeface="Arial"/>
                <a:ea typeface="Arial"/>
                <a:cs typeface="Arial"/>
                <a:sym typeface="Arial"/>
              </a:defRPr>
            </a:lvl3pPr>
            <a:lvl4pPr marL="1828800" marR="0" lvl="3" indent="-317500" algn="l" rtl="0">
              <a:spcBef>
                <a:spcPts val="0"/>
              </a:spcBef>
              <a:spcAft>
                <a:spcPts val="0"/>
              </a:spcAft>
              <a:buClr>
                <a:schemeClr val="dk1"/>
              </a:buClr>
              <a:buSzPts val="1400"/>
              <a:buFont typeface="Arial"/>
              <a:buChar char="●"/>
              <a:defRPr sz="2000" b="0" i="0" u="none" strike="noStrike" cap="none">
                <a:solidFill>
                  <a:schemeClr val="dk1"/>
                </a:solidFill>
                <a:latin typeface="Arial"/>
                <a:ea typeface="Arial"/>
                <a:cs typeface="Arial"/>
                <a:sym typeface="Arial"/>
              </a:defRPr>
            </a:lvl4pPr>
            <a:lvl5pPr marL="2286000" marR="0" lvl="4" indent="-317500" algn="l" rtl="0">
              <a:spcBef>
                <a:spcPts val="0"/>
              </a:spcBef>
              <a:spcAft>
                <a:spcPts val="0"/>
              </a:spcAft>
              <a:buClr>
                <a:schemeClr val="dk1"/>
              </a:buClr>
              <a:buSzPts val="1400"/>
              <a:buFont typeface="Arial"/>
              <a:buChar char="●"/>
              <a:defRPr sz="2000" b="0" i="0" u="none" strike="noStrike" cap="none">
                <a:solidFill>
                  <a:schemeClr val="dk1"/>
                </a:solidFill>
                <a:latin typeface="Arial"/>
                <a:ea typeface="Arial"/>
                <a:cs typeface="Arial"/>
                <a:sym typeface="Arial"/>
              </a:defRPr>
            </a:lvl5pPr>
            <a:lvl6pPr marL="2743200" marR="0" lvl="5" indent="-317500" algn="l" rtl="0">
              <a:spcBef>
                <a:spcPts val="0"/>
              </a:spcBef>
              <a:spcAft>
                <a:spcPts val="0"/>
              </a:spcAft>
              <a:buClr>
                <a:schemeClr val="dk1"/>
              </a:buClr>
              <a:buSzPts val="1400"/>
              <a:buFont typeface="Calibri"/>
              <a:buChar char="●"/>
              <a:defRPr sz="2000" b="0" i="0" u="none" strike="noStrike" cap="none">
                <a:solidFill>
                  <a:schemeClr val="dk1"/>
                </a:solidFill>
                <a:latin typeface="Calibri"/>
                <a:ea typeface="Calibri"/>
                <a:cs typeface="Calibri"/>
                <a:sym typeface="Calibri"/>
              </a:defRPr>
            </a:lvl6pPr>
            <a:lvl7pPr marL="3200400" marR="0" lvl="6" indent="-317500" algn="l" rtl="0">
              <a:spcBef>
                <a:spcPts val="0"/>
              </a:spcBef>
              <a:spcAft>
                <a:spcPts val="0"/>
              </a:spcAft>
              <a:buClr>
                <a:schemeClr val="dk1"/>
              </a:buClr>
              <a:buSzPts val="1400"/>
              <a:buFont typeface="Calibri"/>
              <a:buChar char="●"/>
              <a:defRPr sz="2000" b="0" i="0" u="none" strike="noStrike" cap="none">
                <a:solidFill>
                  <a:schemeClr val="dk1"/>
                </a:solidFill>
                <a:latin typeface="Calibri"/>
                <a:ea typeface="Calibri"/>
                <a:cs typeface="Calibri"/>
                <a:sym typeface="Calibri"/>
              </a:defRPr>
            </a:lvl7pPr>
            <a:lvl8pPr marL="3657600" marR="0" lvl="7" indent="-317500" algn="l" rtl="0">
              <a:spcBef>
                <a:spcPts val="0"/>
              </a:spcBef>
              <a:spcAft>
                <a:spcPts val="0"/>
              </a:spcAft>
              <a:buClr>
                <a:schemeClr val="dk1"/>
              </a:buClr>
              <a:buSzPts val="1400"/>
              <a:buFont typeface="Calibri"/>
              <a:buChar char="●"/>
              <a:defRPr sz="2000" b="0" i="0" u="none" strike="noStrike" cap="none">
                <a:solidFill>
                  <a:schemeClr val="dk1"/>
                </a:solidFill>
                <a:latin typeface="Calibri"/>
                <a:ea typeface="Calibri"/>
                <a:cs typeface="Calibri"/>
                <a:sym typeface="Calibri"/>
              </a:defRPr>
            </a:lvl8pPr>
            <a:lvl9pPr marL="4114800" marR="0" lvl="8" indent="-317500" algn="l" rtl="0">
              <a:spcBef>
                <a:spcPts val="0"/>
              </a:spcBef>
              <a:spcAft>
                <a:spcPts val="0"/>
              </a:spcAft>
              <a:buClr>
                <a:schemeClr val="dk1"/>
              </a:buClr>
              <a:buSzPts val="14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09600" y="6356351"/>
            <a:ext cx="2844800" cy="365125"/>
          </a:xfrm>
          <a:prstGeom prst="rect">
            <a:avLst/>
          </a:prstGeom>
          <a:noFill/>
          <a:ln>
            <a:noFill/>
          </a:ln>
        </p:spPr>
        <p:txBody>
          <a:bodyPr spcFirstLastPara="1" wrap="square" lIns="91425" tIns="91425" rIns="91425" bIns="91425" anchor="ctr" anchorCtr="0"/>
          <a:lstStyle>
            <a:lvl1pPr marL="0" marR="0" lvl="0" indent="-88900" algn="l"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lstStyle>
            <a:lvl1pPr marL="0" marR="0" lvl="0" indent="-88900" algn="ctr" rtl="0">
              <a:spcBef>
                <a:spcPts val="0"/>
              </a:spcBef>
              <a:spcAft>
                <a:spcPts val="0"/>
              </a:spcAft>
              <a:buSzPts val="1400"/>
              <a:buChar char="●"/>
              <a:defRPr sz="1200" b="0" i="0" u="none" strike="noStrike" cap="none">
                <a:solidFill>
                  <a:srgbClr val="898989"/>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2pPr>
            <a:lvl3pPr marL="914400" marR="0" lvl="2"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3pPr>
            <a:lvl4pPr marL="1371600" marR="0" lvl="3"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4pPr>
            <a:lvl5pPr marL="1828800" marR="0" lvl="4"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5pPr>
            <a:lvl6pPr marL="2286000" marR="0" lvl="5"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6pPr>
            <a:lvl7pPr marL="2743200" marR="0" lvl="6"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7pPr>
            <a:lvl8pPr marL="3200400" marR="0" lvl="7"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8pPr>
            <a:lvl9pPr marL="3657600" marR="0" lvl="8" indent="-88900" algn="l" rtl="0">
              <a:spcBef>
                <a:spcPts val="0"/>
              </a:spcBef>
              <a:spcAft>
                <a:spcPts val="0"/>
              </a:spcAft>
              <a:buSzPts val="1400"/>
              <a:buChar char="■"/>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737600" y="6356351"/>
            <a:ext cx="2844800" cy="365125"/>
          </a:xfrm>
          <a:prstGeom prst="rect">
            <a:avLst/>
          </a:prstGeom>
          <a:noFill/>
          <a:ln>
            <a:noFill/>
          </a:ln>
        </p:spPr>
        <p:txBody>
          <a:bodyPr spcFirstLastPara="1" wrap="square" lIns="91425" tIns="91425" rIns="91425" bIns="91425" anchor="ctr" anchorCtr="0">
            <a:noAutofit/>
          </a:bodyPr>
          <a:lstStyle>
            <a:lvl1pPr marL="0" marR="0" lvl="0" indent="0" algn="r" rtl="0">
              <a:buNone/>
              <a:defRPr sz="1200" b="0" i="0" u="none" strike="noStrike" cap="none">
                <a:solidFill>
                  <a:srgbClr val="898989"/>
                </a:solidFill>
                <a:latin typeface="Arial"/>
                <a:ea typeface="Arial"/>
                <a:cs typeface="Arial"/>
                <a:sym typeface="Arial"/>
              </a:defRPr>
            </a:lvl1pPr>
            <a:lvl2pPr marL="0" marR="0" lvl="1" indent="0" algn="r" rtl="0">
              <a:buNone/>
              <a:defRPr sz="1200" b="0" i="0" u="none" strike="noStrike" cap="none">
                <a:solidFill>
                  <a:srgbClr val="898989"/>
                </a:solidFill>
                <a:latin typeface="Arial"/>
                <a:ea typeface="Arial"/>
                <a:cs typeface="Arial"/>
                <a:sym typeface="Arial"/>
              </a:defRPr>
            </a:lvl2pPr>
            <a:lvl3pPr marL="0" marR="0" lvl="2" indent="0" algn="r" rtl="0">
              <a:buNone/>
              <a:defRPr sz="1200" b="0" i="0" u="none" strike="noStrike" cap="none">
                <a:solidFill>
                  <a:srgbClr val="898989"/>
                </a:solidFill>
                <a:latin typeface="Arial"/>
                <a:ea typeface="Arial"/>
                <a:cs typeface="Arial"/>
                <a:sym typeface="Arial"/>
              </a:defRPr>
            </a:lvl3pPr>
            <a:lvl4pPr marL="0" marR="0" lvl="3" indent="0" algn="r" rtl="0">
              <a:buNone/>
              <a:defRPr sz="1200" b="0" i="0" u="none" strike="noStrike" cap="none">
                <a:solidFill>
                  <a:srgbClr val="898989"/>
                </a:solidFill>
                <a:latin typeface="Arial"/>
                <a:ea typeface="Arial"/>
                <a:cs typeface="Arial"/>
                <a:sym typeface="Arial"/>
              </a:defRPr>
            </a:lvl4pPr>
            <a:lvl5pPr marL="0" marR="0" lvl="4" indent="0" algn="r" rtl="0">
              <a:buNone/>
              <a:defRPr sz="1200" b="0" i="0" u="none" strike="noStrike" cap="none">
                <a:solidFill>
                  <a:srgbClr val="898989"/>
                </a:solidFill>
                <a:latin typeface="Arial"/>
                <a:ea typeface="Arial"/>
                <a:cs typeface="Arial"/>
                <a:sym typeface="Arial"/>
              </a:defRPr>
            </a:lvl5pPr>
            <a:lvl6pPr marL="0" marR="0" lvl="5" indent="0" algn="r" rtl="0">
              <a:buNone/>
              <a:defRPr sz="1200" b="0" i="0" u="none" strike="noStrike" cap="none">
                <a:solidFill>
                  <a:srgbClr val="898989"/>
                </a:solidFill>
                <a:latin typeface="Arial"/>
                <a:ea typeface="Arial"/>
                <a:cs typeface="Arial"/>
                <a:sym typeface="Arial"/>
              </a:defRPr>
            </a:lvl6pPr>
            <a:lvl7pPr marL="0" marR="0" lvl="6" indent="0" algn="r" rtl="0">
              <a:buNone/>
              <a:defRPr sz="1200" b="0" i="0" u="none" strike="noStrike" cap="none">
                <a:solidFill>
                  <a:srgbClr val="898989"/>
                </a:solidFill>
                <a:latin typeface="Arial"/>
                <a:ea typeface="Arial"/>
                <a:cs typeface="Arial"/>
                <a:sym typeface="Arial"/>
              </a:defRPr>
            </a:lvl7pPr>
            <a:lvl8pPr marL="0" marR="0" lvl="7" indent="0" algn="r" rtl="0">
              <a:buNone/>
              <a:defRPr sz="1200" b="0" i="0" u="none" strike="noStrike" cap="none">
                <a:solidFill>
                  <a:srgbClr val="898989"/>
                </a:solidFill>
                <a:latin typeface="Arial"/>
                <a:ea typeface="Arial"/>
                <a:cs typeface="Arial"/>
                <a:sym typeface="Arial"/>
              </a:defRPr>
            </a:lvl8pPr>
            <a:lvl9pPr marL="0" marR="0" lvl="8" indent="0" algn="r" rtl="0">
              <a:buNone/>
              <a:defRPr sz="1200" b="0" i="0" u="none" strike="noStrike" cap="none">
                <a:solidFill>
                  <a:srgbClr val="898989"/>
                </a:solidFill>
                <a:latin typeface="Arial"/>
                <a:ea typeface="Arial"/>
                <a:cs typeface="Arial"/>
                <a:sym typeface="Arial"/>
              </a:defRPr>
            </a:lvl9pPr>
          </a:lstStyle>
          <a:p>
            <a:pPr indent="-88900">
              <a:buSzPts val="1400"/>
              <a:buFont typeface="Arial"/>
              <a:buChar char="●"/>
            </a:pPr>
            <a:endParaRPr lang="en-US" smtClean="0"/>
          </a:p>
          <a:p>
            <a:pPr marL="457200" lvl="1" indent="-88900" algn="l">
              <a:buSzPts val="1400"/>
              <a:buFont typeface="Arial"/>
              <a:buChar char="○"/>
            </a:pPr>
            <a:endParaRPr lang="en-US" sz="1800" smtClean="0">
              <a:solidFill>
                <a:srgbClr val="000000"/>
              </a:solidFill>
              <a:latin typeface="Calibri"/>
              <a:ea typeface="Calibri"/>
              <a:cs typeface="Calibri"/>
              <a:sym typeface="Calibri"/>
            </a:endParaRPr>
          </a:p>
          <a:p>
            <a:pPr marL="914400" lvl="2" indent="-88900" algn="l">
              <a:buSzPts val="1400"/>
              <a:buFont typeface="Arial"/>
              <a:buChar char="■"/>
            </a:pPr>
            <a:endParaRPr lang="en-US" sz="1800" smtClean="0">
              <a:solidFill>
                <a:srgbClr val="000000"/>
              </a:solidFill>
              <a:latin typeface="Calibri"/>
              <a:ea typeface="Calibri"/>
              <a:cs typeface="Calibri"/>
              <a:sym typeface="Calibri"/>
            </a:endParaRPr>
          </a:p>
          <a:p>
            <a:pPr marL="1371600" lvl="3" indent="-88900" algn="l">
              <a:buSzPts val="1400"/>
              <a:buFont typeface="Arial"/>
              <a:buChar char="●"/>
            </a:pPr>
            <a:endParaRPr lang="en-US" sz="1800" smtClean="0">
              <a:solidFill>
                <a:srgbClr val="000000"/>
              </a:solidFill>
              <a:latin typeface="Calibri"/>
              <a:ea typeface="Calibri"/>
              <a:cs typeface="Calibri"/>
              <a:sym typeface="Calibri"/>
            </a:endParaRPr>
          </a:p>
          <a:p>
            <a:pPr marL="1828800" lvl="4" indent="-88900" algn="l">
              <a:buSzPts val="1400"/>
              <a:buFont typeface="Arial"/>
              <a:buChar char="○"/>
            </a:pPr>
            <a:endParaRPr lang="en-US" sz="1800" smtClean="0">
              <a:solidFill>
                <a:srgbClr val="000000"/>
              </a:solidFill>
              <a:latin typeface="Calibri"/>
              <a:ea typeface="Calibri"/>
              <a:cs typeface="Calibri"/>
              <a:sym typeface="Calibri"/>
            </a:endParaRPr>
          </a:p>
          <a:p>
            <a:pPr marL="2286000" lvl="5" indent="-88900" algn="l">
              <a:buSzPts val="1400"/>
              <a:buFont typeface="Arial"/>
              <a:buChar char="■"/>
            </a:pPr>
            <a:endParaRPr lang="en-US" sz="1800" smtClean="0">
              <a:solidFill>
                <a:srgbClr val="000000"/>
              </a:solidFill>
              <a:latin typeface="Calibri"/>
              <a:ea typeface="Calibri"/>
              <a:cs typeface="Calibri"/>
              <a:sym typeface="Calibri"/>
            </a:endParaRPr>
          </a:p>
          <a:p>
            <a:pPr marL="2743200" lvl="6" indent="-88900" algn="l">
              <a:buSzPts val="1400"/>
              <a:buFont typeface="Arial"/>
              <a:buChar char="●"/>
            </a:pPr>
            <a:endParaRPr lang="en-US" sz="1800" smtClean="0">
              <a:solidFill>
                <a:srgbClr val="000000"/>
              </a:solidFill>
              <a:latin typeface="Calibri"/>
              <a:ea typeface="Calibri"/>
              <a:cs typeface="Calibri"/>
              <a:sym typeface="Calibri"/>
            </a:endParaRPr>
          </a:p>
          <a:p>
            <a:pPr marL="3200400" lvl="7" indent="-88900" algn="l">
              <a:buSzPts val="1400"/>
              <a:buFont typeface="Arial"/>
              <a:buChar char="○"/>
            </a:pPr>
            <a:endParaRPr lang="en-US" sz="1800" smtClean="0">
              <a:solidFill>
                <a:srgbClr val="000000"/>
              </a:solidFill>
              <a:latin typeface="Calibri"/>
              <a:ea typeface="Calibri"/>
              <a:cs typeface="Calibri"/>
              <a:sym typeface="Calibri"/>
            </a:endParaRPr>
          </a:p>
          <a:p>
            <a:pPr marL="3657600" lvl="8" indent="-88900" algn="l">
              <a:buSzPts val="1400"/>
              <a:buFont typeface="Arial"/>
              <a:buChar char="■"/>
            </a:pPr>
            <a:endParaRPr lang="en-US" sz="18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572697383"/>
      </p:ext>
    </p:extLst>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
          <p:cNvSpPr txBox="1">
            <a:spLocks noGrp="1"/>
          </p:cNvSpPr>
          <p:nvPr>
            <p:ph type="ctrTitle"/>
          </p:nvPr>
        </p:nvSpPr>
        <p:spPr>
          <a:xfrm>
            <a:off x="530860" y="3068320"/>
            <a:ext cx="8083551" cy="23876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dk1"/>
              </a:buClr>
              <a:buSzPts val="4000"/>
              <a:buFont typeface="Calibri"/>
              <a:buNone/>
            </a:pPr>
            <a:r>
              <a:rPr lang="sl-SI" dirty="0" smtClean="0">
                <a:latin typeface="+mj-lt"/>
              </a:rPr>
              <a:t>Medgeneracijska </a:t>
            </a:r>
            <a:r>
              <a:rPr lang="sl-SI" dirty="0">
                <a:latin typeface="+mj-lt"/>
              </a:rPr>
              <a:t>pravičnost pri ravnanju z okoljem</a:t>
            </a:r>
            <a:endParaRPr dirty="0">
              <a:latin typeface="+mj-lt"/>
            </a:endParaRPr>
          </a:p>
          <a:p>
            <a:r>
              <a:rPr lang="sl-SI" sz="3000" dirty="0" smtClean="0">
                <a:latin typeface="+mj-lt"/>
              </a:rPr>
              <a:t/>
            </a:r>
            <a:br>
              <a:rPr lang="sl-SI" sz="3000" dirty="0" smtClean="0">
                <a:latin typeface="+mj-lt"/>
              </a:rPr>
            </a:br>
            <a:r>
              <a:rPr lang="sl-SI" sz="3000" dirty="0" smtClean="0">
                <a:latin typeface="+mj-lt"/>
              </a:rPr>
              <a:t>dr</a:t>
            </a:r>
            <a:r>
              <a:rPr lang="sl-SI" sz="3000" dirty="0">
                <a:latin typeface="+mj-lt"/>
              </a:rPr>
              <a:t>. Dejan Meh Savić</a:t>
            </a:r>
            <a:r>
              <a:rPr lang="sl-SI" dirty="0">
                <a:latin typeface="+mj-lt"/>
              </a:rPr>
              <a:t/>
            </a:r>
            <a:br>
              <a:rPr lang="sl-SI" dirty="0">
                <a:latin typeface="+mj-lt"/>
              </a:rPr>
            </a:b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sl-SI" sz="3000" b="1" dirty="0" smtClean="0">
                <a:latin typeface="+mj-lt"/>
              </a:rPr>
              <a:t>Medgeneracijski dogovor lahko </a:t>
            </a:r>
            <a:r>
              <a:rPr lang="sl-SI" sz="3000" b="1" dirty="0" smtClean="0">
                <a:latin typeface="+mj-lt"/>
              </a:rPr>
              <a:t>vključuje:</a:t>
            </a:r>
            <a:endParaRPr lang="en-US" sz="3000" b="1" dirty="0">
              <a:latin typeface="+mj-lt"/>
            </a:endParaRPr>
          </a:p>
        </p:txBody>
      </p:sp>
      <p:sp>
        <p:nvSpPr>
          <p:cNvPr id="3" name="Textplatzhalter 2"/>
          <p:cNvSpPr>
            <a:spLocks noGrp="1"/>
          </p:cNvSpPr>
          <p:nvPr>
            <p:ph type="body" idx="1"/>
          </p:nvPr>
        </p:nvSpPr>
        <p:spPr/>
        <p:txBody>
          <a:bodyPr>
            <a:normAutofit/>
          </a:bodyPr>
          <a:lstStyle/>
          <a:p>
            <a:r>
              <a:rPr lang="sl-SI" sz="2800" dirty="0" smtClean="0">
                <a:latin typeface="+mj-lt"/>
              </a:rPr>
              <a:t>Zavezo ukrepom za končanje podnebne krize in krize narave</a:t>
            </a:r>
          </a:p>
          <a:p>
            <a:r>
              <a:rPr lang="sl-SI" sz="2800" dirty="0" smtClean="0">
                <a:latin typeface="+mj-lt"/>
              </a:rPr>
              <a:t>Zaščito prihodnjih generacij v ustavi</a:t>
            </a:r>
          </a:p>
          <a:p>
            <a:r>
              <a:rPr lang="sl-SI" sz="2800" dirty="0" smtClean="0">
                <a:latin typeface="+mj-lt"/>
              </a:rPr>
              <a:t>Vpeljavo varuha mladih (kot prihodnjih odraslih) in prihodnjih generacij</a:t>
            </a:r>
          </a:p>
          <a:p>
            <a:endParaRPr lang="sl-SI" sz="2800" dirty="0">
              <a:latin typeface="+mj-lt"/>
            </a:endParaRPr>
          </a:p>
          <a:p>
            <a:r>
              <a:rPr lang="sl-SI" sz="2800" dirty="0" smtClean="0">
                <a:latin typeface="+mj-lt"/>
              </a:rPr>
              <a:t>Financiranje dostojnih pokojnin</a:t>
            </a:r>
          </a:p>
          <a:p>
            <a:r>
              <a:rPr lang="sl-SI" sz="2800" dirty="0" smtClean="0">
                <a:latin typeface="+mj-lt"/>
              </a:rPr>
              <a:t>Krepitev javnega zdravstva</a:t>
            </a:r>
          </a:p>
          <a:p>
            <a:r>
              <a:rPr lang="sl-SI" sz="2800" dirty="0" smtClean="0">
                <a:latin typeface="+mj-lt"/>
              </a:rPr>
              <a:t>Podpiranje sonaravnih načinov življenja (mobilnost, energija, prehrana</a:t>
            </a:r>
            <a:r>
              <a:rPr lang="sl-SI" sz="2800" dirty="0" smtClean="0">
                <a:latin typeface="+mj-lt"/>
              </a:rPr>
              <a:t>)</a:t>
            </a:r>
            <a:endParaRPr lang="sl-SI" sz="2800" dirty="0" smtClean="0">
              <a:latin typeface="+mj-lt"/>
            </a:endParaRPr>
          </a:p>
          <a:p>
            <a:endParaRPr lang="sl-SI" sz="2800" dirty="0">
              <a:latin typeface="+mj-lt"/>
            </a:endParaRPr>
          </a:p>
          <a:p>
            <a:r>
              <a:rPr lang="sl-SI" sz="2800" dirty="0" smtClean="0">
                <a:latin typeface="+mj-lt"/>
              </a:rPr>
              <a:t>Varovanje ključnih vrst in ekosistov doma in </a:t>
            </a:r>
            <a:r>
              <a:rPr lang="sl-SI" sz="2800" dirty="0" smtClean="0">
                <a:latin typeface="+mj-lt"/>
              </a:rPr>
              <a:t>globalno</a:t>
            </a:r>
            <a:endParaRPr lang="en-US" sz="2800" dirty="0">
              <a:latin typeface="+mj-lt"/>
            </a:endParaRPr>
          </a:p>
        </p:txBody>
      </p:sp>
    </p:spTree>
    <p:extLst>
      <p:ext uri="{BB962C8B-B14F-4D97-AF65-F5344CB8AC3E}">
        <p14:creationId xmlns:p14="http://schemas.microsoft.com/office/powerpoint/2010/main" val="1504541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5575" y="152401"/>
            <a:ext cx="11880850" cy="685799"/>
          </a:xfrm>
        </p:spPr>
        <p:txBody>
          <a:bodyPr>
            <a:normAutofit/>
          </a:bodyPr>
          <a:lstStyle/>
          <a:p>
            <a:r>
              <a:rPr lang="sl-SI" sz="3000" b="1" dirty="0" smtClean="0">
                <a:latin typeface="+mj-lt"/>
              </a:rPr>
              <a:t>Etika za 21. </a:t>
            </a:r>
            <a:r>
              <a:rPr lang="sl-SI" sz="3000" b="1" dirty="0" smtClean="0">
                <a:latin typeface="+mj-lt"/>
              </a:rPr>
              <a:t>stoletje</a:t>
            </a:r>
            <a:endParaRPr lang="en-US" sz="3000" b="1" dirty="0">
              <a:latin typeface="+mj-lt"/>
            </a:endParaRPr>
          </a:p>
        </p:txBody>
      </p:sp>
      <p:sp>
        <p:nvSpPr>
          <p:cNvPr id="3" name="Textplatzhalter 2"/>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noAutofit/>
          </a:bodyPr>
          <a:lstStyle/>
          <a:p>
            <a:pPr marL="114300" indent="0">
              <a:buNone/>
            </a:pPr>
            <a:r>
              <a:rPr lang="sl-SI" sz="3000" dirty="0" smtClean="0">
                <a:latin typeface="+mj-lt"/>
              </a:rPr>
              <a:t>Da bi znali (pre)živeti podnebno krizo in krizo narave potrebujemo:</a:t>
            </a:r>
          </a:p>
          <a:p>
            <a:pPr marL="114300" indent="0">
              <a:buNone/>
            </a:pPr>
            <a:r>
              <a:rPr lang="sl-SI" sz="3000" dirty="0">
                <a:latin typeface="+mj-lt"/>
              </a:rPr>
              <a:t>k</a:t>
            </a:r>
            <a:r>
              <a:rPr lang="sl-SI" sz="3000" dirty="0" smtClean="0">
                <a:latin typeface="+mj-lt"/>
              </a:rPr>
              <a:t>ot </a:t>
            </a:r>
            <a:r>
              <a:rPr lang="sl-SI" sz="3000" dirty="0" smtClean="0">
                <a:solidFill>
                  <a:schemeClr val="accent5"/>
                </a:solidFill>
                <a:latin typeface="+mj-lt"/>
              </a:rPr>
              <a:t>DRUŽBA:</a:t>
            </a:r>
            <a:endParaRPr lang="sl-SI" sz="3000" dirty="0" smtClean="0">
              <a:solidFill>
                <a:schemeClr val="accent5"/>
              </a:solidFill>
              <a:latin typeface="+mj-lt"/>
            </a:endParaRPr>
          </a:p>
          <a:p>
            <a:r>
              <a:rPr lang="sl-SI" sz="3000" dirty="0" smtClean="0">
                <a:latin typeface="+mj-lt"/>
              </a:rPr>
              <a:t>Visok nivo znanja o naravi, o energiji, o ekosistemih in o </a:t>
            </a:r>
            <a:r>
              <a:rPr lang="sl-SI" sz="3000" dirty="0" smtClean="0">
                <a:latin typeface="+mj-lt"/>
              </a:rPr>
              <a:t>podnebju</a:t>
            </a:r>
            <a:r>
              <a:rPr lang="sl-SI" sz="3000" dirty="0" smtClean="0">
                <a:latin typeface="+mj-lt"/>
              </a:rPr>
              <a:t>.</a:t>
            </a:r>
          </a:p>
          <a:p>
            <a:r>
              <a:rPr lang="sl-SI" sz="3000" dirty="0" smtClean="0">
                <a:latin typeface="+mj-lt"/>
              </a:rPr>
              <a:t>Družboslovna </a:t>
            </a:r>
            <a:r>
              <a:rPr lang="sl-SI" sz="3000" dirty="0" smtClean="0">
                <a:latin typeface="+mj-lt"/>
              </a:rPr>
              <a:t>in humanistična znanja za miroljubno sporazumevanje, urejanje konfliktov in odnosov med:</a:t>
            </a:r>
          </a:p>
          <a:p>
            <a:pPr lvl="1"/>
            <a:r>
              <a:rPr lang="sl-SI" sz="3000" dirty="0" smtClean="0">
                <a:latin typeface="+mj-lt"/>
              </a:rPr>
              <a:t>različnimi sloji prebivalstva, </a:t>
            </a:r>
          </a:p>
          <a:p>
            <a:pPr lvl="1"/>
            <a:r>
              <a:rPr lang="sl-SI" sz="3000" dirty="0" smtClean="0">
                <a:latin typeface="+mj-lt"/>
              </a:rPr>
              <a:t>generacijami </a:t>
            </a:r>
            <a:r>
              <a:rPr lang="sl-SI" sz="3000" dirty="0" smtClean="0">
                <a:latin typeface="+mj-lt"/>
              </a:rPr>
              <a:t>in </a:t>
            </a:r>
          </a:p>
          <a:p>
            <a:pPr lvl="1"/>
            <a:r>
              <a:rPr lang="sl-SI" sz="3000" dirty="0" smtClean="0">
                <a:latin typeface="+mj-lt"/>
              </a:rPr>
              <a:t>narodi</a:t>
            </a:r>
            <a:r>
              <a:rPr lang="sl-SI" sz="3000" dirty="0" smtClean="0">
                <a:latin typeface="+mj-lt"/>
              </a:rPr>
              <a:t>.</a:t>
            </a:r>
          </a:p>
        </p:txBody>
      </p:sp>
    </p:spTree>
    <p:extLst>
      <p:ext uri="{BB962C8B-B14F-4D97-AF65-F5344CB8AC3E}">
        <p14:creationId xmlns:p14="http://schemas.microsoft.com/office/powerpoint/2010/main" val="1160300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5575" y="133351"/>
            <a:ext cx="11880850" cy="628649"/>
          </a:xfrm>
        </p:spPr>
        <p:txBody>
          <a:bodyPr>
            <a:normAutofit/>
          </a:bodyPr>
          <a:lstStyle/>
          <a:p>
            <a:r>
              <a:rPr lang="sl-SI" sz="3000" b="1" dirty="0" smtClean="0">
                <a:latin typeface="+mj-lt"/>
              </a:rPr>
              <a:t>Etika za 21. </a:t>
            </a:r>
            <a:r>
              <a:rPr lang="sl-SI" sz="3000" b="1" dirty="0" smtClean="0">
                <a:latin typeface="+mj-lt"/>
              </a:rPr>
              <a:t>stoletje</a:t>
            </a:r>
            <a:endParaRPr lang="en-US" sz="3000" b="1" dirty="0">
              <a:latin typeface="+mj-lt"/>
            </a:endParaRPr>
          </a:p>
        </p:txBody>
      </p:sp>
      <p:sp>
        <p:nvSpPr>
          <p:cNvPr id="3" name="Textplatzhalter 2"/>
          <p:cNvSpPr>
            <a:spLocks noGrp="1"/>
          </p:cNvSpPr>
          <p:nvPr>
            <p:ph type="body" idx="1"/>
          </p:nvPr>
        </p:nvSpPr>
        <p:spPr>
          <a:xfrm>
            <a:off x="155575" y="1076548"/>
            <a:ext cx="11880850" cy="5021039"/>
          </a:xfrm>
        </p:spPr>
        <p:style>
          <a:lnRef idx="2">
            <a:schemeClr val="accent6"/>
          </a:lnRef>
          <a:fillRef idx="1">
            <a:schemeClr val="lt1"/>
          </a:fillRef>
          <a:effectRef idx="0">
            <a:schemeClr val="accent6"/>
          </a:effectRef>
          <a:fontRef idx="minor">
            <a:schemeClr val="dk1"/>
          </a:fontRef>
        </p:style>
        <p:txBody>
          <a:bodyPr>
            <a:noAutofit/>
          </a:bodyPr>
          <a:lstStyle/>
          <a:p>
            <a:pPr marL="114300" lvl="0" indent="0">
              <a:buClr>
                <a:srgbClr val="000000"/>
              </a:buClr>
              <a:buNone/>
            </a:pPr>
            <a:r>
              <a:rPr lang="sl-SI" sz="2900" dirty="0" smtClean="0">
                <a:solidFill>
                  <a:srgbClr val="000000"/>
                </a:solidFill>
                <a:latin typeface="+mj-lt"/>
              </a:rPr>
              <a:t>Kot </a:t>
            </a:r>
            <a:r>
              <a:rPr lang="sl-SI" sz="2900" dirty="0" smtClean="0">
                <a:solidFill>
                  <a:schemeClr val="accent6">
                    <a:lumMod val="75000"/>
                  </a:schemeClr>
                </a:solidFill>
                <a:latin typeface="+mj-lt"/>
              </a:rPr>
              <a:t>POSAMEZNIKI </a:t>
            </a:r>
            <a:r>
              <a:rPr lang="sl-SI" sz="2900" dirty="0" smtClean="0">
                <a:solidFill>
                  <a:schemeClr val="tx1"/>
                </a:solidFill>
                <a:latin typeface="+mj-lt"/>
              </a:rPr>
              <a:t>potrebujemo:</a:t>
            </a:r>
            <a:endParaRPr lang="sl-SI" sz="2900" dirty="0" smtClean="0">
              <a:solidFill>
                <a:schemeClr val="tx1"/>
              </a:solidFill>
              <a:latin typeface="+mj-lt"/>
            </a:endParaRPr>
          </a:p>
          <a:p>
            <a:pPr lvl="0">
              <a:lnSpc>
                <a:spcPct val="100000"/>
              </a:lnSpc>
              <a:spcBef>
                <a:spcPts val="1200"/>
              </a:spcBef>
              <a:buClr>
                <a:srgbClr val="000000"/>
              </a:buClr>
            </a:pPr>
            <a:r>
              <a:rPr lang="sl-SI" sz="2900" b="1" dirty="0" smtClean="0">
                <a:solidFill>
                  <a:srgbClr val="000000"/>
                </a:solidFill>
                <a:latin typeface="+mj-lt"/>
              </a:rPr>
              <a:t>Zmernost</a:t>
            </a:r>
            <a:r>
              <a:rPr lang="sl-SI" sz="2900" dirty="0" smtClean="0">
                <a:solidFill>
                  <a:srgbClr val="000000"/>
                </a:solidFill>
                <a:latin typeface="+mj-lt"/>
              </a:rPr>
              <a:t> – zmožnost brzdanja prekomernih apetitov po materialnih </a:t>
            </a:r>
            <a:r>
              <a:rPr lang="sl-SI" sz="2900" dirty="0" smtClean="0">
                <a:solidFill>
                  <a:srgbClr val="000000"/>
                </a:solidFill>
                <a:latin typeface="+mj-lt"/>
              </a:rPr>
              <a:t>dobrinah.</a:t>
            </a:r>
            <a:endParaRPr lang="sl-SI" sz="2900" dirty="0" smtClean="0">
              <a:solidFill>
                <a:srgbClr val="000000"/>
              </a:solidFill>
              <a:latin typeface="+mj-lt"/>
            </a:endParaRPr>
          </a:p>
          <a:p>
            <a:pPr lvl="0">
              <a:lnSpc>
                <a:spcPct val="100000"/>
              </a:lnSpc>
              <a:spcBef>
                <a:spcPts val="1200"/>
              </a:spcBef>
              <a:buClr>
                <a:srgbClr val="000000"/>
              </a:buClr>
            </a:pPr>
            <a:r>
              <a:rPr lang="sl-SI" sz="2900" b="1" dirty="0" smtClean="0">
                <a:solidFill>
                  <a:srgbClr val="000000"/>
                </a:solidFill>
                <a:latin typeface="+mj-lt"/>
              </a:rPr>
              <a:t>Empatijo</a:t>
            </a:r>
            <a:r>
              <a:rPr lang="sl-SI" sz="2900" dirty="0" smtClean="0">
                <a:solidFill>
                  <a:srgbClr val="000000"/>
                </a:solidFill>
                <a:latin typeface="+mj-lt"/>
              </a:rPr>
              <a:t> </a:t>
            </a:r>
            <a:r>
              <a:rPr lang="sl-SI" sz="2900" dirty="0">
                <a:solidFill>
                  <a:srgbClr val="000000"/>
                </a:solidFill>
                <a:latin typeface="+mj-lt"/>
              </a:rPr>
              <a:t>– razumevanje, da ista kriza druge prizadeva </a:t>
            </a:r>
            <a:r>
              <a:rPr lang="sl-SI" sz="2900" dirty="0" smtClean="0">
                <a:solidFill>
                  <a:srgbClr val="000000"/>
                </a:solidFill>
                <a:latin typeface="+mj-lt"/>
              </a:rPr>
              <a:t>drugače.</a:t>
            </a:r>
            <a:endParaRPr lang="sl-SI" sz="2900" dirty="0">
              <a:solidFill>
                <a:srgbClr val="000000"/>
              </a:solidFill>
              <a:latin typeface="+mj-lt"/>
            </a:endParaRPr>
          </a:p>
          <a:p>
            <a:pPr lvl="0">
              <a:lnSpc>
                <a:spcPct val="100000"/>
              </a:lnSpc>
              <a:spcBef>
                <a:spcPts val="1200"/>
              </a:spcBef>
              <a:buClr>
                <a:srgbClr val="000000"/>
              </a:buClr>
            </a:pPr>
            <a:r>
              <a:rPr lang="sl-SI" sz="2900" b="1" dirty="0" smtClean="0">
                <a:solidFill>
                  <a:srgbClr val="000000"/>
                </a:solidFill>
                <a:latin typeface="+mj-lt"/>
              </a:rPr>
              <a:t>Ekološko domoljubje </a:t>
            </a:r>
            <a:r>
              <a:rPr lang="sl-SI" sz="2900" dirty="0" smtClean="0">
                <a:solidFill>
                  <a:srgbClr val="000000"/>
                </a:solidFill>
                <a:latin typeface="+mj-lt"/>
              </a:rPr>
              <a:t>– ljubezen do naravnega </a:t>
            </a:r>
            <a:r>
              <a:rPr lang="sl-SI" sz="2900" dirty="0" smtClean="0">
                <a:solidFill>
                  <a:srgbClr val="000000"/>
                </a:solidFill>
                <a:latin typeface="+mj-lt"/>
              </a:rPr>
              <a:t>okolja.</a:t>
            </a:r>
            <a:endParaRPr lang="sl-SI" sz="2900" dirty="0" smtClean="0">
              <a:solidFill>
                <a:srgbClr val="000000"/>
              </a:solidFill>
              <a:latin typeface="+mj-lt"/>
            </a:endParaRPr>
          </a:p>
          <a:p>
            <a:pPr lvl="0">
              <a:lnSpc>
                <a:spcPct val="100000"/>
              </a:lnSpc>
              <a:spcBef>
                <a:spcPts val="1200"/>
              </a:spcBef>
              <a:buClr>
                <a:srgbClr val="000000"/>
              </a:buClr>
            </a:pPr>
            <a:r>
              <a:rPr lang="sl-SI" sz="2900" b="1" dirty="0" smtClean="0">
                <a:solidFill>
                  <a:srgbClr val="000000"/>
                </a:solidFill>
                <a:latin typeface="+mj-lt"/>
              </a:rPr>
              <a:t>Znanje</a:t>
            </a:r>
            <a:r>
              <a:rPr lang="sl-SI" sz="2900" dirty="0" smtClean="0">
                <a:solidFill>
                  <a:srgbClr val="000000"/>
                </a:solidFill>
                <a:latin typeface="+mj-lt"/>
              </a:rPr>
              <a:t> </a:t>
            </a:r>
            <a:r>
              <a:rPr lang="sl-SI" sz="2900" dirty="0">
                <a:solidFill>
                  <a:srgbClr val="000000"/>
                </a:solidFill>
                <a:latin typeface="+mj-lt"/>
              </a:rPr>
              <a:t>– </a:t>
            </a:r>
            <a:r>
              <a:rPr lang="sl-SI" sz="2900" dirty="0" smtClean="0">
                <a:solidFill>
                  <a:srgbClr val="000000"/>
                </a:solidFill>
                <a:latin typeface="+mj-lt"/>
              </a:rPr>
              <a:t>znanje in znanost kot </a:t>
            </a:r>
            <a:r>
              <a:rPr lang="sl-SI" sz="2900" dirty="0">
                <a:solidFill>
                  <a:srgbClr val="000000"/>
                </a:solidFill>
                <a:latin typeface="+mj-lt"/>
              </a:rPr>
              <a:t>podlaga informiranemu </a:t>
            </a:r>
            <a:r>
              <a:rPr lang="sl-SI" sz="2900" dirty="0" smtClean="0">
                <a:solidFill>
                  <a:srgbClr val="000000"/>
                </a:solidFill>
                <a:latin typeface="+mj-lt"/>
              </a:rPr>
              <a:t>odločanju.</a:t>
            </a:r>
            <a:endParaRPr lang="sl-SI" sz="2900" dirty="0">
              <a:solidFill>
                <a:srgbClr val="000000"/>
              </a:solidFill>
              <a:latin typeface="+mj-lt"/>
            </a:endParaRPr>
          </a:p>
          <a:p>
            <a:pPr lvl="0">
              <a:lnSpc>
                <a:spcPct val="100000"/>
              </a:lnSpc>
              <a:spcBef>
                <a:spcPts val="1200"/>
              </a:spcBef>
              <a:buClr>
                <a:srgbClr val="000000"/>
              </a:buClr>
            </a:pPr>
            <a:r>
              <a:rPr lang="sl-SI" sz="2900" b="1" dirty="0" smtClean="0">
                <a:solidFill>
                  <a:srgbClr val="000000"/>
                </a:solidFill>
                <a:latin typeface="+mj-lt"/>
              </a:rPr>
              <a:t>Ustvarjalnost</a:t>
            </a:r>
            <a:r>
              <a:rPr lang="sl-SI" sz="2900" dirty="0" smtClean="0">
                <a:solidFill>
                  <a:srgbClr val="000000"/>
                </a:solidFill>
                <a:latin typeface="+mj-lt"/>
              </a:rPr>
              <a:t> </a:t>
            </a:r>
            <a:r>
              <a:rPr lang="sl-SI" sz="2900" dirty="0">
                <a:solidFill>
                  <a:srgbClr val="000000"/>
                </a:solidFill>
                <a:latin typeface="+mj-lt"/>
              </a:rPr>
              <a:t>– sposobnost </a:t>
            </a:r>
            <a:r>
              <a:rPr lang="sl-SI" sz="2900" dirty="0" smtClean="0">
                <a:solidFill>
                  <a:srgbClr val="000000"/>
                </a:solidFill>
                <a:latin typeface="+mj-lt"/>
              </a:rPr>
              <a:t>iskanja </a:t>
            </a:r>
            <a:r>
              <a:rPr lang="sl-SI" sz="2900" dirty="0">
                <a:solidFill>
                  <a:srgbClr val="000000"/>
                </a:solidFill>
                <a:latin typeface="+mj-lt"/>
              </a:rPr>
              <a:t>novih </a:t>
            </a:r>
            <a:r>
              <a:rPr lang="sl-SI" sz="2900" dirty="0" smtClean="0">
                <a:solidFill>
                  <a:srgbClr val="000000"/>
                </a:solidFill>
                <a:latin typeface="+mj-lt"/>
              </a:rPr>
              <a:t>rešitev.</a:t>
            </a:r>
            <a:endParaRPr lang="sl-SI" sz="2900" dirty="0">
              <a:solidFill>
                <a:srgbClr val="000000"/>
              </a:solidFill>
              <a:latin typeface="+mj-lt"/>
            </a:endParaRPr>
          </a:p>
          <a:p>
            <a:pPr lvl="0">
              <a:lnSpc>
                <a:spcPct val="100000"/>
              </a:lnSpc>
              <a:spcBef>
                <a:spcPts val="1200"/>
              </a:spcBef>
              <a:buClr>
                <a:srgbClr val="000000"/>
              </a:buClr>
            </a:pPr>
            <a:r>
              <a:rPr lang="sl-SI" sz="2900" b="1" dirty="0">
                <a:solidFill>
                  <a:srgbClr val="000000"/>
                </a:solidFill>
                <a:latin typeface="+mj-lt"/>
              </a:rPr>
              <a:t>Odprtost</a:t>
            </a:r>
            <a:r>
              <a:rPr lang="sl-SI" sz="2900" dirty="0">
                <a:solidFill>
                  <a:srgbClr val="000000"/>
                </a:solidFill>
                <a:latin typeface="+mj-lt"/>
              </a:rPr>
              <a:t> – </a:t>
            </a:r>
            <a:r>
              <a:rPr lang="sl-SI" sz="2900" dirty="0" smtClean="0">
                <a:solidFill>
                  <a:srgbClr val="000000"/>
                </a:solidFill>
                <a:latin typeface="+mj-lt"/>
              </a:rPr>
              <a:t>za nove načine </a:t>
            </a:r>
            <a:r>
              <a:rPr lang="sl-SI" sz="2900" dirty="0" smtClean="0">
                <a:solidFill>
                  <a:srgbClr val="000000"/>
                </a:solidFill>
                <a:latin typeface="+mj-lt"/>
              </a:rPr>
              <a:t>delovanja in odprtost do novih </a:t>
            </a:r>
            <a:r>
              <a:rPr lang="sl-SI" sz="2900" dirty="0">
                <a:solidFill>
                  <a:srgbClr val="000000"/>
                </a:solidFill>
                <a:latin typeface="+mj-lt"/>
              </a:rPr>
              <a:t>tehnologij.</a:t>
            </a:r>
            <a:endParaRPr lang="en-US" sz="2900" dirty="0">
              <a:solidFill>
                <a:srgbClr val="000000"/>
              </a:solidFill>
              <a:latin typeface="+mj-lt"/>
            </a:endParaRPr>
          </a:p>
        </p:txBody>
      </p:sp>
    </p:spTree>
    <p:extLst>
      <p:ext uri="{BB962C8B-B14F-4D97-AF65-F5344CB8AC3E}">
        <p14:creationId xmlns:p14="http://schemas.microsoft.com/office/powerpoint/2010/main" val="4089100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g1e139d99d10_0_6"/>
          <p:cNvSpPr txBox="1">
            <a:spLocks noGrp="1"/>
          </p:cNvSpPr>
          <p:nvPr>
            <p:ph type="body" idx="1"/>
          </p:nvPr>
        </p:nvSpPr>
        <p:spPr>
          <a:xfrm>
            <a:off x="685799" y="1305148"/>
            <a:ext cx="10839451" cy="5021100"/>
          </a:xfrm>
          <a:prstGeom prst="rect">
            <a:avLst/>
          </a:prstGeom>
        </p:spPr>
        <p:txBody>
          <a:bodyPr spcFirstLastPara="1" wrap="square" lIns="91425" tIns="45700" rIns="91425" bIns="45700" anchor="t" anchorCtr="0">
            <a:normAutofit/>
          </a:bodyPr>
          <a:lstStyle/>
          <a:p>
            <a:pPr marL="0" lvl="0" indent="0" algn="just" rtl="0">
              <a:lnSpc>
                <a:spcPct val="115000"/>
              </a:lnSpc>
              <a:spcBef>
                <a:spcPts val="600"/>
              </a:spcBef>
              <a:spcAft>
                <a:spcPts val="0"/>
              </a:spcAft>
              <a:buClr>
                <a:schemeClr val="dk1"/>
              </a:buClr>
              <a:buSzPts val="1100"/>
              <a:buFont typeface="Arial"/>
              <a:buNone/>
            </a:pPr>
            <a:r>
              <a:rPr lang="sl-SI" sz="3000" dirty="0">
                <a:latin typeface="Arial"/>
                <a:ea typeface="Arial"/>
                <a:cs typeface="Arial"/>
                <a:sym typeface="Arial"/>
              </a:rPr>
              <a:t>“Smo v edinstvenem obdobju naše zgodovine. Nikoli prej </a:t>
            </a:r>
            <a:r>
              <a:rPr lang="sl-SI" sz="3000" dirty="0" smtClean="0">
                <a:latin typeface="Arial"/>
                <a:ea typeface="Arial"/>
                <a:cs typeface="Arial"/>
                <a:sym typeface="Arial"/>
              </a:rPr>
              <a:t>se nismo </a:t>
            </a:r>
            <a:r>
              <a:rPr lang="sl-SI" sz="3000" dirty="0">
                <a:latin typeface="Arial"/>
                <a:ea typeface="Arial"/>
                <a:cs typeface="Arial"/>
                <a:sym typeface="Arial"/>
              </a:rPr>
              <a:t>tako zavedali, kaj delamo našemu planetu. In nikoli prej nismo imeli moči, da to spremenimo. Naša odgovornost je, da poskrbimo za svoj modri planet. Prihodnost človeštva in vseh živih bitij na </a:t>
            </a:r>
            <a:r>
              <a:rPr lang="sl-SI" sz="3000" dirty="0" smtClean="0">
                <a:latin typeface="Arial"/>
                <a:ea typeface="Arial"/>
                <a:cs typeface="Arial"/>
                <a:sym typeface="Arial"/>
              </a:rPr>
              <a:t>Zemlji … </a:t>
            </a:r>
            <a:r>
              <a:rPr lang="sl-SI" sz="3000" dirty="0">
                <a:latin typeface="Arial"/>
                <a:ea typeface="Arial"/>
                <a:cs typeface="Arial"/>
                <a:sym typeface="Arial"/>
              </a:rPr>
              <a:t>Je odvisna od nas.”</a:t>
            </a:r>
            <a:endParaRPr sz="3000" dirty="0">
              <a:latin typeface="Arial"/>
              <a:ea typeface="Arial"/>
              <a:cs typeface="Arial"/>
              <a:sym typeface="Arial"/>
            </a:endParaRPr>
          </a:p>
          <a:p>
            <a:pPr marL="0" lvl="0" indent="0" algn="r" rtl="0">
              <a:lnSpc>
                <a:spcPct val="115000"/>
              </a:lnSpc>
              <a:spcBef>
                <a:spcPts val="600"/>
              </a:spcBef>
              <a:spcAft>
                <a:spcPts val="0"/>
              </a:spcAft>
              <a:buClr>
                <a:schemeClr val="dk1"/>
              </a:buClr>
              <a:buSzPts val="1100"/>
              <a:buFont typeface="Arial"/>
              <a:buNone/>
            </a:pPr>
            <a:r>
              <a:rPr lang="sl-SI" sz="2500" dirty="0">
                <a:latin typeface="Arial"/>
                <a:ea typeface="Arial"/>
                <a:cs typeface="Arial"/>
                <a:sym typeface="Arial"/>
              </a:rPr>
              <a:t>David Attenborough</a:t>
            </a:r>
            <a:endParaRPr sz="2500" dirty="0">
              <a:latin typeface="Arial"/>
              <a:ea typeface="Arial"/>
              <a:cs typeface="Arial"/>
              <a:sym typeface="Arial"/>
            </a:endParaRPr>
          </a:p>
          <a:p>
            <a:pPr marL="0" lvl="0" indent="0" algn="r" rtl="0">
              <a:lnSpc>
                <a:spcPct val="115000"/>
              </a:lnSpc>
              <a:spcBef>
                <a:spcPts val="600"/>
              </a:spcBef>
              <a:spcAft>
                <a:spcPts val="0"/>
              </a:spcAft>
              <a:buClr>
                <a:schemeClr val="dk1"/>
              </a:buClr>
              <a:buSzPts val="1100"/>
              <a:buFont typeface="Arial"/>
              <a:buNone/>
            </a:pPr>
            <a:r>
              <a:rPr lang="sl-SI" sz="2100" dirty="0">
                <a:latin typeface="Arial"/>
                <a:ea typeface="Arial"/>
                <a:cs typeface="Arial"/>
                <a:sym typeface="Arial"/>
              </a:rPr>
              <a:t>Sinji planet II: Naš sinji planet</a:t>
            </a:r>
            <a:endParaRPr sz="2100" dirty="0">
              <a:latin typeface="Arial"/>
              <a:ea typeface="Arial"/>
              <a:cs typeface="Arial"/>
              <a:sym typeface="Arial"/>
            </a:endParaRPr>
          </a:p>
          <a:p>
            <a:pPr marL="0" lvl="0" indent="0" algn="l" rtl="0">
              <a:spcBef>
                <a:spcPts val="1000"/>
              </a:spcBef>
              <a:spcAft>
                <a:spcPts val="0"/>
              </a:spcAft>
              <a:buNone/>
            </a:pPr>
            <a:endParaRPr sz="29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0" y="657448"/>
            <a:ext cx="11880850" cy="5021039"/>
          </a:xfrm>
        </p:spPr>
        <p:txBody>
          <a:bodyPr/>
          <a:lstStyle/>
          <a:p>
            <a:pPr marL="114300" indent="0" algn="ctr">
              <a:buNone/>
            </a:pPr>
            <a:endParaRPr lang="sl-SI" dirty="0" smtClean="0"/>
          </a:p>
          <a:p>
            <a:pPr marL="114300" indent="0" algn="ctr">
              <a:buNone/>
            </a:pPr>
            <a:endParaRPr lang="sl-SI" dirty="0"/>
          </a:p>
          <a:p>
            <a:pPr marL="114300" indent="0" algn="ctr">
              <a:buNone/>
            </a:pPr>
            <a:r>
              <a:rPr lang="sl-SI" sz="3000" b="1" dirty="0" smtClean="0">
                <a:latin typeface="+mj-lt"/>
              </a:rPr>
              <a:t>Hvala za pozornost!</a:t>
            </a:r>
          </a:p>
          <a:p>
            <a:pPr marL="114300" indent="0" algn="ctr">
              <a:buNone/>
            </a:pPr>
            <a:endParaRPr lang="sl-SI" sz="3000" dirty="0" smtClean="0">
              <a:latin typeface="+mj-lt"/>
            </a:endParaRPr>
          </a:p>
          <a:p>
            <a:pPr marL="114300" indent="0" algn="ctr">
              <a:buNone/>
            </a:pPr>
            <a:r>
              <a:rPr lang="sl-SI" sz="3000" dirty="0" smtClean="0">
                <a:latin typeface="+mj-lt"/>
              </a:rPr>
              <a:t>dr. Dejan Meh Savić</a:t>
            </a:r>
          </a:p>
          <a:p>
            <a:pPr marL="114300" indent="0" algn="ctr">
              <a:buNone/>
            </a:pPr>
            <a:r>
              <a:rPr lang="sl-SI" sz="3000" dirty="0" smtClean="0">
                <a:latin typeface="+mj-lt"/>
              </a:rPr>
              <a:t>dejan.svet@gmail.com</a:t>
            </a:r>
          </a:p>
          <a:p>
            <a:pPr marL="114300" indent="0">
              <a:buNone/>
            </a:pPr>
            <a:endParaRPr lang="en-US" dirty="0"/>
          </a:p>
        </p:txBody>
      </p:sp>
    </p:spTree>
    <p:extLst>
      <p:ext uri="{BB962C8B-B14F-4D97-AF65-F5344CB8AC3E}">
        <p14:creationId xmlns:p14="http://schemas.microsoft.com/office/powerpoint/2010/main" val="3847171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2"/>
          <p:cNvSpPr txBox="1">
            <a:spLocks noGrp="1"/>
          </p:cNvSpPr>
          <p:nvPr>
            <p:ph type="title"/>
          </p:nvPr>
        </p:nvSpPr>
        <p:spPr>
          <a:xfrm>
            <a:off x="155575" y="152401"/>
            <a:ext cx="11880850" cy="1028700"/>
          </a:xfrm>
          <a:prstGeom prst="rect">
            <a:avLst/>
          </a:prstGeom>
          <a:noFill/>
          <a:ln>
            <a:noFill/>
          </a:ln>
        </p:spPr>
        <p:txBody>
          <a:bodyPr spcFirstLastPara="1" wrap="square" lIns="91425" tIns="45700" rIns="91425" bIns="45700" anchor="b" anchorCtr="0">
            <a:normAutofit/>
          </a:bodyPr>
          <a:lstStyle/>
          <a:p>
            <a:pPr>
              <a:buSzPts val="3200"/>
            </a:pPr>
            <a:r>
              <a:rPr lang="sl-SI" sz="3000" b="1" dirty="0">
                <a:latin typeface="+mj-lt"/>
              </a:rPr>
              <a:t>Temeljene sestavine medgeneracijske </a:t>
            </a:r>
            <a:r>
              <a:rPr lang="sl-SI" sz="3000" b="1" dirty="0" smtClean="0">
                <a:latin typeface="+mj-lt"/>
              </a:rPr>
              <a:t>pravičnosti</a:t>
            </a:r>
            <a:endParaRPr sz="3000" b="1" dirty="0">
              <a:latin typeface="+mj-lt"/>
            </a:endParaRPr>
          </a:p>
        </p:txBody>
      </p:sp>
      <p:sp>
        <p:nvSpPr>
          <p:cNvPr id="68" name="Google Shape;68;p2"/>
          <p:cNvSpPr txBox="1">
            <a:spLocks noGrp="1"/>
          </p:cNvSpPr>
          <p:nvPr>
            <p:ph type="body" idx="1"/>
          </p:nvPr>
        </p:nvSpPr>
        <p:spPr>
          <a:xfrm>
            <a:off x="155575" y="1305148"/>
            <a:ext cx="11880850" cy="5021039"/>
          </a:xfrm>
          <a:prstGeom prst="rect">
            <a:avLst/>
          </a:prstGeom>
          <a:ln/>
        </p:spPr>
        <p:style>
          <a:lnRef idx="2">
            <a:schemeClr val="accent5"/>
          </a:lnRef>
          <a:fillRef idx="1">
            <a:schemeClr val="lt1"/>
          </a:fillRef>
          <a:effectRef idx="0">
            <a:schemeClr val="accent5"/>
          </a:effectRef>
          <a:fontRef idx="minor">
            <a:schemeClr val="dk1"/>
          </a:fontRef>
        </p:style>
        <p:txBody>
          <a:bodyPr spcFirstLastPara="1" wrap="square" lIns="91425" tIns="45700" rIns="91425" bIns="45700" anchor="t" anchorCtr="0">
            <a:normAutofit/>
          </a:bodyPr>
          <a:lstStyle/>
          <a:p>
            <a:pPr marL="228600" lvl="0" indent="-76200" algn="l" rtl="0">
              <a:lnSpc>
                <a:spcPct val="90000"/>
              </a:lnSpc>
              <a:spcBef>
                <a:spcPts val="0"/>
              </a:spcBef>
              <a:spcAft>
                <a:spcPts val="0"/>
              </a:spcAft>
              <a:buClr>
                <a:schemeClr val="dk1"/>
              </a:buClr>
              <a:buSzPts val="2400"/>
              <a:buNone/>
            </a:pPr>
            <a:endParaRPr lang="sl-SI" sz="2800" dirty="0">
              <a:latin typeface="+mj-lt"/>
            </a:endParaRPr>
          </a:p>
          <a:p>
            <a:pPr marL="495300">
              <a:spcBef>
                <a:spcPts val="0"/>
              </a:spcBef>
              <a:buSzPts val="2400"/>
            </a:pPr>
            <a:r>
              <a:rPr lang="sl-SI" sz="2800" b="1" dirty="0" smtClean="0">
                <a:latin typeface="+mj-lt"/>
              </a:rPr>
              <a:t>Ljudje morajo biti </a:t>
            </a:r>
            <a:r>
              <a:rPr lang="sl-SI" sz="2800" dirty="0" smtClean="0">
                <a:latin typeface="+mj-lt"/>
              </a:rPr>
              <a:t>obravnavani kot </a:t>
            </a:r>
            <a:r>
              <a:rPr lang="sl-SI" sz="2800" b="1" dirty="0" smtClean="0">
                <a:latin typeface="+mj-lt"/>
              </a:rPr>
              <a:t>moralno enaki</a:t>
            </a:r>
            <a:r>
              <a:rPr lang="sl-SI" sz="2800" dirty="0" smtClean="0">
                <a:latin typeface="+mj-lt"/>
              </a:rPr>
              <a:t>.</a:t>
            </a:r>
          </a:p>
          <a:p>
            <a:pPr marL="495300">
              <a:spcBef>
                <a:spcPts val="0"/>
              </a:spcBef>
              <a:buSzPts val="2400"/>
            </a:pPr>
            <a:endParaRPr lang="sl-SI" sz="2800" dirty="0" smtClean="0">
              <a:latin typeface="+mj-lt"/>
            </a:endParaRPr>
          </a:p>
          <a:p>
            <a:pPr marL="495300">
              <a:spcBef>
                <a:spcPts val="0"/>
              </a:spcBef>
              <a:buSzPts val="2400"/>
            </a:pPr>
            <a:r>
              <a:rPr lang="sl-SI" sz="2800" dirty="0" smtClean="0">
                <a:latin typeface="+mj-lt"/>
              </a:rPr>
              <a:t>To velja tudi, ko pripadajo različnim generacijam </a:t>
            </a:r>
            <a:r>
              <a:rPr lang="sl-SI" sz="2800" b="1" dirty="0">
                <a:latin typeface="+mj-lt"/>
              </a:rPr>
              <a:t>1) znotraj današnje </a:t>
            </a:r>
            <a:r>
              <a:rPr lang="sl-SI" sz="2800" b="1" dirty="0" smtClean="0">
                <a:latin typeface="+mj-lt"/>
              </a:rPr>
              <a:t>skupnosti in v 2) medgeneracijski skupnosti</a:t>
            </a:r>
            <a:r>
              <a:rPr lang="sl-SI" sz="2800" dirty="0" smtClean="0">
                <a:latin typeface="+mj-lt"/>
              </a:rPr>
              <a:t>.</a:t>
            </a:r>
          </a:p>
          <a:p>
            <a:pPr marL="495300">
              <a:spcBef>
                <a:spcPts val="0"/>
              </a:spcBef>
              <a:buSzPts val="2400"/>
            </a:pPr>
            <a:endParaRPr lang="sl-SI" sz="2800" dirty="0" smtClean="0">
              <a:latin typeface="+mj-lt"/>
            </a:endParaRPr>
          </a:p>
          <a:p>
            <a:pPr marL="952500" lvl="1">
              <a:spcBef>
                <a:spcPts val="0"/>
              </a:spcBef>
              <a:buSzPts val="2400"/>
            </a:pPr>
            <a:r>
              <a:rPr lang="sl-SI" sz="2400" dirty="0" smtClean="0">
                <a:latin typeface="+mj-lt"/>
              </a:rPr>
              <a:t>1) Interese mlade, srednje in starejše generacije se obravnava z enako težo;</a:t>
            </a:r>
          </a:p>
          <a:p>
            <a:pPr marL="495300">
              <a:spcBef>
                <a:spcPts val="0"/>
              </a:spcBef>
              <a:buSzPts val="2400"/>
            </a:pPr>
            <a:endParaRPr lang="sl-SI" sz="2800" dirty="0" smtClean="0">
              <a:latin typeface="+mj-lt"/>
            </a:endParaRPr>
          </a:p>
          <a:p>
            <a:pPr marL="952500" lvl="1">
              <a:spcBef>
                <a:spcPts val="0"/>
              </a:spcBef>
              <a:buSzPts val="2400"/>
            </a:pPr>
            <a:r>
              <a:rPr lang="sl-SI" sz="2400" dirty="0" smtClean="0">
                <a:latin typeface="+mj-lt"/>
              </a:rPr>
              <a:t>2) interese ljudi v prihodnosti se obravnava z enako težo kot interese današnjih ljudi.</a:t>
            </a:r>
            <a:endParaRPr sz="24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9528" y="443048"/>
            <a:ext cx="3628702" cy="2596243"/>
          </a:xfrm>
        </p:spPr>
        <p:txBody>
          <a:bodyPr>
            <a:noAutofit/>
          </a:bodyPr>
          <a:lstStyle/>
          <a:p>
            <a:r>
              <a:rPr lang="sl-SI" sz="3000" dirty="0" smtClean="0">
                <a:latin typeface="+mj-lt"/>
              </a:rPr>
              <a:t>Podnebne spremembe je močno pospešila današnja (vladajoča) generacija</a:t>
            </a:r>
            <a:endParaRPr lang="en-US" sz="3000" dirty="0">
              <a:latin typeface="+mj-lt"/>
            </a:endParaRP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2259" y="-1"/>
            <a:ext cx="8139741" cy="6392091"/>
          </a:xfrm>
          <a:prstGeom prst="rect">
            <a:avLst/>
          </a:prstGeom>
        </p:spPr>
      </p:pic>
    </p:spTree>
    <p:extLst>
      <p:ext uri="{BB962C8B-B14F-4D97-AF65-F5344CB8AC3E}">
        <p14:creationId xmlns:p14="http://schemas.microsoft.com/office/powerpoint/2010/main" val="3049042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120741" y="374469"/>
            <a:ext cx="2596334" cy="1637211"/>
          </a:xfrm>
        </p:spPr>
        <p:txBody>
          <a:bodyPr>
            <a:normAutofit/>
          </a:bodyPr>
          <a:lstStyle/>
          <a:p>
            <a:pPr marL="114300" indent="0">
              <a:buNone/>
            </a:pPr>
            <a:r>
              <a:rPr lang="sl-SI" sz="3000" dirty="0" smtClean="0">
                <a:latin typeface="+mj-lt"/>
              </a:rPr>
              <a:t>Scenariji podnebne prihodnosti</a:t>
            </a:r>
            <a:endParaRPr lang="en-US" sz="3000" dirty="0">
              <a:latin typeface="+mj-lt"/>
            </a:endParaRP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3470" y="5182"/>
            <a:ext cx="9178530" cy="6329714"/>
          </a:xfrm>
          <a:prstGeom prst="rect">
            <a:avLst/>
          </a:prstGeom>
        </p:spPr>
      </p:pic>
    </p:spTree>
    <p:extLst>
      <p:ext uri="{BB962C8B-B14F-4D97-AF65-F5344CB8AC3E}">
        <p14:creationId xmlns:p14="http://schemas.microsoft.com/office/powerpoint/2010/main" val="1692021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sl-SI" sz="3000" b="1" dirty="0" smtClean="0">
                <a:latin typeface="+mj-lt"/>
              </a:rPr>
              <a:t>Posledice podnebne krize</a:t>
            </a:r>
            <a:endParaRPr lang="en-US" sz="3000" b="1" dirty="0">
              <a:latin typeface="+mj-lt"/>
            </a:endParaRPr>
          </a:p>
        </p:txBody>
      </p:sp>
      <p:sp>
        <p:nvSpPr>
          <p:cNvPr id="3" name="Textplatzhalter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a:bodyPr>
          <a:lstStyle/>
          <a:p>
            <a:r>
              <a:rPr lang="en-US" sz="3000" dirty="0" err="1" smtClean="0">
                <a:latin typeface="+mj-lt"/>
              </a:rPr>
              <a:t>Pogostejše</a:t>
            </a:r>
            <a:r>
              <a:rPr lang="en-US" sz="3000" dirty="0" smtClean="0">
                <a:latin typeface="+mj-lt"/>
              </a:rPr>
              <a:t> </a:t>
            </a:r>
            <a:r>
              <a:rPr lang="en-US" sz="3000" dirty="0">
                <a:latin typeface="+mj-lt"/>
              </a:rPr>
              <a:t>in </a:t>
            </a:r>
            <a:r>
              <a:rPr lang="en-US" sz="3000" dirty="0" err="1">
                <a:latin typeface="+mj-lt"/>
              </a:rPr>
              <a:t>bolj</a:t>
            </a:r>
            <a:r>
              <a:rPr lang="en-US" sz="3000" dirty="0">
                <a:latin typeface="+mj-lt"/>
              </a:rPr>
              <a:t> </a:t>
            </a:r>
            <a:r>
              <a:rPr lang="en-US" sz="3000" dirty="0" err="1">
                <a:latin typeface="+mj-lt"/>
              </a:rPr>
              <a:t>intenzivne</a:t>
            </a:r>
            <a:r>
              <a:rPr lang="en-US" sz="3000" dirty="0">
                <a:latin typeface="+mj-lt"/>
              </a:rPr>
              <a:t> </a:t>
            </a:r>
            <a:r>
              <a:rPr lang="en-US" sz="3000" dirty="0" err="1">
                <a:latin typeface="+mj-lt"/>
              </a:rPr>
              <a:t>naravne</a:t>
            </a:r>
            <a:r>
              <a:rPr lang="en-US" sz="3000" dirty="0">
                <a:latin typeface="+mj-lt"/>
              </a:rPr>
              <a:t> </a:t>
            </a:r>
            <a:r>
              <a:rPr lang="en-US" sz="3000" dirty="0" err="1" smtClean="0">
                <a:latin typeface="+mj-lt"/>
              </a:rPr>
              <a:t>katastrofe</a:t>
            </a:r>
            <a:r>
              <a:rPr lang="sl-SI" sz="3000" dirty="0">
                <a:latin typeface="+mj-lt"/>
              </a:rPr>
              <a:t> </a:t>
            </a:r>
            <a:r>
              <a:rPr lang="sl-SI" sz="3000" dirty="0" smtClean="0">
                <a:latin typeface="+mj-lt"/>
              </a:rPr>
              <a:t>(</a:t>
            </a:r>
            <a:r>
              <a:rPr lang="it-IT" sz="3000" dirty="0" err="1">
                <a:latin typeface="+mj-lt"/>
              </a:rPr>
              <a:t>poplave</a:t>
            </a:r>
            <a:r>
              <a:rPr lang="it-IT" sz="3000" dirty="0">
                <a:latin typeface="+mj-lt"/>
              </a:rPr>
              <a:t>, </a:t>
            </a:r>
            <a:r>
              <a:rPr lang="it-IT" sz="3000" dirty="0" err="1">
                <a:latin typeface="+mj-lt"/>
              </a:rPr>
              <a:t>suše</a:t>
            </a:r>
            <a:r>
              <a:rPr lang="it-IT" sz="3000" dirty="0">
                <a:latin typeface="+mj-lt"/>
              </a:rPr>
              <a:t>, </a:t>
            </a:r>
            <a:r>
              <a:rPr lang="it-IT" sz="3000" dirty="0" err="1">
                <a:latin typeface="+mj-lt"/>
              </a:rPr>
              <a:t>gozdni</a:t>
            </a:r>
            <a:r>
              <a:rPr lang="it-IT" sz="3000" dirty="0">
                <a:latin typeface="+mj-lt"/>
              </a:rPr>
              <a:t> </a:t>
            </a:r>
            <a:r>
              <a:rPr lang="it-IT" sz="3000" dirty="0" err="1">
                <a:latin typeface="+mj-lt"/>
              </a:rPr>
              <a:t>požari</a:t>
            </a:r>
            <a:r>
              <a:rPr lang="it-IT" sz="3000" dirty="0">
                <a:latin typeface="+mj-lt"/>
              </a:rPr>
              <a:t> in </a:t>
            </a:r>
            <a:r>
              <a:rPr lang="sl-SI" sz="3000" dirty="0" smtClean="0">
                <a:latin typeface="+mj-lt"/>
              </a:rPr>
              <a:t>neurja)</a:t>
            </a:r>
            <a:endParaRPr lang="en-US" sz="3000" dirty="0">
              <a:latin typeface="+mj-lt"/>
            </a:endParaRPr>
          </a:p>
          <a:p>
            <a:r>
              <a:rPr lang="en-US" sz="3000" dirty="0" err="1">
                <a:latin typeface="+mj-lt"/>
              </a:rPr>
              <a:t>Pomanjkanje</a:t>
            </a:r>
            <a:r>
              <a:rPr lang="en-US" sz="3000" dirty="0">
                <a:latin typeface="+mj-lt"/>
              </a:rPr>
              <a:t> </a:t>
            </a:r>
            <a:r>
              <a:rPr lang="en-US" sz="3000" dirty="0" err="1" smtClean="0">
                <a:latin typeface="+mj-lt"/>
              </a:rPr>
              <a:t>vode</a:t>
            </a:r>
            <a:r>
              <a:rPr lang="sl-SI" sz="3000" dirty="0" smtClean="0">
                <a:latin typeface="+mj-lt"/>
              </a:rPr>
              <a:t> (</a:t>
            </a:r>
            <a:r>
              <a:rPr lang="en-US" sz="3000" dirty="0" err="1">
                <a:latin typeface="+mj-lt"/>
              </a:rPr>
              <a:t>hude</a:t>
            </a:r>
            <a:r>
              <a:rPr lang="en-US" sz="3000" dirty="0">
                <a:latin typeface="+mj-lt"/>
              </a:rPr>
              <a:t> </a:t>
            </a:r>
            <a:r>
              <a:rPr lang="en-US" sz="3000" dirty="0" err="1">
                <a:latin typeface="+mj-lt"/>
              </a:rPr>
              <a:t>posledice</a:t>
            </a:r>
            <a:r>
              <a:rPr lang="en-US" sz="3000" dirty="0">
                <a:latin typeface="+mj-lt"/>
              </a:rPr>
              <a:t> </a:t>
            </a:r>
            <a:r>
              <a:rPr lang="en-US" sz="3000" dirty="0" err="1">
                <a:latin typeface="+mj-lt"/>
              </a:rPr>
              <a:t>za</a:t>
            </a:r>
            <a:r>
              <a:rPr lang="en-US" sz="3000" dirty="0">
                <a:latin typeface="+mj-lt"/>
              </a:rPr>
              <a:t> </a:t>
            </a:r>
            <a:r>
              <a:rPr lang="en-US" sz="3000" dirty="0" err="1">
                <a:latin typeface="+mj-lt"/>
              </a:rPr>
              <a:t>kmetijstvo</a:t>
            </a:r>
            <a:r>
              <a:rPr lang="en-US" sz="3000" dirty="0">
                <a:latin typeface="+mj-lt"/>
              </a:rPr>
              <a:t>, </a:t>
            </a:r>
            <a:r>
              <a:rPr lang="en-US" sz="3000" dirty="0" err="1">
                <a:latin typeface="+mj-lt"/>
              </a:rPr>
              <a:t>industrijo</a:t>
            </a:r>
            <a:r>
              <a:rPr lang="en-US" sz="3000" dirty="0">
                <a:latin typeface="+mj-lt"/>
              </a:rPr>
              <a:t> in </a:t>
            </a:r>
            <a:r>
              <a:rPr lang="en-US" sz="3000" dirty="0" err="1" smtClean="0">
                <a:latin typeface="+mj-lt"/>
              </a:rPr>
              <a:t>posameznike</a:t>
            </a:r>
            <a:r>
              <a:rPr lang="sl-SI" sz="3000" dirty="0" smtClean="0">
                <a:latin typeface="+mj-lt"/>
              </a:rPr>
              <a:t>)</a:t>
            </a:r>
            <a:endParaRPr lang="en-US" sz="3000" dirty="0">
              <a:latin typeface="+mj-lt"/>
            </a:endParaRPr>
          </a:p>
          <a:p>
            <a:r>
              <a:rPr lang="en-US" sz="3000" dirty="0" err="1">
                <a:latin typeface="+mj-lt"/>
              </a:rPr>
              <a:t>Migracije</a:t>
            </a:r>
            <a:r>
              <a:rPr lang="en-US" sz="3000" dirty="0">
                <a:latin typeface="+mj-lt"/>
              </a:rPr>
              <a:t> in </a:t>
            </a:r>
            <a:r>
              <a:rPr lang="en-US" sz="3000" dirty="0" err="1" smtClean="0">
                <a:latin typeface="+mj-lt"/>
              </a:rPr>
              <a:t>begunci</a:t>
            </a:r>
            <a:r>
              <a:rPr lang="sl-SI" sz="3000" dirty="0" smtClean="0">
                <a:latin typeface="+mj-lt"/>
              </a:rPr>
              <a:t> (</a:t>
            </a:r>
            <a:r>
              <a:rPr lang="pl-PL" sz="3000" dirty="0">
                <a:latin typeface="+mj-lt"/>
              </a:rPr>
              <a:t>določeni kraji postanejo neprimerni za </a:t>
            </a:r>
            <a:r>
              <a:rPr lang="pl-PL" sz="3000" dirty="0" smtClean="0">
                <a:latin typeface="+mj-lt"/>
              </a:rPr>
              <a:t>bivanje)</a:t>
            </a:r>
            <a:endParaRPr lang="en-US" sz="3000" dirty="0">
              <a:latin typeface="+mj-lt"/>
            </a:endParaRPr>
          </a:p>
          <a:p>
            <a:r>
              <a:rPr lang="en-US" sz="3000" dirty="0" err="1">
                <a:latin typeface="+mj-lt"/>
              </a:rPr>
              <a:t>Zmanjšanje</a:t>
            </a:r>
            <a:r>
              <a:rPr lang="en-US" sz="3000" dirty="0">
                <a:latin typeface="+mj-lt"/>
              </a:rPr>
              <a:t> </a:t>
            </a:r>
            <a:r>
              <a:rPr lang="en-US" sz="3000" dirty="0" err="1">
                <a:latin typeface="+mj-lt"/>
              </a:rPr>
              <a:t>biotske</a:t>
            </a:r>
            <a:r>
              <a:rPr lang="en-US" sz="3000" dirty="0">
                <a:latin typeface="+mj-lt"/>
              </a:rPr>
              <a:t> </a:t>
            </a:r>
            <a:r>
              <a:rPr lang="en-US" sz="3000" dirty="0" err="1" smtClean="0">
                <a:latin typeface="+mj-lt"/>
              </a:rPr>
              <a:t>raznovrstnosti</a:t>
            </a:r>
            <a:r>
              <a:rPr lang="sl-SI" sz="3000" dirty="0" smtClean="0">
                <a:latin typeface="+mj-lt"/>
              </a:rPr>
              <a:t> (</a:t>
            </a:r>
            <a:r>
              <a:rPr lang="en-US" sz="3000" dirty="0" err="1" smtClean="0">
                <a:latin typeface="+mj-lt"/>
              </a:rPr>
              <a:t>izginjanj</a:t>
            </a:r>
            <a:r>
              <a:rPr lang="sl-SI" sz="3000" dirty="0" smtClean="0">
                <a:latin typeface="+mj-lt"/>
              </a:rPr>
              <a:t>e</a:t>
            </a:r>
            <a:r>
              <a:rPr lang="en-US" sz="3000" dirty="0" smtClean="0">
                <a:latin typeface="+mj-lt"/>
              </a:rPr>
              <a:t> </a:t>
            </a:r>
            <a:r>
              <a:rPr lang="en-US" sz="3000" dirty="0" err="1">
                <a:latin typeface="+mj-lt"/>
              </a:rPr>
              <a:t>rastlinskih</a:t>
            </a:r>
            <a:r>
              <a:rPr lang="en-US" sz="3000" dirty="0">
                <a:latin typeface="+mj-lt"/>
              </a:rPr>
              <a:t> in </a:t>
            </a:r>
            <a:r>
              <a:rPr lang="en-US" sz="3000" dirty="0" err="1">
                <a:latin typeface="+mj-lt"/>
              </a:rPr>
              <a:t>živalskih</a:t>
            </a:r>
            <a:r>
              <a:rPr lang="en-US" sz="3000" dirty="0">
                <a:latin typeface="+mj-lt"/>
              </a:rPr>
              <a:t> </a:t>
            </a:r>
            <a:r>
              <a:rPr lang="en-US" sz="3000" dirty="0" err="1" smtClean="0">
                <a:latin typeface="+mj-lt"/>
              </a:rPr>
              <a:t>vrst</a:t>
            </a:r>
            <a:r>
              <a:rPr lang="sl-SI" sz="3000" dirty="0" smtClean="0">
                <a:latin typeface="+mj-lt"/>
              </a:rPr>
              <a:t>)</a:t>
            </a:r>
            <a:endParaRPr lang="en-US" sz="3000" dirty="0">
              <a:latin typeface="+mj-lt"/>
            </a:endParaRPr>
          </a:p>
          <a:p>
            <a:r>
              <a:rPr lang="en-US" sz="3000" dirty="0" err="1">
                <a:latin typeface="+mj-lt"/>
              </a:rPr>
              <a:t>Gospodarski</a:t>
            </a:r>
            <a:r>
              <a:rPr lang="en-US" sz="3000" dirty="0">
                <a:latin typeface="+mj-lt"/>
              </a:rPr>
              <a:t> </a:t>
            </a:r>
            <a:r>
              <a:rPr lang="en-US" sz="3000" dirty="0" err="1" smtClean="0">
                <a:latin typeface="+mj-lt"/>
              </a:rPr>
              <a:t>stroški</a:t>
            </a:r>
            <a:r>
              <a:rPr lang="sl-SI" sz="3000" dirty="0" smtClean="0">
                <a:latin typeface="+mj-lt"/>
              </a:rPr>
              <a:t> (</a:t>
            </a:r>
            <a:r>
              <a:rPr lang="sl-SI" sz="3000" dirty="0">
                <a:latin typeface="+mj-lt"/>
              </a:rPr>
              <a:t>n</a:t>
            </a:r>
            <a:r>
              <a:rPr lang="en-US" sz="3000" dirty="0" err="1" smtClean="0">
                <a:latin typeface="+mj-lt"/>
              </a:rPr>
              <a:t>aravne</a:t>
            </a:r>
            <a:r>
              <a:rPr lang="en-US" sz="3000" dirty="0" smtClean="0">
                <a:latin typeface="+mj-lt"/>
              </a:rPr>
              <a:t> </a:t>
            </a:r>
            <a:r>
              <a:rPr lang="en-US" sz="3000" dirty="0" err="1">
                <a:latin typeface="+mj-lt"/>
              </a:rPr>
              <a:t>nesreče</a:t>
            </a:r>
            <a:r>
              <a:rPr lang="en-US" sz="3000" dirty="0">
                <a:latin typeface="+mj-lt"/>
              </a:rPr>
              <a:t> </a:t>
            </a:r>
            <a:r>
              <a:rPr lang="en-US" sz="3000" dirty="0" err="1" smtClean="0">
                <a:latin typeface="+mj-lt"/>
              </a:rPr>
              <a:t>lahko</a:t>
            </a:r>
            <a:r>
              <a:rPr lang="en-US" sz="3000" dirty="0" smtClean="0">
                <a:latin typeface="+mj-lt"/>
              </a:rPr>
              <a:t> </a:t>
            </a:r>
            <a:r>
              <a:rPr lang="en-US" sz="3000" dirty="0" err="1">
                <a:latin typeface="+mj-lt"/>
              </a:rPr>
              <a:t>povzročijo</a:t>
            </a:r>
            <a:r>
              <a:rPr lang="en-US" sz="3000" dirty="0">
                <a:latin typeface="+mj-lt"/>
              </a:rPr>
              <a:t> </a:t>
            </a:r>
            <a:r>
              <a:rPr lang="en-US" sz="3000" dirty="0" err="1">
                <a:latin typeface="+mj-lt"/>
              </a:rPr>
              <a:t>velike</a:t>
            </a:r>
            <a:r>
              <a:rPr lang="en-US" sz="3000" dirty="0">
                <a:latin typeface="+mj-lt"/>
              </a:rPr>
              <a:t> </a:t>
            </a:r>
            <a:r>
              <a:rPr lang="en-US" sz="3000" dirty="0" err="1">
                <a:latin typeface="+mj-lt"/>
              </a:rPr>
              <a:t>finančne</a:t>
            </a:r>
            <a:r>
              <a:rPr lang="en-US" sz="3000" dirty="0">
                <a:latin typeface="+mj-lt"/>
              </a:rPr>
              <a:t> </a:t>
            </a:r>
            <a:r>
              <a:rPr lang="en-US" sz="3000" dirty="0" err="1">
                <a:latin typeface="+mj-lt"/>
              </a:rPr>
              <a:t>izgube</a:t>
            </a:r>
            <a:r>
              <a:rPr lang="en-US" sz="3000" dirty="0">
                <a:latin typeface="+mj-lt"/>
              </a:rPr>
              <a:t> </a:t>
            </a:r>
            <a:r>
              <a:rPr lang="en-US" sz="3000" dirty="0" err="1">
                <a:latin typeface="+mj-lt"/>
              </a:rPr>
              <a:t>za</a:t>
            </a:r>
            <a:r>
              <a:rPr lang="en-US" sz="3000" dirty="0">
                <a:latin typeface="+mj-lt"/>
              </a:rPr>
              <a:t> </a:t>
            </a:r>
            <a:r>
              <a:rPr lang="en-US" sz="3000" dirty="0" err="1">
                <a:latin typeface="+mj-lt"/>
              </a:rPr>
              <a:t>podjetja</a:t>
            </a:r>
            <a:r>
              <a:rPr lang="en-US" sz="3000" dirty="0">
                <a:latin typeface="+mj-lt"/>
              </a:rPr>
              <a:t>, </a:t>
            </a:r>
            <a:r>
              <a:rPr lang="en-US" sz="3000" dirty="0" err="1">
                <a:latin typeface="+mj-lt"/>
              </a:rPr>
              <a:t>države</a:t>
            </a:r>
            <a:r>
              <a:rPr lang="en-US" sz="3000" dirty="0">
                <a:latin typeface="+mj-lt"/>
              </a:rPr>
              <a:t> in </a:t>
            </a:r>
            <a:r>
              <a:rPr lang="en-US" sz="3000" dirty="0" err="1" smtClean="0">
                <a:latin typeface="+mj-lt"/>
              </a:rPr>
              <a:t>posameznike</a:t>
            </a:r>
            <a:r>
              <a:rPr lang="sl-SI" sz="3000" dirty="0" smtClean="0">
                <a:latin typeface="+mj-lt"/>
              </a:rPr>
              <a:t>)</a:t>
            </a:r>
            <a:r>
              <a:rPr lang="en-US" sz="3000" dirty="0" smtClean="0">
                <a:latin typeface="+mj-lt"/>
              </a:rPr>
              <a:t>.</a:t>
            </a:r>
            <a:endParaRPr lang="en-US" sz="3000" dirty="0">
              <a:latin typeface="+mj-lt"/>
            </a:endParaRPr>
          </a:p>
          <a:p>
            <a:endParaRPr lang="en-US" dirty="0"/>
          </a:p>
        </p:txBody>
      </p:sp>
    </p:spTree>
    <p:extLst>
      <p:ext uri="{BB962C8B-B14F-4D97-AF65-F5344CB8AC3E}">
        <p14:creationId xmlns:p14="http://schemas.microsoft.com/office/powerpoint/2010/main" val="1402710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graphicFrame>
        <p:nvGraphicFramePr>
          <p:cNvPr id="2" name="Diagramm 1"/>
          <p:cNvGraphicFramePr/>
          <p:nvPr>
            <p:extLst>
              <p:ext uri="{D42A27DB-BD31-4B8C-83A1-F6EECF244321}">
                <p14:modId xmlns:p14="http://schemas.microsoft.com/office/powerpoint/2010/main" val="3924869171"/>
              </p:ext>
            </p:extLst>
          </p:nvPr>
        </p:nvGraphicFramePr>
        <p:xfrm>
          <a:off x="1367246" y="148046"/>
          <a:ext cx="8792754" cy="5990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feld 2"/>
          <p:cNvSpPr txBox="1"/>
          <p:nvPr/>
        </p:nvSpPr>
        <p:spPr>
          <a:xfrm rot="523206">
            <a:off x="3987074" y="4894218"/>
            <a:ext cx="3614058" cy="307777"/>
          </a:xfrm>
          <a:prstGeom prst="rect">
            <a:avLst/>
          </a:prstGeom>
          <a:noFill/>
        </p:spPr>
        <p:txBody>
          <a:bodyPr wrap="square" rtlCol="0">
            <a:spAutoFit/>
          </a:bodyPr>
          <a:lstStyle/>
          <a:p>
            <a:pPr algn="ctr"/>
            <a:r>
              <a:rPr lang="sl-SI" dirty="0" smtClean="0"/>
              <a:t>MEDGENERACIJSKA KRIVICA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000" b="1" dirty="0">
                <a:latin typeface="+mj-lt"/>
              </a:rPr>
              <a:t>Koga je </a:t>
            </a:r>
            <a:r>
              <a:rPr lang="en-US" sz="3000" b="1" dirty="0" err="1">
                <a:latin typeface="+mj-lt"/>
              </a:rPr>
              <a:t>treba</a:t>
            </a:r>
            <a:r>
              <a:rPr lang="en-US" sz="3000" b="1" dirty="0">
                <a:latin typeface="+mj-lt"/>
              </a:rPr>
              <a:t> </a:t>
            </a:r>
            <a:r>
              <a:rPr lang="en-US" sz="3000" b="1" dirty="0" err="1">
                <a:latin typeface="+mj-lt"/>
              </a:rPr>
              <a:t>upoštevati</a:t>
            </a:r>
            <a:r>
              <a:rPr lang="en-US" sz="3000" b="1" dirty="0">
                <a:latin typeface="+mj-lt"/>
              </a:rPr>
              <a:t> </a:t>
            </a:r>
            <a:r>
              <a:rPr lang="en-US" sz="3000" b="1" dirty="0" err="1">
                <a:latin typeface="+mj-lt"/>
              </a:rPr>
              <a:t>pri</a:t>
            </a:r>
            <a:r>
              <a:rPr lang="en-US" sz="3000" b="1" dirty="0">
                <a:latin typeface="+mj-lt"/>
              </a:rPr>
              <a:t> </a:t>
            </a:r>
            <a:r>
              <a:rPr lang="en-US" sz="3000" b="1" dirty="0" err="1">
                <a:latin typeface="+mj-lt"/>
              </a:rPr>
              <a:t>določanju</a:t>
            </a:r>
            <a:r>
              <a:rPr lang="en-US" sz="3000" b="1" dirty="0">
                <a:latin typeface="+mj-lt"/>
              </a:rPr>
              <a:t> </a:t>
            </a:r>
            <a:r>
              <a:rPr lang="en-US" sz="3000" b="1" dirty="0" err="1" smtClean="0">
                <a:latin typeface="+mj-lt"/>
              </a:rPr>
              <a:t>podnebne</a:t>
            </a:r>
            <a:r>
              <a:rPr lang="en-US" sz="3000" b="1" dirty="0" smtClean="0">
                <a:latin typeface="+mj-lt"/>
              </a:rPr>
              <a:t> </a:t>
            </a:r>
            <a:r>
              <a:rPr lang="en-US" sz="3000" b="1" dirty="0" err="1">
                <a:latin typeface="+mj-lt"/>
              </a:rPr>
              <a:t>politike</a:t>
            </a:r>
            <a:r>
              <a:rPr lang="en-US" sz="3000" b="1" dirty="0">
                <a:latin typeface="+mj-lt"/>
              </a:rPr>
              <a:t>?</a:t>
            </a:r>
          </a:p>
        </p:txBody>
      </p:sp>
      <p:sp>
        <p:nvSpPr>
          <p:cNvPr id="3" name="Textplatzhalter 2"/>
          <p:cNvSpPr>
            <a:spLocks noGrp="1"/>
          </p:cNvSpPr>
          <p:nvPr>
            <p:ph type="body" idx="1"/>
          </p:nvPr>
        </p:nvSpPr>
        <p:spPr/>
        <p:txBody>
          <a:bodyPr/>
          <a:lstStyle/>
          <a:p>
            <a:pPr marL="288000" lvl="0" indent="0">
              <a:lnSpc>
                <a:spcPct val="100000"/>
              </a:lnSpc>
              <a:spcBef>
                <a:spcPts val="600"/>
              </a:spcBef>
              <a:spcAft>
                <a:spcPts val="600"/>
              </a:spcAft>
              <a:buClr>
                <a:srgbClr val="000000"/>
              </a:buClr>
              <a:buSzPts val="1400"/>
              <a:buNone/>
            </a:pPr>
            <a:r>
              <a:rPr lang="en-US" sz="2800" b="1" dirty="0" smtClean="0">
                <a:solidFill>
                  <a:srgbClr val="000000"/>
                </a:solidFill>
                <a:latin typeface="Arial"/>
                <a:cs typeface="Arial"/>
                <a:sym typeface="Arial"/>
              </a:rPr>
              <a:t>G</a:t>
            </a:r>
            <a:r>
              <a:rPr lang="en-US" sz="2000" b="1" dirty="0" smtClean="0">
                <a:solidFill>
                  <a:srgbClr val="000000"/>
                </a:solidFill>
                <a:latin typeface="Arial"/>
                <a:cs typeface="Arial"/>
                <a:sym typeface="Arial"/>
              </a:rPr>
              <a:t>20</a:t>
            </a:r>
            <a:r>
              <a:rPr lang="sl-SI" sz="2000" b="1" dirty="0" smtClean="0">
                <a:solidFill>
                  <a:srgbClr val="000000"/>
                </a:solidFill>
                <a:latin typeface="Arial"/>
                <a:cs typeface="Arial"/>
                <a:sym typeface="Arial"/>
              </a:rPr>
              <a:t>23</a:t>
            </a:r>
            <a:r>
              <a:rPr lang="en-US" sz="2800" b="1" dirty="0" smtClean="0">
                <a:solidFill>
                  <a:srgbClr val="000000"/>
                </a:solidFill>
                <a:latin typeface="Arial"/>
                <a:cs typeface="Arial"/>
                <a:sym typeface="Arial"/>
              </a:rPr>
              <a:t> </a:t>
            </a:r>
            <a:r>
              <a:rPr lang="en-US" sz="2800" b="1" dirty="0">
                <a:solidFill>
                  <a:srgbClr val="000000"/>
                </a:solidFill>
                <a:latin typeface="Arial"/>
                <a:cs typeface="Arial"/>
                <a:sym typeface="Arial"/>
              </a:rPr>
              <a:t>- </a:t>
            </a:r>
            <a:r>
              <a:rPr lang="en-US" sz="2800" b="1" dirty="0" err="1">
                <a:solidFill>
                  <a:srgbClr val="000000"/>
                </a:solidFill>
                <a:latin typeface="Arial"/>
                <a:cs typeface="Arial"/>
                <a:sym typeface="Arial"/>
              </a:rPr>
              <a:t>štarejši</a:t>
            </a:r>
            <a:r>
              <a:rPr lang="en-US" sz="2800" dirty="0">
                <a:solidFill>
                  <a:srgbClr val="000000"/>
                </a:solidFill>
                <a:latin typeface="Arial"/>
                <a:cs typeface="Arial"/>
                <a:sym typeface="Arial"/>
              </a:rPr>
              <a:t> - od </a:t>
            </a:r>
            <a:r>
              <a:rPr lang="en-US" sz="2800" dirty="0" err="1">
                <a:solidFill>
                  <a:srgbClr val="000000"/>
                </a:solidFill>
                <a:latin typeface="Arial"/>
                <a:cs typeface="Arial"/>
                <a:sym typeface="Arial"/>
              </a:rPr>
              <a:t>ukrepanja</a:t>
            </a:r>
            <a:r>
              <a:rPr lang="en-US" sz="2800" dirty="0">
                <a:solidFill>
                  <a:srgbClr val="000000"/>
                </a:solidFill>
                <a:latin typeface="Arial"/>
                <a:cs typeface="Arial"/>
                <a:sym typeface="Arial"/>
              </a:rPr>
              <a:t> </a:t>
            </a:r>
            <a:r>
              <a:rPr lang="sl-SI" sz="2800" dirty="0" smtClean="0">
                <a:solidFill>
                  <a:srgbClr val="000000"/>
                </a:solidFill>
                <a:latin typeface="Arial"/>
                <a:cs typeface="Arial"/>
                <a:sym typeface="Arial"/>
              </a:rPr>
              <a:t>pogosto </a:t>
            </a:r>
            <a:r>
              <a:rPr lang="en-US" sz="2800" dirty="0" err="1" smtClean="0">
                <a:solidFill>
                  <a:srgbClr val="000000"/>
                </a:solidFill>
                <a:latin typeface="Arial"/>
                <a:cs typeface="Arial"/>
                <a:sym typeface="Arial"/>
              </a:rPr>
              <a:t>nimajo</a:t>
            </a:r>
            <a:r>
              <a:rPr lang="en-US" sz="2800" dirty="0" smtClean="0">
                <a:solidFill>
                  <a:srgbClr val="000000"/>
                </a:solidFill>
                <a:latin typeface="Arial"/>
                <a:cs typeface="Arial"/>
                <a:sym typeface="Arial"/>
              </a:rPr>
              <a:t> </a:t>
            </a:r>
            <a:r>
              <a:rPr lang="en-US" sz="2800" dirty="0" err="1" smtClean="0">
                <a:solidFill>
                  <a:srgbClr val="000000"/>
                </a:solidFill>
                <a:latin typeface="Arial"/>
                <a:cs typeface="Arial"/>
                <a:sym typeface="Arial"/>
              </a:rPr>
              <a:t>veliko</a:t>
            </a:r>
            <a:r>
              <a:rPr lang="sl-SI" sz="2800" dirty="0" smtClean="0">
                <a:solidFill>
                  <a:srgbClr val="000000"/>
                </a:solidFill>
                <a:latin typeface="Arial"/>
                <a:cs typeface="Arial"/>
                <a:sym typeface="Arial"/>
              </a:rPr>
              <a:t> neposredne</a:t>
            </a:r>
            <a:r>
              <a:rPr lang="en-US" sz="2800" dirty="0" smtClean="0">
                <a:solidFill>
                  <a:srgbClr val="000000"/>
                </a:solidFill>
                <a:latin typeface="Arial"/>
                <a:cs typeface="Arial"/>
                <a:sym typeface="Arial"/>
              </a:rPr>
              <a:t> </a:t>
            </a:r>
            <a:r>
              <a:rPr lang="en-US" sz="2800" dirty="0" err="1">
                <a:solidFill>
                  <a:srgbClr val="000000"/>
                </a:solidFill>
                <a:latin typeface="Arial"/>
                <a:cs typeface="Arial"/>
                <a:sym typeface="Arial"/>
              </a:rPr>
              <a:t>koristi</a:t>
            </a:r>
            <a:r>
              <a:rPr lang="en-US" sz="2800" dirty="0">
                <a:solidFill>
                  <a:srgbClr val="000000"/>
                </a:solidFill>
                <a:latin typeface="Arial"/>
                <a:cs typeface="Arial"/>
                <a:sym typeface="Arial"/>
              </a:rPr>
              <a:t> </a:t>
            </a:r>
          </a:p>
          <a:p>
            <a:pPr marL="288000" lvl="0" indent="0">
              <a:lnSpc>
                <a:spcPct val="100000"/>
              </a:lnSpc>
              <a:spcBef>
                <a:spcPts val="600"/>
              </a:spcBef>
              <a:spcAft>
                <a:spcPts val="600"/>
              </a:spcAft>
              <a:buClr>
                <a:srgbClr val="000000"/>
              </a:buClr>
              <a:buSzPts val="1400"/>
              <a:buNone/>
            </a:pPr>
            <a:r>
              <a:rPr lang="en-US" sz="2800" b="1" dirty="0" smtClean="0">
                <a:solidFill>
                  <a:srgbClr val="000000"/>
                </a:solidFill>
                <a:latin typeface="Arial"/>
                <a:cs typeface="Arial"/>
                <a:sym typeface="Arial"/>
              </a:rPr>
              <a:t>G</a:t>
            </a:r>
            <a:r>
              <a:rPr lang="en-US" sz="2000" b="1" dirty="0" smtClean="0">
                <a:solidFill>
                  <a:srgbClr val="000000"/>
                </a:solidFill>
                <a:latin typeface="Arial"/>
                <a:cs typeface="Arial"/>
                <a:sym typeface="Arial"/>
              </a:rPr>
              <a:t>20</a:t>
            </a:r>
            <a:r>
              <a:rPr lang="sl-SI" sz="2000" b="1" dirty="0" smtClean="0">
                <a:solidFill>
                  <a:srgbClr val="000000"/>
                </a:solidFill>
                <a:latin typeface="Arial"/>
                <a:cs typeface="Arial"/>
                <a:sym typeface="Arial"/>
              </a:rPr>
              <a:t>23</a:t>
            </a:r>
            <a:r>
              <a:rPr lang="en-US" sz="2800" b="1" dirty="0" smtClean="0">
                <a:solidFill>
                  <a:srgbClr val="000000"/>
                </a:solidFill>
                <a:latin typeface="Arial"/>
                <a:cs typeface="Arial"/>
                <a:sym typeface="Arial"/>
              </a:rPr>
              <a:t> </a:t>
            </a:r>
            <a:r>
              <a:rPr lang="en-US" sz="2800" b="1" dirty="0">
                <a:solidFill>
                  <a:srgbClr val="000000"/>
                </a:solidFill>
                <a:latin typeface="Arial"/>
                <a:cs typeface="Arial"/>
                <a:sym typeface="Arial"/>
              </a:rPr>
              <a:t>- </a:t>
            </a:r>
            <a:r>
              <a:rPr lang="en-US" sz="2800" b="1" dirty="0" err="1">
                <a:solidFill>
                  <a:srgbClr val="000000"/>
                </a:solidFill>
                <a:latin typeface="Arial"/>
                <a:cs typeface="Arial"/>
                <a:sym typeface="Arial"/>
              </a:rPr>
              <a:t>srednji</a:t>
            </a:r>
            <a:r>
              <a:rPr lang="en-US" sz="2800" dirty="0">
                <a:solidFill>
                  <a:srgbClr val="000000"/>
                </a:solidFill>
                <a:latin typeface="Arial"/>
                <a:cs typeface="Arial"/>
                <a:sym typeface="Arial"/>
              </a:rPr>
              <a:t> - </a:t>
            </a:r>
            <a:r>
              <a:rPr lang="en-US" sz="2800" dirty="0" err="1">
                <a:solidFill>
                  <a:srgbClr val="000000"/>
                </a:solidFill>
                <a:latin typeface="Arial"/>
                <a:cs typeface="Arial"/>
                <a:sym typeface="Arial"/>
              </a:rPr>
              <a:t>ukrepanje</a:t>
            </a:r>
            <a:r>
              <a:rPr lang="en-US" sz="2800" dirty="0">
                <a:solidFill>
                  <a:srgbClr val="000000"/>
                </a:solidFill>
                <a:latin typeface="Arial"/>
                <a:cs typeface="Arial"/>
                <a:sym typeface="Arial"/>
              </a:rPr>
              <a:t> je </a:t>
            </a:r>
            <a:r>
              <a:rPr lang="en-US" sz="2800" dirty="0" err="1">
                <a:solidFill>
                  <a:srgbClr val="000000"/>
                </a:solidFill>
                <a:latin typeface="Arial"/>
                <a:cs typeface="Arial"/>
                <a:sym typeface="Arial"/>
              </a:rPr>
              <a:t>zanje</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razumno</a:t>
            </a:r>
            <a:r>
              <a:rPr lang="en-US" sz="2800" dirty="0">
                <a:solidFill>
                  <a:srgbClr val="000000"/>
                </a:solidFill>
                <a:latin typeface="Arial"/>
                <a:cs typeface="Arial"/>
                <a:sym typeface="Arial"/>
              </a:rPr>
              <a:t>, a </a:t>
            </a:r>
            <a:r>
              <a:rPr lang="en-US" sz="2800" dirty="0" err="1" smtClean="0">
                <a:solidFill>
                  <a:srgbClr val="000000"/>
                </a:solidFill>
                <a:latin typeface="Arial"/>
                <a:cs typeface="Arial"/>
                <a:sym typeface="Arial"/>
              </a:rPr>
              <a:t>prinaša</a:t>
            </a:r>
            <a:r>
              <a:rPr lang="en-US" sz="2800" dirty="0" smtClean="0">
                <a:solidFill>
                  <a:srgbClr val="000000"/>
                </a:solidFill>
                <a:latin typeface="Arial"/>
                <a:cs typeface="Arial"/>
                <a:sym typeface="Arial"/>
              </a:rPr>
              <a:t> </a:t>
            </a:r>
            <a:r>
              <a:rPr lang="en-US" sz="2800" dirty="0" err="1" smtClean="0">
                <a:solidFill>
                  <a:srgbClr val="000000"/>
                </a:solidFill>
                <a:latin typeface="Arial"/>
                <a:cs typeface="Arial"/>
                <a:sym typeface="Arial"/>
              </a:rPr>
              <a:t>višje</a:t>
            </a:r>
            <a:r>
              <a:rPr lang="en-US" sz="2800" dirty="0" smtClean="0">
                <a:solidFill>
                  <a:srgbClr val="000000"/>
                </a:solidFill>
                <a:latin typeface="Arial"/>
                <a:cs typeface="Arial"/>
                <a:sym typeface="Arial"/>
              </a:rPr>
              <a:t> </a:t>
            </a:r>
            <a:r>
              <a:rPr lang="en-US" sz="2800" dirty="0" err="1">
                <a:solidFill>
                  <a:srgbClr val="000000"/>
                </a:solidFill>
                <a:latin typeface="Arial"/>
                <a:cs typeface="Arial"/>
                <a:sym typeface="Arial"/>
              </a:rPr>
              <a:t>stroške</a:t>
            </a:r>
            <a:endParaRPr lang="en-US" sz="2800" dirty="0">
              <a:solidFill>
                <a:srgbClr val="000000"/>
              </a:solidFill>
              <a:latin typeface="Arial"/>
              <a:cs typeface="Arial"/>
              <a:sym typeface="Arial"/>
            </a:endParaRPr>
          </a:p>
          <a:p>
            <a:pPr marL="288000" lvl="0" indent="0">
              <a:lnSpc>
                <a:spcPct val="100000"/>
              </a:lnSpc>
              <a:spcBef>
                <a:spcPts val="600"/>
              </a:spcBef>
              <a:spcAft>
                <a:spcPts val="600"/>
              </a:spcAft>
              <a:buClr>
                <a:srgbClr val="000000"/>
              </a:buClr>
              <a:buSzPts val="1400"/>
              <a:buNone/>
            </a:pPr>
            <a:r>
              <a:rPr lang="en-US" sz="2800" b="1" dirty="0" smtClean="0">
                <a:solidFill>
                  <a:srgbClr val="000000"/>
                </a:solidFill>
                <a:latin typeface="Arial"/>
                <a:cs typeface="Arial"/>
                <a:sym typeface="Arial"/>
              </a:rPr>
              <a:t>G</a:t>
            </a:r>
            <a:r>
              <a:rPr lang="en-US" sz="2000" b="1" dirty="0" smtClean="0">
                <a:solidFill>
                  <a:srgbClr val="000000"/>
                </a:solidFill>
                <a:latin typeface="Arial"/>
                <a:cs typeface="Arial"/>
                <a:sym typeface="Arial"/>
              </a:rPr>
              <a:t>20</a:t>
            </a:r>
            <a:r>
              <a:rPr lang="sl-SI" sz="2000" b="1" dirty="0" smtClean="0">
                <a:solidFill>
                  <a:srgbClr val="000000"/>
                </a:solidFill>
                <a:latin typeface="Arial"/>
                <a:cs typeface="Arial"/>
                <a:sym typeface="Arial"/>
              </a:rPr>
              <a:t>23</a:t>
            </a:r>
            <a:r>
              <a:rPr lang="en-US" sz="2800" b="1" dirty="0" smtClean="0">
                <a:solidFill>
                  <a:srgbClr val="000000"/>
                </a:solidFill>
                <a:latin typeface="Arial"/>
                <a:cs typeface="Arial"/>
                <a:sym typeface="Arial"/>
              </a:rPr>
              <a:t> </a:t>
            </a:r>
            <a:r>
              <a:rPr lang="en-US" sz="2800" b="1" dirty="0">
                <a:solidFill>
                  <a:srgbClr val="000000"/>
                </a:solidFill>
                <a:latin typeface="Arial"/>
                <a:cs typeface="Arial"/>
                <a:sym typeface="Arial"/>
              </a:rPr>
              <a:t>- </a:t>
            </a:r>
            <a:r>
              <a:rPr lang="en-US" sz="2800" b="1" dirty="0" err="1">
                <a:solidFill>
                  <a:srgbClr val="000000"/>
                </a:solidFill>
                <a:latin typeface="Arial"/>
                <a:cs typeface="Arial"/>
                <a:sym typeface="Arial"/>
              </a:rPr>
              <a:t>mladi</a:t>
            </a:r>
            <a:r>
              <a:rPr lang="en-US" sz="2800" dirty="0">
                <a:solidFill>
                  <a:srgbClr val="000000"/>
                </a:solidFill>
                <a:latin typeface="Arial"/>
                <a:cs typeface="Arial"/>
                <a:sym typeface="Arial"/>
              </a:rPr>
              <a:t> - </a:t>
            </a:r>
            <a:r>
              <a:rPr lang="en-US" sz="2800" dirty="0" err="1">
                <a:solidFill>
                  <a:srgbClr val="000000"/>
                </a:solidFill>
                <a:latin typeface="Arial"/>
                <a:cs typeface="Arial"/>
                <a:sym typeface="Arial"/>
              </a:rPr>
              <a:t>ukrepanje</a:t>
            </a:r>
            <a:r>
              <a:rPr lang="en-US" sz="2800" dirty="0">
                <a:solidFill>
                  <a:srgbClr val="000000"/>
                </a:solidFill>
                <a:latin typeface="Arial"/>
                <a:cs typeface="Arial"/>
                <a:sym typeface="Arial"/>
              </a:rPr>
              <a:t> je </a:t>
            </a:r>
            <a:r>
              <a:rPr lang="en-US" sz="2800" dirty="0" err="1">
                <a:solidFill>
                  <a:srgbClr val="000000"/>
                </a:solidFill>
                <a:latin typeface="Arial"/>
                <a:cs typeface="Arial"/>
                <a:sym typeface="Arial"/>
              </a:rPr>
              <a:t>nujno</a:t>
            </a:r>
            <a:r>
              <a:rPr lang="en-US" sz="2800" dirty="0">
                <a:solidFill>
                  <a:srgbClr val="000000"/>
                </a:solidFill>
                <a:latin typeface="Arial"/>
                <a:cs typeface="Arial"/>
                <a:sym typeface="Arial"/>
              </a:rPr>
              <a:t>, a </a:t>
            </a:r>
            <a:r>
              <a:rPr lang="en-US" sz="2800" dirty="0" err="1">
                <a:solidFill>
                  <a:srgbClr val="000000"/>
                </a:solidFill>
                <a:latin typeface="Arial"/>
                <a:cs typeface="Arial"/>
                <a:sym typeface="Arial"/>
              </a:rPr>
              <a:t>sami</a:t>
            </a:r>
            <a:r>
              <a:rPr lang="en-US" sz="2800" dirty="0">
                <a:solidFill>
                  <a:srgbClr val="000000"/>
                </a:solidFill>
                <a:latin typeface="Arial"/>
                <a:cs typeface="Arial"/>
                <a:sym typeface="Arial"/>
              </a:rPr>
              <a:t> </a:t>
            </a:r>
            <a:r>
              <a:rPr lang="sl-SI" sz="2800" dirty="0" smtClean="0">
                <a:solidFill>
                  <a:srgbClr val="000000"/>
                </a:solidFill>
                <a:latin typeface="Arial"/>
                <a:cs typeface="Arial"/>
                <a:sym typeface="Arial"/>
              </a:rPr>
              <a:t>ne morejo so</a:t>
            </a:r>
            <a:r>
              <a:rPr lang="en-US" sz="2800" dirty="0" err="1" smtClean="0">
                <a:solidFill>
                  <a:srgbClr val="000000"/>
                </a:solidFill>
                <a:latin typeface="Arial"/>
                <a:cs typeface="Arial"/>
                <a:sym typeface="Arial"/>
              </a:rPr>
              <a:t>financira</a:t>
            </a:r>
            <a:r>
              <a:rPr lang="sl-SI" sz="2800" dirty="0" smtClean="0">
                <a:solidFill>
                  <a:srgbClr val="000000"/>
                </a:solidFill>
                <a:latin typeface="Arial"/>
                <a:cs typeface="Arial"/>
                <a:sym typeface="Arial"/>
              </a:rPr>
              <a:t>ti</a:t>
            </a:r>
            <a:r>
              <a:rPr lang="en-US" sz="2800" dirty="0" smtClean="0">
                <a:solidFill>
                  <a:srgbClr val="000000"/>
                </a:solidFill>
                <a:latin typeface="Arial"/>
                <a:cs typeface="Arial"/>
                <a:sym typeface="Arial"/>
              </a:rPr>
              <a:t> </a:t>
            </a:r>
            <a:r>
              <a:rPr lang="en-US" sz="2800" dirty="0" err="1">
                <a:solidFill>
                  <a:srgbClr val="000000"/>
                </a:solidFill>
                <a:latin typeface="Arial"/>
                <a:cs typeface="Arial"/>
                <a:sym typeface="Arial"/>
              </a:rPr>
              <a:t>ukrepov</a:t>
            </a:r>
            <a:endParaRPr lang="en-US" sz="2800" dirty="0">
              <a:solidFill>
                <a:srgbClr val="000000"/>
              </a:solidFill>
              <a:latin typeface="Arial"/>
              <a:cs typeface="Arial"/>
              <a:sym typeface="Arial"/>
            </a:endParaRPr>
          </a:p>
          <a:p>
            <a:pPr marL="288000" lvl="0" indent="0">
              <a:lnSpc>
                <a:spcPct val="100000"/>
              </a:lnSpc>
              <a:spcBef>
                <a:spcPts val="600"/>
              </a:spcBef>
              <a:spcAft>
                <a:spcPts val="600"/>
              </a:spcAft>
              <a:buClr>
                <a:srgbClr val="000000"/>
              </a:buClr>
              <a:buSzPts val="1400"/>
              <a:buNone/>
            </a:pPr>
            <a:endParaRPr lang="sl-SI" sz="2800" b="1" dirty="0" smtClean="0">
              <a:solidFill>
                <a:srgbClr val="000000"/>
              </a:solidFill>
              <a:latin typeface="Arial"/>
              <a:cs typeface="Arial"/>
              <a:sym typeface="Arial"/>
            </a:endParaRPr>
          </a:p>
          <a:p>
            <a:pPr marL="288000" lvl="0" indent="0">
              <a:lnSpc>
                <a:spcPct val="100000"/>
              </a:lnSpc>
              <a:spcBef>
                <a:spcPts val="600"/>
              </a:spcBef>
              <a:spcAft>
                <a:spcPts val="600"/>
              </a:spcAft>
              <a:buClr>
                <a:srgbClr val="000000"/>
              </a:buClr>
              <a:buSzPts val="1400"/>
              <a:buNone/>
            </a:pPr>
            <a:r>
              <a:rPr lang="en-US" sz="2800" b="1" dirty="0" smtClean="0">
                <a:solidFill>
                  <a:srgbClr val="000000"/>
                </a:solidFill>
                <a:latin typeface="Arial"/>
                <a:cs typeface="Arial"/>
                <a:sym typeface="Arial"/>
              </a:rPr>
              <a:t>G</a:t>
            </a:r>
            <a:r>
              <a:rPr lang="en-US" sz="2000" b="1" dirty="0" smtClean="0">
                <a:solidFill>
                  <a:srgbClr val="000000"/>
                </a:solidFill>
                <a:latin typeface="Arial"/>
                <a:cs typeface="Arial"/>
                <a:sym typeface="Arial"/>
              </a:rPr>
              <a:t>20</a:t>
            </a:r>
            <a:r>
              <a:rPr lang="sl-SI" sz="2000" b="1" dirty="0" smtClean="0">
                <a:solidFill>
                  <a:srgbClr val="000000"/>
                </a:solidFill>
                <a:latin typeface="Arial"/>
                <a:cs typeface="Arial"/>
                <a:sym typeface="Arial"/>
              </a:rPr>
              <a:t>50</a:t>
            </a:r>
            <a:r>
              <a:rPr lang="en-US" sz="2800" b="1" dirty="0" smtClean="0">
                <a:solidFill>
                  <a:srgbClr val="000000"/>
                </a:solidFill>
                <a:latin typeface="Arial"/>
                <a:cs typeface="Arial"/>
                <a:sym typeface="Arial"/>
              </a:rPr>
              <a:t>:</a:t>
            </a:r>
            <a:r>
              <a:rPr lang="en-US" sz="2800" dirty="0" smtClean="0">
                <a:solidFill>
                  <a:srgbClr val="000000"/>
                </a:solidFill>
                <a:latin typeface="Arial"/>
                <a:cs typeface="Arial"/>
                <a:sym typeface="Arial"/>
              </a:rPr>
              <a:t> </a:t>
            </a:r>
            <a:r>
              <a:rPr lang="en-US" sz="2800" dirty="0" err="1">
                <a:solidFill>
                  <a:srgbClr val="000000"/>
                </a:solidFill>
                <a:latin typeface="Arial"/>
                <a:cs typeface="Arial"/>
                <a:sym typeface="Arial"/>
              </a:rPr>
              <a:t>ukrepanje</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rešuje</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njihova</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življenja</a:t>
            </a:r>
            <a:r>
              <a:rPr lang="en-US" sz="2800" dirty="0">
                <a:solidFill>
                  <a:srgbClr val="000000"/>
                </a:solidFill>
                <a:latin typeface="Arial"/>
                <a:cs typeface="Arial"/>
                <a:sym typeface="Arial"/>
              </a:rPr>
              <a:t> in </a:t>
            </a:r>
            <a:r>
              <a:rPr lang="sl-SI" sz="2800" dirty="0" smtClean="0">
                <a:solidFill>
                  <a:srgbClr val="000000"/>
                </a:solidFill>
                <a:latin typeface="Arial"/>
                <a:cs typeface="Arial"/>
                <a:sym typeface="Arial"/>
              </a:rPr>
              <a:t>jim </a:t>
            </a:r>
            <a:r>
              <a:rPr lang="en-US" sz="2800" dirty="0" err="1" smtClean="0">
                <a:solidFill>
                  <a:srgbClr val="000000"/>
                </a:solidFill>
                <a:latin typeface="Arial"/>
                <a:cs typeface="Arial"/>
                <a:sym typeface="Arial"/>
              </a:rPr>
              <a:t>določa</a:t>
            </a:r>
            <a:r>
              <a:rPr lang="en-US" sz="2800" dirty="0" smtClean="0">
                <a:solidFill>
                  <a:srgbClr val="000000"/>
                </a:solidFill>
                <a:latin typeface="Arial"/>
                <a:cs typeface="Arial"/>
                <a:sym typeface="Arial"/>
              </a:rPr>
              <a:t> </a:t>
            </a:r>
            <a:r>
              <a:rPr lang="en-US" sz="2800" dirty="0" err="1">
                <a:solidFill>
                  <a:srgbClr val="000000"/>
                </a:solidFill>
                <a:latin typeface="Arial"/>
                <a:cs typeface="Arial"/>
                <a:sym typeface="Arial"/>
              </a:rPr>
              <a:t>življenjske</a:t>
            </a:r>
            <a:r>
              <a:rPr lang="en-US" sz="2800" dirty="0">
                <a:solidFill>
                  <a:srgbClr val="000000"/>
                </a:solidFill>
                <a:latin typeface="Arial"/>
                <a:cs typeface="Arial"/>
                <a:sym typeface="Arial"/>
              </a:rPr>
              <a:t> </a:t>
            </a:r>
            <a:r>
              <a:rPr lang="en-US" sz="2800" dirty="0" err="1" smtClean="0">
                <a:solidFill>
                  <a:srgbClr val="000000"/>
                </a:solidFill>
                <a:latin typeface="Arial"/>
                <a:cs typeface="Arial"/>
                <a:sym typeface="Arial"/>
              </a:rPr>
              <a:t>možnosti</a:t>
            </a:r>
            <a:endParaRPr lang="sl-SI" sz="2800" dirty="0" smtClean="0">
              <a:solidFill>
                <a:srgbClr val="000000"/>
              </a:solidFill>
              <a:latin typeface="Arial"/>
              <a:cs typeface="Arial"/>
              <a:sym typeface="Arial"/>
            </a:endParaRPr>
          </a:p>
          <a:p>
            <a:pPr marL="288000" lvl="0" indent="0">
              <a:lnSpc>
                <a:spcPct val="100000"/>
              </a:lnSpc>
              <a:spcBef>
                <a:spcPts val="600"/>
              </a:spcBef>
              <a:spcAft>
                <a:spcPts val="600"/>
              </a:spcAft>
              <a:buClr>
                <a:srgbClr val="000000"/>
              </a:buClr>
              <a:buSzPts val="1400"/>
              <a:buNone/>
            </a:pPr>
            <a:r>
              <a:rPr lang="en-US" sz="2800" b="1" dirty="0" smtClean="0">
                <a:solidFill>
                  <a:srgbClr val="000000"/>
                </a:solidFill>
                <a:latin typeface="Arial"/>
                <a:cs typeface="Arial"/>
                <a:sym typeface="Arial"/>
              </a:rPr>
              <a:t>G</a:t>
            </a:r>
            <a:r>
              <a:rPr lang="en-US" sz="2000" b="1" dirty="0" smtClean="0">
                <a:solidFill>
                  <a:srgbClr val="000000"/>
                </a:solidFill>
                <a:latin typeface="Arial"/>
                <a:cs typeface="Arial"/>
                <a:sym typeface="Arial"/>
              </a:rPr>
              <a:t>2080</a:t>
            </a:r>
            <a:r>
              <a:rPr lang="en-US" sz="2800" b="1" dirty="0">
                <a:solidFill>
                  <a:srgbClr val="000000"/>
                </a:solidFill>
                <a:latin typeface="Arial"/>
                <a:cs typeface="Arial"/>
                <a:sym typeface="Arial"/>
              </a:rPr>
              <a:t>:</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neukrepanje</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jim</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prinaša</a:t>
            </a:r>
            <a:r>
              <a:rPr lang="en-US" sz="2800" dirty="0">
                <a:solidFill>
                  <a:srgbClr val="000000"/>
                </a:solidFill>
                <a:latin typeface="Arial"/>
                <a:cs typeface="Arial"/>
                <a:sym typeface="Arial"/>
              </a:rPr>
              <a:t> le </a:t>
            </a:r>
            <a:r>
              <a:rPr lang="en-US" sz="2800" dirty="0" err="1">
                <a:solidFill>
                  <a:srgbClr val="000000"/>
                </a:solidFill>
                <a:latin typeface="Arial"/>
                <a:cs typeface="Arial"/>
                <a:sym typeface="Arial"/>
              </a:rPr>
              <a:t>škodo</a:t>
            </a:r>
            <a:r>
              <a:rPr lang="en-US" sz="2800" dirty="0">
                <a:solidFill>
                  <a:srgbClr val="000000"/>
                </a:solidFill>
                <a:latin typeface="Arial"/>
                <a:cs typeface="Arial"/>
                <a:sym typeface="Arial"/>
              </a:rPr>
              <a:t> in </a:t>
            </a:r>
            <a:r>
              <a:rPr lang="en-US" sz="2800" dirty="0" err="1">
                <a:solidFill>
                  <a:srgbClr val="000000"/>
                </a:solidFill>
                <a:latin typeface="Arial"/>
                <a:cs typeface="Arial"/>
                <a:sym typeface="Arial"/>
              </a:rPr>
              <a:t>nič</a:t>
            </a:r>
            <a:r>
              <a:rPr lang="en-US" sz="2800" dirty="0">
                <a:solidFill>
                  <a:srgbClr val="000000"/>
                </a:solidFill>
                <a:latin typeface="Arial"/>
                <a:cs typeface="Arial"/>
                <a:sym typeface="Arial"/>
              </a:rPr>
              <a:t> </a:t>
            </a:r>
            <a:r>
              <a:rPr lang="en-US" sz="2800" dirty="0" err="1">
                <a:solidFill>
                  <a:srgbClr val="000000"/>
                </a:solidFill>
                <a:latin typeface="Arial"/>
                <a:cs typeface="Arial"/>
                <a:sym typeface="Arial"/>
              </a:rPr>
              <a:t>koristi</a:t>
            </a:r>
            <a:r>
              <a:rPr lang="en-US" sz="2800" dirty="0">
                <a:solidFill>
                  <a:srgbClr val="000000"/>
                </a:solidFill>
                <a:latin typeface="Arial"/>
                <a:cs typeface="Arial"/>
                <a:sym typeface="Arial"/>
              </a:rPr>
              <a:t>.</a:t>
            </a:r>
          </a:p>
          <a:p>
            <a:pPr marL="288000" lvl="0" indent="0">
              <a:lnSpc>
                <a:spcPct val="100000"/>
              </a:lnSpc>
              <a:spcBef>
                <a:spcPts val="600"/>
              </a:spcBef>
              <a:spcAft>
                <a:spcPts val="600"/>
              </a:spcAft>
              <a:buClr>
                <a:srgbClr val="000000"/>
              </a:buClr>
              <a:buSzPts val="1400"/>
              <a:buNone/>
            </a:pPr>
            <a:r>
              <a:rPr lang="en-US" sz="2800" b="1" dirty="0" err="1" smtClean="0">
                <a:solidFill>
                  <a:srgbClr val="000000"/>
                </a:solidFill>
                <a:latin typeface="Arial"/>
                <a:cs typeface="Arial"/>
                <a:sym typeface="Arial"/>
              </a:rPr>
              <a:t>Gn</a:t>
            </a:r>
            <a:r>
              <a:rPr lang="en-US" sz="2800" b="1" dirty="0">
                <a:solidFill>
                  <a:srgbClr val="000000"/>
                </a:solidFill>
                <a:latin typeface="Arial"/>
                <a:cs typeface="Arial"/>
                <a:sym typeface="Arial"/>
              </a:rPr>
              <a:t>: ?</a:t>
            </a:r>
          </a:p>
          <a:p>
            <a:endParaRPr lang="en-US" dirty="0"/>
          </a:p>
        </p:txBody>
      </p:sp>
    </p:spTree>
    <p:extLst>
      <p:ext uri="{BB962C8B-B14F-4D97-AF65-F5344CB8AC3E}">
        <p14:creationId xmlns:p14="http://schemas.microsoft.com/office/powerpoint/2010/main" val="2869626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368226390"/>
              </p:ext>
            </p:extLst>
          </p:nvPr>
        </p:nvGraphicFramePr>
        <p:xfrm>
          <a:off x="365760" y="105877"/>
          <a:ext cx="11415563" cy="6576785"/>
        </p:xfrm>
        <a:graphic>
          <a:graphicData uri="http://schemas.openxmlformats.org/drawingml/2006/table">
            <a:tbl>
              <a:tblPr firstRow="1" bandRow="1">
                <a:tableStyleId>{5C22544A-7EE6-4342-B048-85BDC9FD1C3A}</a:tableStyleId>
              </a:tblPr>
              <a:tblGrid>
                <a:gridCol w="1437244"/>
                <a:gridCol w="3863165"/>
                <a:gridCol w="3634306"/>
                <a:gridCol w="2480848"/>
              </a:tblGrid>
              <a:tr h="977730">
                <a:tc gridSpan="4">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2400" dirty="0" err="1" smtClean="0">
                          <a:solidFill>
                            <a:schemeClr val="tx1"/>
                          </a:solidFill>
                        </a:rPr>
                        <a:t>Vzajemna</a:t>
                      </a:r>
                      <a:r>
                        <a:rPr lang="en-GB" sz="2400" dirty="0" smtClean="0">
                          <a:solidFill>
                            <a:schemeClr val="tx1"/>
                          </a:solidFill>
                        </a:rPr>
                        <a:t> </a:t>
                      </a:r>
                      <a:r>
                        <a:rPr lang="en-GB" sz="2400" dirty="0" err="1" smtClean="0">
                          <a:solidFill>
                            <a:schemeClr val="tx1"/>
                          </a:solidFill>
                        </a:rPr>
                        <a:t>povezanost</a:t>
                      </a:r>
                      <a:r>
                        <a:rPr lang="en-GB" sz="2400" dirty="0" smtClean="0">
                          <a:solidFill>
                            <a:schemeClr val="tx1"/>
                          </a:solidFill>
                        </a:rPr>
                        <a:t> </a:t>
                      </a:r>
                      <a:r>
                        <a:rPr lang="en-GB" sz="2400" dirty="0" err="1" smtClean="0">
                          <a:solidFill>
                            <a:schemeClr val="tx1"/>
                          </a:solidFill>
                        </a:rPr>
                        <a:t>generacij</a:t>
                      </a:r>
                      <a:endParaRPr lang="sl-SI" sz="2400" dirty="0" smtClean="0">
                        <a:solidFill>
                          <a:schemeClr val="tx1"/>
                        </a:solidFill>
                      </a:endParaRPr>
                    </a:p>
                    <a:p>
                      <a:pPr algn="ctr"/>
                      <a:endParaRPr lang="sl-SI" sz="1800" dirty="0"/>
                    </a:p>
                  </a:txBody>
                  <a:tcPr>
                    <a:solidFill>
                      <a:schemeClr val="bg1">
                        <a:lumMod val="85000"/>
                      </a:schemeClr>
                    </a:solidFill>
                  </a:tcPr>
                </a:tc>
                <a:tc hMerge="1">
                  <a:txBody>
                    <a:bodyPr/>
                    <a:lstStyle/>
                    <a:p>
                      <a:pPr algn="ctr"/>
                      <a:endParaRPr lang="sl-SI" sz="1800" dirty="0"/>
                    </a:p>
                  </a:txBody>
                  <a:tcPr>
                    <a:solidFill>
                      <a:schemeClr val="bg1">
                        <a:lumMod val="65000"/>
                      </a:schemeClr>
                    </a:solidFill>
                  </a:tcPr>
                </a:tc>
                <a:tc hMerge="1">
                  <a:txBody>
                    <a:bodyPr/>
                    <a:lstStyle/>
                    <a:p>
                      <a:pPr algn="ctr"/>
                      <a:endParaRPr lang="sl-SI" sz="1800" dirty="0"/>
                    </a:p>
                  </a:txBody>
                  <a:tcPr>
                    <a:solidFill>
                      <a:schemeClr val="bg1">
                        <a:lumMod val="65000"/>
                      </a:schemeClr>
                    </a:solidFill>
                  </a:tcPr>
                </a:tc>
                <a:tc hMerge="1">
                  <a:txBody>
                    <a:bodyPr/>
                    <a:lstStyle/>
                    <a:p>
                      <a:pPr algn="ctr"/>
                      <a:endParaRPr lang="sl-SI" sz="1800" dirty="0"/>
                    </a:p>
                  </a:txBody>
                  <a:tcPr>
                    <a:solidFill>
                      <a:schemeClr val="bg1">
                        <a:lumMod val="65000"/>
                      </a:schemeClr>
                    </a:solidFill>
                  </a:tcPr>
                </a:tc>
              </a:tr>
              <a:tr h="385166">
                <a:tc>
                  <a:txBody>
                    <a:bodyPr/>
                    <a:lstStyle/>
                    <a:p>
                      <a:pPr algn="ctr"/>
                      <a:endParaRPr lang="sl-SI" sz="1400" b="1" dirty="0"/>
                    </a:p>
                  </a:txBody>
                  <a:tcPr>
                    <a:solidFill>
                      <a:schemeClr val="bg1">
                        <a:lumMod val="85000"/>
                      </a:schemeClr>
                    </a:solidFill>
                  </a:tcPr>
                </a:tc>
                <a:tc>
                  <a:txBody>
                    <a:bodyPr/>
                    <a:lstStyle/>
                    <a:p>
                      <a:pPr algn="ctr"/>
                      <a:r>
                        <a:rPr lang="en-GB" sz="2000" b="1" dirty="0" err="1" smtClean="0"/>
                        <a:t>Mladi</a:t>
                      </a:r>
                      <a:endParaRPr lang="sl-SI" sz="2000" b="1" dirty="0"/>
                    </a:p>
                  </a:txBody>
                  <a:tcPr>
                    <a:solidFill>
                      <a:schemeClr val="bg1">
                        <a:lumMod val="85000"/>
                      </a:schemeClr>
                    </a:solidFill>
                  </a:tcPr>
                </a:tc>
                <a:tc>
                  <a:txBody>
                    <a:bodyPr/>
                    <a:lstStyle/>
                    <a:p>
                      <a:pPr algn="ctr"/>
                      <a:r>
                        <a:rPr lang="en-GB" sz="2000" b="1" dirty="0" err="1" smtClean="0"/>
                        <a:t>Srednji</a:t>
                      </a:r>
                      <a:endParaRPr lang="sl-SI" sz="2000" b="1" dirty="0"/>
                    </a:p>
                  </a:txBody>
                  <a:tcPr>
                    <a:solidFill>
                      <a:schemeClr val="bg1">
                        <a:lumMod val="85000"/>
                      </a:schemeClr>
                    </a:solidFill>
                  </a:tcPr>
                </a:tc>
                <a:tc>
                  <a:txBody>
                    <a:bodyPr/>
                    <a:lstStyle/>
                    <a:p>
                      <a:pPr algn="ctr"/>
                      <a:r>
                        <a:rPr lang="en-GB" sz="2000" b="1" dirty="0" smtClean="0"/>
                        <a:t>Star</a:t>
                      </a:r>
                      <a:r>
                        <a:rPr lang="sl-SI" sz="2000" b="1" dirty="0" smtClean="0"/>
                        <a:t>ejš</a:t>
                      </a:r>
                      <a:r>
                        <a:rPr lang="en-GB" sz="2000" b="1" dirty="0" err="1" smtClean="0"/>
                        <a:t>i</a:t>
                      </a:r>
                      <a:endParaRPr lang="sl-SI" sz="2000" b="1" dirty="0"/>
                    </a:p>
                  </a:txBody>
                  <a:tcPr>
                    <a:solidFill>
                      <a:schemeClr val="bg1">
                        <a:lumMod val="85000"/>
                      </a:schemeClr>
                    </a:solidFill>
                  </a:tcPr>
                </a:tc>
              </a:tr>
              <a:tr h="1155499">
                <a:tc>
                  <a:txBody>
                    <a:bodyPr/>
                    <a:lstStyle/>
                    <a:p>
                      <a:pPr algn="ctr"/>
                      <a:endParaRPr lang="en-GB" sz="1800" b="1" dirty="0" smtClean="0"/>
                    </a:p>
                    <a:p>
                      <a:pPr algn="ctr"/>
                      <a:r>
                        <a:rPr lang="en-GB" sz="1800" b="1" dirty="0" err="1" smtClean="0"/>
                        <a:t>Varno</a:t>
                      </a:r>
                      <a:r>
                        <a:rPr lang="en-GB" sz="1800" b="1" baseline="0" dirty="0" smtClean="0"/>
                        <a:t> </a:t>
                      </a:r>
                      <a:r>
                        <a:rPr lang="en-GB" sz="1800" b="1" baseline="0" dirty="0" err="1" smtClean="0"/>
                        <a:t>podnebje</a:t>
                      </a:r>
                      <a:endParaRPr lang="sl-SI" sz="1800" b="1" dirty="0"/>
                    </a:p>
                  </a:txBody>
                  <a:tcPr anchor="ctr">
                    <a:solidFill>
                      <a:schemeClr val="bg1">
                        <a:lumMod val="85000"/>
                      </a:schemeClr>
                    </a:solidFill>
                  </a:tcPr>
                </a:tc>
                <a:tc>
                  <a:txBody>
                    <a:bodyPr/>
                    <a:lstStyle/>
                    <a:p>
                      <a:pPr algn="ctr"/>
                      <a:r>
                        <a:rPr lang="sl-SI" sz="1800" dirty="0" smtClean="0"/>
                        <a:t>Obeti </a:t>
                      </a:r>
                      <a:r>
                        <a:rPr lang="en-GB" sz="1800" dirty="0" smtClean="0"/>
                        <a:t>so </a:t>
                      </a:r>
                      <a:r>
                        <a:rPr lang="en-GB" sz="1800" dirty="0" err="1" smtClean="0"/>
                        <a:t>katastrofalni</a:t>
                      </a:r>
                      <a:r>
                        <a:rPr lang="en-GB" sz="1800" dirty="0" smtClean="0"/>
                        <a:t>.</a:t>
                      </a:r>
                      <a:r>
                        <a:rPr lang="en-GB" sz="1800" baseline="0" dirty="0" smtClean="0"/>
                        <a:t> </a:t>
                      </a:r>
                      <a:r>
                        <a:rPr lang="en-GB" sz="1800" baseline="0" dirty="0" err="1" smtClean="0"/>
                        <a:t>Ukrepi</a:t>
                      </a:r>
                      <a:r>
                        <a:rPr lang="en-GB" sz="1800" baseline="0" dirty="0" smtClean="0"/>
                        <a:t> so </a:t>
                      </a:r>
                      <a:r>
                        <a:rPr lang="en-GB" sz="1800" baseline="0" dirty="0" err="1" smtClean="0"/>
                        <a:t>nujni</a:t>
                      </a:r>
                      <a:r>
                        <a:rPr lang="en-GB" sz="1800" baseline="0" dirty="0" smtClean="0"/>
                        <a:t>.</a:t>
                      </a:r>
                      <a:endParaRPr lang="sl-SI" sz="1800" dirty="0"/>
                    </a:p>
                  </a:txBody>
                  <a:tcPr anchor="ctr">
                    <a:solidFill>
                      <a:schemeClr val="accent2">
                        <a:lumMod val="60000"/>
                        <a:lumOff val="40000"/>
                      </a:schemeClr>
                    </a:solidFill>
                  </a:tcPr>
                </a:tc>
                <a:tc>
                  <a:txBody>
                    <a:bodyPr/>
                    <a:lstStyle/>
                    <a:p>
                      <a:pPr algn="ctr"/>
                      <a:r>
                        <a:rPr lang="en-GB" sz="1800" dirty="0" smtClean="0"/>
                        <a:t>So</a:t>
                      </a:r>
                      <a:r>
                        <a:rPr lang="en-GB" sz="1800" baseline="0" dirty="0" smtClean="0"/>
                        <a:t> </a:t>
                      </a:r>
                      <a:r>
                        <a:rPr lang="en-GB" sz="1800" baseline="0" dirty="0" err="1" smtClean="0"/>
                        <a:t>ga</a:t>
                      </a:r>
                      <a:r>
                        <a:rPr lang="en-GB" sz="1800" baseline="0" dirty="0" smtClean="0"/>
                        <a:t> </a:t>
                      </a:r>
                      <a:r>
                        <a:rPr lang="en-GB" sz="1800" baseline="0" dirty="0" err="1" smtClean="0"/>
                        <a:t>uživali</a:t>
                      </a:r>
                      <a:r>
                        <a:rPr lang="en-GB" sz="1800" baseline="0" dirty="0" smtClean="0"/>
                        <a:t>, </a:t>
                      </a:r>
                      <a:r>
                        <a:rPr lang="en-GB" sz="1800" baseline="0" dirty="0" err="1" smtClean="0"/>
                        <a:t>opažajo</a:t>
                      </a:r>
                      <a:r>
                        <a:rPr lang="en-GB" sz="1800" baseline="0" dirty="0" smtClean="0"/>
                        <a:t> </a:t>
                      </a:r>
                      <a:r>
                        <a:rPr lang="en-GB" sz="1800" baseline="0" dirty="0" err="1" smtClean="0"/>
                        <a:t>poslabšanje</a:t>
                      </a:r>
                      <a:r>
                        <a:rPr lang="sl-SI" sz="1800" baseline="0" dirty="0" smtClean="0"/>
                        <a:t>,</a:t>
                      </a:r>
                      <a:r>
                        <a:rPr lang="en-GB" sz="1800" baseline="0" dirty="0" smtClean="0"/>
                        <a:t> </a:t>
                      </a:r>
                      <a:r>
                        <a:rPr lang="en-GB" sz="1800" baseline="0" dirty="0" err="1" smtClean="0"/>
                        <a:t>ukrepe</a:t>
                      </a:r>
                      <a:r>
                        <a:rPr lang="en-GB" sz="1800" baseline="0" dirty="0" smtClean="0"/>
                        <a:t> </a:t>
                      </a:r>
                      <a:r>
                        <a:rPr lang="en-GB" sz="1800" baseline="0" dirty="0" err="1" smtClean="0"/>
                        <a:t>lahko</a:t>
                      </a:r>
                      <a:r>
                        <a:rPr lang="en-GB" sz="1800" baseline="0" dirty="0" smtClean="0"/>
                        <a:t> </a:t>
                      </a:r>
                      <a:r>
                        <a:rPr lang="en-GB" sz="1800" baseline="0" dirty="0" err="1" smtClean="0"/>
                        <a:t>omogočijo</a:t>
                      </a:r>
                      <a:r>
                        <a:rPr lang="en-GB" sz="1800" baseline="0" dirty="0" smtClean="0"/>
                        <a:t>, </a:t>
                      </a:r>
                      <a:r>
                        <a:rPr lang="en-GB" sz="1800" baseline="0" dirty="0" err="1" smtClean="0"/>
                        <a:t>moti</a:t>
                      </a:r>
                      <a:r>
                        <a:rPr lang="en-GB" sz="1800" baseline="0" dirty="0" smtClean="0"/>
                        <a:t> </a:t>
                      </a:r>
                      <a:r>
                        <a:rPr lang="en-GB" sz="1800" baseline="0" dirty="0" err="1" smtClean="0"/>
                        <a:t>jih</a:t>
                      </a:r>
                      <a:r>
                        <a:rPr lang="en-GB" sz="1800" baseline="0" dirty="0" smtClean="0"/>
                        <a:t> </a:t>
                      </a:r>
                      <a:r>
                        <a:rPr lang="sl-SI" sz="1800" baseline="0" dirty="0" smtClean="0"/>
                        <a:t>(finančno) </a:t>
                      </a:r>
                      <a:r>
                        <a:rPr lang="en-GB" sz="1800" baseline="0" dirty="0" err="1" smtClean="0"/>
                        <a:t>breme</a:t>
                      </a:r>
                      <a:r>
                        <a:rPr lang="en-GB" sz="1800" baseline="0" dirty="0" smtClean="0"/>
                        <a:t> </a:t>
                      </a:r>
                      <a:r>
                        <a:rPr lang="en-GB" sz="1800" baseline="0" dirty="0" err="1" smtClean="0"/>
                        <a:t>ukrepanja</a:t>
                      </a:r>
                      <a:r>
                        <a:rPr lang="en-GB" sz="1800" baseline="0" dirty="0" smtClean="0"/>
                        <a:t>.</a:t>
                      </a:r>
                      <a:endParaRPr lang="sl-SI" sz="18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err="1" smtClean="0"/>
                        <a:t>Drugačnega</a:t>
                      </a:r>
                      <a:r>
                        <a:rPr lang="en-GB" sz="1800" baseline="0" dirty="0" smtClean="0"/>
                        <a:t> </a:t>
                      </a:r>
                      <a:r>
                        <a:rPr lang="sl-SI" sz="1800" baseline="0" dirty="0" smtClean="0"/>
                        <a:t>kot varnega podnebja </a:t>
                      </a:r>
                      <a:r>
                        <a:rPr lang="en-GB" sz="1800" baseline="0" dirty="0" smtClean="0"/>
                        <a:t>ne </a:t>
                      </a:r>
                      <a:r>
                        <a:rPr lang="en-GB" sz="1800" baseline="0" dirty="0" err="1" smtClean="0"/>
                        <a:t>poznajo</a:t>
                      </a:r>
                      <a:r>
                        <a:rPr lang="en-GB" sz="1800" baseline="0" dirty="0" smtClean="0"/>
                        <a:t>. </a:t>
                      </a:r>
                      <a:r>
                        <a:rPr lang="en-GB" sz="1800" baseline="0" dirty="0" err="1" smtClean="0"/>
                        <a:t>Težave</a:t>
                      </a:r>
                      <a:r>
                        <a:rPr lang="en-GB" sz="1800" baseline="0" dirty="0" smtClean="0"/>
                        <a:t> </a:t>
                      </a:r>
                      <a:r>
                        <a:rPr lang="en-GB" sz="1800" baseline="0" dirty="0" err="1" smtClean="0"/>
                        <a:t>ni</a:t>
                      </a:r>
                      <a:r>
                        <a:rPr lang="en-GB" sz="1800" baseline="0" dirty="0" smtClean="0"/>
                        <a:t>.</a:t>
                      </a:r>
                      <a:endParaRPr lang="sl-SI" sz="1800" dirty="0"/>
                    </a:p>
                  </a:txBody>
                  <a:tcPr anchor="ctr">
                    <a:solidFill>
                      <a:schemeClr val="accent3">
                        <a:lumMod val="60000"/>
                        <a:lumOff val="40000"/>
                      </a:schemeClr>
                    </a:solidFill>
                  </a:tcPr>
                </a:tc>
              </a:tr>
              <a:tr h="888846">
                <a:tc>
                  <a:txBody>
                    <a:bodyPr/>
                    <a:lstStyle/>
                    <a:p>
                      <a:pPr algn="ctr"/>
                      <a:r>
                        <a:rPr lang="en-GB" sz="1800" b="1" dirty="0" err="1" smtClean="0"/>
                        <a:t>Obstoječ</a:t>
                      </a:r>
                      <a:r>
                        <a:rPr lang="en-GB" sz="1800" b="1" baseline="0" dirty="0" err="1" smtClean="0"/>
                        <a:t>i</a:t>
                      </a:r>
                      <a:r>
                        <a:rPr lang="en-GB" sz="1800" b="1" baseline="0" dirty="0" smtClean="0"/>
                        <a:t> </a:t>
                      </a:r>
                      <a:r>
                        <a:rPr lang="en-GB" sz="1800" b="1" baseline="0" dirty="0" err="1" smtClean="0"/>
                        <a:t>podnebni</a:t>
                      </a:r>
                      <a:r>
                        <a:rPr lang="en-GB" sz="1800" b="1" baseline="0" dirty="0" smtClean="0"/>
                        <a:t> (ne)</a:t>
                      </a:r>
                      <a:r>
                        <a:rPr lang="en-GB" sz="1800" b="1" baseline="0" dirty="0" err="1" smtClean="0"/>
                        <a:t>ukrepi</a:t>
                      </a:r>
                      <a:endParaRPr lang="sl-SI" sz="1800" b="1" dirty="0"/>
                    </a:p>
                  </a:txBody>
                  <a:tcPr anchor="ctr">
                    <a:solidFill>
                      <a:schemeClr val="bg1">
                        <a:lumMod val="85000"/>
                      </a:schemeClr>
                    </a:solidFill>
                  </a:tcPr>
                </a:tc>
                <a:tc>
                  <a:txBody>
                    <a:bodyPr/>
                    <a:lstStyle/>
                    <a:p>
                      <a:pPr algn="ctr"/>
                      <a:r>
                        <a:rPr lang="en-GB" sz="1800" dirty="0" err="1" smtClean="0"/>
                        <a:t>Vodijo</a:t>
                      </a:r>
                      <a:r>
                        <a:rPr lang="en-GB" sz="1800" dirty="0" smtClean="0"/>
                        <a:t> v </a:t>
                      </a:r>
                      <a:r>
                        <a:rPr lang="en-GB" sz="1800" dirty="0" err="1" smtClean="0"/>
                        <a:t>katastrofo</a:t>
                      </a:r>
                      <a:r>
                        <a:rPr lang="en-GB" sz="1800" dirty="0" smtClean="0"/>
                        <a:t>.</a:t>
                      </a:r>
                    </a:p>
                    <a:p>
                      <a:pPr algn="ctr"/>
                      <a:r>
                        <a:rPr lang="en-GB" sz="1800" dirty="0" err="1" smtClean="0"/>
                        <a:t>Vse</a:t>
                      </a:r>
                      <a:r>
                        <a:rPr lang="en-GB" sz="1800" baseline="0" dirty="0" smtClean="0"/>
                        <a:t> </a:t>
                      </a:r>
                      <a:r>
                        <a:rPr lang="en-GB" sz="1800" baseline="0" dirty="0" err="1" smtClean="0"/>
                        <a:t>generacije</a:t>
                      </a:r>
                      <a:r>
                        <a:rPr lang="en-GB" sz="1800" baseline="0" dirty="0" smtClean="0"/>
                        <a:t> </a:t>
                      </a:r>
                      <a:r>
                        <a:rPr lang="en-GB" sz="1800" baseline="0" dirty="0" err="1" smtClean="0"/>
                        <a:t>naj</a:t>
                      </a:r>
                      <a:r>
                        <a:rPr lang="en-GB" sz="1800" baseline="0" dirty="0" smtClean="0"/>
                        <a:t> </a:t>
                      </a:r>
                      <a:r>
                        <a:rPr lang="en-GB" sz="1800" baseline="0" dirty="0" err="1" smtClean="0"/>
                        <a:t>prispevajo</a:t>
                      </a:r>
                      <a:r>
                        <a:rPr lang="en-GB" sz="1800" baseline="0" dirty="0" smtClean="0"/>
                        <a:t>.</a:t>
                      </a:r>
                      <a:endParaRPr lang="sl-SI" sz="1800" dirty="0"/>
                    </a:p>
                  </a:txBody>
                  <a:tcPr anchor="ctr">
                    <a:solidFill>
                      <a:schemeClr val="accent2">
                        <a:lumMod val="60000"/>
                        <a:lumOff val="40000"/>
                      </a:schemeClr>
                    </a:solidFill>
                  </a:tcPr>
                </a:tc>
                <a:tc>
                  <a:txBody>
                    <a:bodyPr/>
                    <a:lstStyle/>
                    <a:p>
                      <a:pPr algn="ctr"/>
                      <a:r>
                        <a:rPr lang="en-GB" sz="1800" dirty="0" smtClean="0"/>
                        <a:t>So </a:t>
                      </a:r>
                      <a:r>
                        <a:rPr lang="en-GB" sz="1800" dirty="0" err="1" smtClean="0"/>
                        <a:t>kompromis</a:t>
                      </a:r>
                      <a:r>
                        <a:rPr lang="en-GB" sz="1800" baseline="0" dirty="0" smtClean="0"/>
                        <a:t> med </a:t>
                      </a:r>
                      <a:r>
                        <a:rPr lang="en-GB" sz="1800" baseline="0" dirty="0" err="1" smtClean="0"/>
                        <a:t>stroški</a:t>
                      </a:r>
                      <a:r>
                        <a:rPr lang="en-GB" sz="1800" baseline="0" dirty="0" smtClean="0"/>
                        <a:t> in </a:t>
                      </a:r>
                      <a:r>
                        <a:rPr lang="en-GB" sz="1800" baseline="0" dirty="0" err="1" smtClean="0"/>
                        <a:t>lagodjem</a:t>
                      </a:r>
                      <a:r>
                        <a:rPr lang="en-GB" sz="1800" baseline="0" dirty="0" smtClean="0"/>
                        <a:t>.</a:t>
                      </a:r>
                      <a:endParaRPr lang="sl-SI" sz="18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smtClean="0"/>
                        <a:t>Ne</a:t>
                      </a:r>
                      <a:r>
                        <a:rPr lang="en-GB" sz="1800" baseline="0" dirty="0" smtClean="0"/>
                        <a:t> </a:t>
                      </a:r>
                      <a:r>
                        <a:rPr lang="en-GB" sz="1800" baseline="0" dirty="0" err="1" smtClean="0"/>
                        <a:t>potrebujejo</a:t>
                      </a:r>
                      <a:r>
                        <a:rPr lang="en-GB" sz="1800" baseline="0" dirty="0" smtClean="0"/>
                        <a:t> </a:t>
                      </a:r>
                      <a:r>
                        <a:rPr lang="en-GB" sz="1800" baseline="0" dirty="0" err="1" smtClean="0"/>
                        <a:t>sprememb</a:t>
                      </a:r>
                      <a:r>
                        <a:rPr lang="en-GB" sz="1800" baseline="0" dirty="0" smtClean="0"/>
                        <a:t>.</a:t>
                      </a:r>
                      <a:endParaRPr lang="sl-SI" sz="1800" dirty="0"/>
                    </a:p>
                  </a:txBody>
                  <a:tcPr anchor="ctr">
                    <a:solidFill>
                      <a:schemeClr val="accent3">
                        <a:lumMod val="60000"/>
                        <a:lumOff val="40000"/>
                      </a:schemeClr>
                    </a:solidFill>
                  </a:tcPr>
                </a:tc>
              </a:tr>
              <a:tr h="1155499">
                <a:tc>
                  <a:txBody>
                    <a:bodyPr/>
                    <a:lstStyle/>
                    <a:p>
                      <a:pPr algn="ctr"/>
                      <a:endParaRPr lang="en-GB" sz="1800" b="1" dirty="0" smtClean="0"/>
                    </a:p>
                    <a:p>
                      <a:pPr algn="ctr"/>
                      <a:r>
                        <a:rPr lang="en-GB" sz="1800" b="1" dirty="0" err="1" smtClean="0"/>
                        <a:t>Šola</a:t>
                      </a:r>
                      <a:endParaRPr lang="sl-SI" sz="1800" b="1" dirty="0"/>
                    </a:p>
                  </a:txBody>
                  <a:tcPr anchor="ctr">
                    <a:solidFill>
                      <a:schemeClr val="bg1">
                        <a:lumMod val="85000"/>
                      </a:schemeClr>
                    </a:solidFill>
                  </a:tcPr>
                </a:tc>
                <a:tc>
                  <a:txBody>
                    <a:bodyPr/>
                    <a:lstStyle/>
                    <a:p>
                      <a:pPr algn="ctr"/>
                      <a:r>
                        <a:rPr lang="sl-SI" sz="1800" dirty="0" smtClean="0"/>
                        <a:t>Za učence in dijake</a:t>
                      </a:r>
                      <a:r>
                        <a:rPr lang="sl-SI" sz="1800" baseline="0" dirty="0" smtClean="0"/>
                        <a:t> je šola vstopnica v uspešno odraslost. </a:t>
                      </a:r>
                    </a:p>
                    <a:p>
                      <a:pPr algn="ctr"/>
                      <a:r>
                        <a:rPr lang="sl-SI" sz="1800" baseline="0" dirty="0" smtClean="0"/>
                        <a:t>Je zelo pomembna.</a:t>
                      </a:r>
                      <a:endParaRPr lang="sl-SI" sz="1800" dirty="0"/>
                    </a:p>
                  </a:txBody>
                  <a:tcPr anchor="ctr">
                    <a:solidFill>
                      <a:schemeClr val="accent6">
                        <a:lumMod val="60000"/>
                        <a:lumOff val="40000"/>
                      </a:schemeClr>
                    </a:solidFill>
                  </a:tcPr>
                </a:tc>
                <a:tc>
                  <a:txBody>
                    <a:bodyPr/>
                    <a:lstStyle/>
                    <a:p>
                      <a:pPr algn="ctr"/>
                      <a:r>
                        <a:rPr lang="en-GB" sz="1800" dirty="0" smtClean="0"/>
                        <a:t>Dobro </a:t>
                      </a:r>
                      <a:r>
                        <a:rPr lang="en-GB" sz="1800" dirty="0" err="1" smtClean="0"/>
                        <a:t>delovanje</a:t>
                      </a:r>
                      <a:r>
                        <a:rPr lang="en-GB" sz="1800" baseline="0" dirty="0" smtClean="0"/>
                        <a:t> </a:t>
                      </a:r>
                      <a:r>
                        <a:rPr lang="en-GB" sz="1800" baseline="0" dirty="0" err="1" smtClean="0"/>
                        <a:t>šolstva</a:t>
                      </a:r>
                      <a:r>
                        <a:rPr lang="en-GB" sz="1800" baseline="0" dirty="0" smtClean="0"/>
                        <a:t> </a:t>
                      </a:r>
                      <a:r>
                        <a:rPr lang="sl-SI" sz="1800" baseline="0" dirty="0" smtClean="0"/>
                        <a:t>pomirja, ker </a:t>
                      </a:r>
                      <a:r>
                        <a:rPr lang="en-GB" sz="1800" baseline="0" dirty="0" err="1" smtClean="0"/>
                        <a:t>zagotavlja</a:t>
                      </a:r>
                      <a:r>
                        <a:rPr lang="en-GB" sz="1800" baseline="0" dirty="0" smtClean="0"/>
                        <a:t> </a:t>
                      </a:r>
                      <a:r>
                        <a:rPr lang="en-GB" sz="1800" baseline="0" dirty="0" err="1" smtClean="0"/>
                        <a:t>generacijo</a:t>
                      </a:r>
                      <a:r>
                        <a:rPr lang="en-GB" sz="1800" baseline="0" dirty="0" smtClean="0"/>
                        <a:t>, </a:t>
                      </a:r>
                      <a:r>
                        <a:rPr lang="sl-SI" sz="1800" baseline="0" dirty="0" smtClean="0"/>
                        <a:t>ki bo sposobna prevzela vajeti družbe. Šola je </a:t>
                      </a:r>
                      <a:r>
                        <a:rPr lang="sl-SI" sz="1800" baseline="0" dirty="0" smtClean="0"/>
                        <a:t>pomembna</a:t>
                      </a:r>
                      <a:r>
                        <a:rPr lang="sl-SI" sz="1800" baseline="0" dirty="0" smtClean="0"/>
                        <a:t>.</a:t>
                      </a:r>
                      <a:endParaRPr lang="sl-SI" sz="1800" dirty="0"/>
                    </a:p>
                  </a:txBody>
                  <a:tcPr anchor="ct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sl-SI" sz="1800" dirty="0" smtClean="0"/>
                        <a:t>Šola</a:t>
                      </a:r>
                      <a:r>
                        <a:rPr lang="sl-SI" sz="1800" baseline="0" dirty="0" smtClean="0"/>
                        <a:t> n</a:t>
                      </a:r>
                      <a:r>
                        <a:rPr lang="sl-SI" sz="1800" dirty="0" smtClean="0"/>
                        <a:t>i med</a:t>
                      </a:r>
                      <a:r>
                        <a:rPr lang="sl-SI" sz="1800" baseline="0" dirty="0" smtClean="0"/>
                        <a:t> prednostnimi področji.</a:t>
                      </a:r>
                      <a:endParaRPr lang="sl-SI" sz="1800" dirty="0"/>
                    </a:p>
                  </a:txBody>
                  <a:tcPr anchor="ctr">
                    <a:solidFill>
                      <a:schemeClr val="bg1">
                        <a:lumMod val="85000"/>
                      </a:schemeClr>
                    </a:solidFill>
                  </a:tcPr>
                </a:tc>
              </a:tr>
              <a:tr h="888846">
                <a:tc>
                  <a:txBody>
                    <a:bodyPr/>
                    <a:lstStyle/>
                    <a:p>
                      <a:pPr algn="ctr"/>
                      <a:endParaRPr lang="en-GB" sz="1800" b="1" dirty="0" smtClean="0"/>
                    </a:p>
                    <a:p>
                      <a:pPr algn="ctr"/>
                      <a:r>
                        <a:rPr lang="en-GB" sz="1800" b="1" dirty="0" err="1" smtClean="0"/>
                        <a:t>Javno</a:t>
                      </a:r>
                      <a:r>
                        <a:rPr lang="en-GB" sz="1800" b="1" dirty="0" smtClean="0"/>
                        <a:t> </a:t>
                      </a:r>
                      <a:r>
                        <a:rPr lang="en-GB" sz="1800" b="1" dirty="0" err="1" smtClean="0"/>
                        <a:t>zdravstvo</a:t>
                      </a:r>
                      <a:endParaRPr lang="sl-SI" sz="1800" b="1" dirty="0"/>
                    </a:p>
                  </a:txBody>
                  <a:tcPr anchor="ctr">
                    <a:solidFill>
                      <a:schemeClr val="bg1">
                        <a:lumMod val="85000"/>
                      </a:schemeClr>
                    </a:solidFill>
                  </a:tcPr>
                </a:tc>
                <a:tc>
                  <a:txBody>
                    <a:bodyPr/>
                    <a:lstStyle/>
                    <a:p>
                      <a:pPr algn="ctr"/>
                      <a:r>
                        <a:rPr lang="en-GB" sz="1800" dirty="0" err="1" smtClean="0"/>
                        <a:t>Zaželeno</a:t>
                      </a:r>
                      <a:r>
                        <a:rPr lang="en-GB" sz="1800" dirty="0" smtClean="0"/>
                        <a:t>, a</a:t>
                      </a:r>
                      <a:r>
                        <a:rPr lang="en-GB" sz="1800" baseline="0" dirty="0" smtClean="0"/>
                        <a:t> </a:t>
                      </a:r>
                      <a:r>
                        <a:rPr lang="en-GB" sz="1800" baseline="0" dirty="0" err="1" smtClean="0"/>
                        <a:t>ni</a:t>
                      </a:r>
                      <a:r>
                        <a:rPr lang="en-GB" sz="1800" baseline="0" dirty="0" smtClean="0"/>
                        <a:t> </a:t>
                      </a:r>
                      <a:r>
                        <a:rPr lang="en-GB" sz="1800" baseline="0" dirty="0" err="1" smtClean="0"/>
                        <a:t>na</a:t>
                      </a:r>
                      <a:r>
                        <a:rPr lang="en-GB" sz="1800" baseline="0" dirty="0" smtClean="0"/>
                        <a:t> </a:t>
                      </a:r>
                      <a:r>
                        <a:rPr lang="en-GB" sz="1800" baseline="0" dirty="0" err="1" smtClean="0"/>
                        <a:t>vrhu</a:t>
                      </a:r>
                      <a:r>
                        <a:rPr lang="en-GB" sz="1800" baseline="0" dirty="0" smtClean="0"/>
                        <a:t> </a:t>
                      </a:r>
                      <a:r>
                        <a:rPr lang="en-GB" sz="1800" baseline="0" dirty="0" err="1" smtClean="0"/>
                        <a:t>prioritet</a:t>
                      </a:r>
                      <a:endParaRPr lang="sl-SI" sz="1800" dirty="0"/>
                    </a:p>
                  </a:txBody>
                  <a:tcPr anchor="ctr">
                    <a:solidFill>
                      <a:schemeClr val="accent3">
                        <a:lumMod val="60000"/>
                        <a:lumOff val="40000"/>
                      </a:schemeClr>
                    </a:solidFill>
                  </a:tcPr>
                </a:tc>
                <a:tc>
                  <a:txBody>
                    <a:bodyPr/>
                    <a:lstStyle/>
                    <a:p>
                      <a:pPr algn="ctr"/>
                      <a:r>
                        <a:rPr lang="en-GB" sz="1800" dirty="0" err="1" smtClean="0"/>
                        <a:t>Postaja</a:t>
                      </a:r>
                      <a:r>
                        <a:rPr lang="en-GB" sz="1800" baseline="0" dirty="0" smtClean="0"/>
                        <a:t> </a:t>
                      </a:r>
                      <a:r>
                        <a:rPr lang="en-GB" sz="1800" baseline="0" dirty="0" err="1" smtClean="0"/>
                        <a:t>vse</a:t>
                      </a:r>
                      <a:r>
                        <a:rPr lang="en-GB" sz="1800" baseline="0" dirty="0" smtClean="0"/>
                        <a:t> </a:t>
                      </a:r>
                      <a:r>
                        <a:rPr lang="en-GB" sz="1800" baseline="0" dirty="0" err="1" smtClean="0"/>
                        <a:t>pomembnej</a:t>
                      </a:r>
                      <a:r>
                        <a:rPr lang="sl-SI" sz="1800" baseline="0" dirty="0" smtClean="0"/>
                        <a:t>š</a:t>
                      </a:r>
                      <a:r>
                        <a:rPr lang="en-GB" sz="1800" baseline="0" dirty="0" smtClean="0"/>
                        <a:t>e</a:t>
                      </a:r>
                      <a:r>
                        <a:rPr lang="en-GB" sz="1800" baseline="0" dirty="0" smtClean="0"/>
                        <a:t>. </a:t>
                      </a:r>
                      <a:r>
                        <a:rPr lang="en-GB" sz="1800" baseline="0" dirty="0" err="1" smtClean="0"/>
                        <a:t>Naraščajoč</a:t>
                      </a:r>
                      <a:r>
                        <a:rPr lang="sl-SI" sz="1800" baseline="0" dirty="0" smtClean="0"/>
                        <a:t> pritisk na</a:t>
                      </a:r>
                      <a:r>
                        <a:rPr lang="en-GB" sz="1800" baseline="0" dirty="0" smtClean="0"/>
                        <a:t> </a:t>
                      </a:r>
                      <a:r>
                        <a:rPr lang="sl-SI" sz="1800" baseline="0" dirty="0" smtClean="0"/>
                        <a:t>davke.</a:t>
                      </a:r>
                      <a:endParaRPr lang="sl-SI" sz="18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err="1" smtClean="0"/>
                        <a:t>Večina</a:t>
                      </a:r>
                      <a:r>
                        <a:rPr lang="en-GB" sz="1800" baseline="0" dirty="0" smtClean="0"/>
                        <a:t> </a:t>
                      </a:r>
                      <a:r>
                        <a:rPr lang="en-GB" sz="1800" baseline="0" dirty="0" err="1" smtClean="0"/>
                        <a:t>ga</a:t>
                      </a:r>
                      <a:r>
                        <a:rPr lang="en-GB" sz="1800" baseline="0" dirty="0" smtClean="0"/>
                        <a:t> </a:t>
                      </a:r>
                      <a:r>
                        <a:rPr lang="en-GB" sz="1800" baseline="0" dirty="0" err="1" smtClean="0"/>
                        <a:t>nuno</a:t>
                      </a:r>
                      <a:r>
                        <a:rPr lang="en-GB" sz="1800" baseline="0" dirty="0" smtClean="0"/>
                        <a:t> </a:t>
                      </a:r>
                      <a:r>
                        <a:rPr lang="en-GB" sz="1800" baseline="0" dirty="0" err="1" smtClean="0"/>
                        <a:t>potrebuje</a:t>
                      </a:r>
                      <a:r>
                        <a:rPr lang="en-GB" sz="1800" baseline="0" dirty="0" smtClean="0"/>
                        <a:t>.</a:t>
                      </a:r>
                      <a:endParaRPr lang="sl-SI" sz="1800" dirty="0"/>
                    </a:p>
                  </a:txBody>
                  <a:tcPr anchor="ctr">
                    <a:solidFill>
                      <a:schemeClr val="accent2">
                        <a:lumMod val="60000"/>
                        <a:lumOff val="40000"/>
                      </a:schemeClr>
                    </a:solidFill>
                  </a:tcPr>
                </a:tc>
              </a:tr>
              <a:tr h="968465">
                <a:tc>
                  <a:txBody>
                    <a:bodyPr/>
                    <a:lstStyle/>
                    <a:p>
                      <a:pPr algn="ctr"/>
                      <a:endParaRPr lang="en-GB" sz="1800" b="1" dirty="0" smtClean="0"/>
                    </a:p>
                    <a:p>
                      <a:pPr algn="ctr"/>
                      <a:r>
                        <a:rPr lang="en-GB" sz="1800" b="1" dirty="0" err="1" smtClean="0"/>
                        <a:t>Dostojne</a:t>
                      </a:r>
                      <a:r>
                        <a:rPr lang="en-GB" sz="1800" b="1" dirty="0" smtClean="0"/>
                        <a:t> </a:t>
                      </a:r>
                      <a:r>
                        <a:rPr lang="en-GB" sz="1800" b="1" dirty="0" err="1" smtClean="0"/>
                        <a:t>pokojnine</a:t>
                      </a:r>
                      <a:endParaRPr lang="sl-SI" sz="1800" b="1" dirty="0"/>
                    </a:p>
                  </a:txBody>
                  <a:tcPr anchor="ctr">
                    <a:solidFill>
                      <a:schemeClr val="bg1">
                        <a:lumMod val="85000"/>
                      </a:schemeClr>
                    </a:solidFill>
                  </a:tcPr>
                </a:tc>
                <a:tc>
                  <a:txBody>
                    <a:bodyPr/>
                    <a:lstStyle/>
                    <a:p>
                      <a:pPr algn="ctr"/>
                      <a:r>
                        <a:rPr lang="sl-SI" sz="1800" dirty="0" smtClean="0"/>
                        <a:t>Zaradi oddaljenosti t</a:t>
                      </a:r>
                      <a:r>
                        <a:rPr lang="en-GB" sz="1800" dirty="0" err="1" smtClean="0"/>
                        <a:t>ema</a:t>
                      </a:r>
                      <a:r>
                        <a:rPr lang="en-GB" sz="1800" dirty="0" smtClean="0"/>
                        <a:t> </a:t>
                      </a:r>
                      <a:r>
                        <a:rPr lang="en-GB" sz="1800" dirty="0" err="1" smtClean="0"/>
                        <a:t>ni</a:t>
                      </a:r>
                      <a:r>
                        <a:rPr lang="en-GB" sz="1800" dirty="0" smtClean="0"/>
                        <a:t> </a:t>
                      </a:r>
                      <a:r>
                        <a:rPr lang="en-GB" sz="1800" dirty="0" err="1" smtClean="0"/>
                        <a:t>prioriteta</a:t>
                      </a:r>
                      <a:r>
                        <a:rPr lang="en-GB" sz="1800" dirty="0" smtClean="0"/>
                        <a:t>.</a:t>
                      </a:r>
                      <a:r>
                        <a:rPr lang="sl-SI" sz="1800" dirty="0" smtClean="0"/>
                        <a:t> </a:t>
                      </a:r>
                      <a:r>
                        <a:rPr lang="en-GB" sz="1800" dirty="0" err="1" smtClean="0"/>
                        <a:t>Financirali</a:t>
                      </a:r>
                      <a:r>
                        <a:rPr lang="en-GB" sz="1800" baseline="0" dirty="0" smtClean="0"/>
                        <a:t> </a:t>
                      </a:r>
                      <a:r>
                        <a:rPr lang="en-GB" sz="1800" baseline="0" dirty="0" err="1" smtClean="0"/>
                        <a:t>bodo</a:t>
                      </a:r>
                      <a:r>
                        <a:rPr lang="en-GB" sz="1800" baseline="0" dirty="0" smtClean="0"/>
                        <a:t> </a:t>
                      </a:r>
                      <a:r>
                        <a:rPr lang="en-GB" sz="1800" baseline="0" dirty="0" err="1" smtClean="0"/>
                        <a:t>pokojnine</a:t>
                      </a:r>
                      <a:r>
                        <a:rPr lang="en-GB" sz="1800" baseline="0" dirty="0" smtClean="0"/>
                        <a:t> </a:t>
                      </a:r>
                      <a:r>
                        <a:rPr lang="en-GB" sz="1800" baseline="0" dirty="0" err="1" smtClean="0"/>
                        <a:t>starejših</a:t>
                      </a:r>
                      <a:r>
                        <a:rPr lang="en-GB" sz="1800" baseline="0" dirty="0" smtClean="0"/>
                        <a:t> (</a:t>
                      </a:r>
                      <a:r>
                        <a:rPr lang="en-GB" sz="1800" baseline="0" dirty="0" err="1" smtClean="0"/>
                        <a:t>srednjih</a:t>
                      </a:r>
                      <a:r>
                        <a:rPr lang="en-GB" sz="1800" baseline="0" dirty="0" smtClean="0"/>
                        <a:t> in </a:t>
                      </a:r>
                      <a:r>
                        <a:rPr lang="en-GB" sz="1800" baseline="0" dirty="0" err="1" smtClean="0"/>
                        <a:t>starih</a:t>
                      </a:r>
                      <a:r>
                        <a:rPr lang="en-GB" sz="1800" baseline="0" dirty="0" smtClean="0"/>
                        <a:t>).</a:t>
                      </a:r>
                      <a:endParaRPr lang="sl-SI" sz="1800" dirty="0"/>
                    </a:p>
                  </a:txBody>
                  <a:tcPr anchor="ctr">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err="1" smtClean="0"/>
                        <a:t>Jih</a:t>
                      </a:r>
                      <a:r>
                        <a:rPr lang="en-GB" sz="1800" baseline="0" dirty="0" smtClean="0"/>
                        <a:t> </a:t>
                      </a:r>
                      <a:r>
                        <a:rPr lang="en-GB" sz="1800" baseline="0" dirty="0" err="1" smtClean="0"/>
                        <a:t>bodo</a:t>
                      </a:r>
                      <a:r>
                        <a:rPr lang="en-GB" sz="1800" baseline="0" dirty="0" smtClean="0"/>
                        <a:t> </a:t>
                      </a:r>
                      <a:r>
                        <a:rPr lang="en-GB" sz="1800" baseline="0" dirty="0" err="1" smtClean="0"/>
                        <a:t>potrebovali</a:t>
                      </a:r>
                      <a:r>
                        <a:rPr lang="en-GB" sz="1800" baseline="0" dirty="0" smtClean="0"/>
                        <a:t>. </a:t>
                      </a:r>
                      <a:r>
                        <a:rPr lang="en-GB" sz="1800" baseline="0" dirty="0" err="1" smtClean="0"/>
                        <a:t>Zdaj</a:t>
                      </a:r>
                      <a:r>
                        <a:rPr lang="en-GB" sz="1800" baseline="0" dirty="0" smtClean="0"/>
                        <a:t> </a:t>
                      </a:r>
                      <a:r>
                        <a:rPr lang="en-GB" sz="1800" baseline="0" dirty="0" err="1" smtClean="0"/>
                        <a:t>jih</a:t>
                      </a:r>
                      <a:r>
                        <a:rPr lang="en-GB" sz="1800" baseline="0" dirty="0" smtClean="0"/>
                        <a:t> </a:t>
                      </a:r>
                      <a:r>
                        <a:rPr lang="en-GB" sz="1800" baseline="0" dirty="0" err="1" smtClean="0"/>
                        <a:t>sofinancirajo</a:t>
                      </a:r>
                      <a:r>
                        <a:rPr lang="en-GB" sz="1800" baseline="0" dirty="0" smtClean="0"/>
                        <a:t>.</a:t>
                      </a:r>
                      <a:endParaRPr lang="sl-SI" sz="1800" dirty="0"/>
                    </a:p>
                  </a:txBody>
                  <a:tcPr anchor="ctr">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sl-SI" sz="1800" b="0" i="0" u="none" strike="noStrike" cap="none" dirty="0" smtClean="0">
                          <a:solidFill>
                            <a:schemeClr val="dk1"/>
                          </a:solidFill>
                          <a:latin typeface="+mn-lt"/>
                          <a:ea typeface="+mn-ea"/>
                          <a:cs typeface="+mn-cs"/>
                          <a:sym typeface="Arial"/>
                        </a:rPr>
                        <a:t>So</a:t>
                      </a:r>
                      <a:r>
                        <a:rPr lang="sl-SI" sz="1800" b="0" i="0" u="none" strike="noStrike" cap="none" baseline="0" dirty="0" smtClean="0">
                          <a:solidFill>
                            <a:schemeClr val="dk1"/>
                          </a:solidFill>
                          <a:latin typeface="+mn-lt"/>
                          <a:ea typeface="+mn-ea"/>
                          <a:cs typeface="+mn-cs"/>
                          <a:sym typeface="Arial"/>
                        </a:rPr>
                        <a:t> nujne</a:t>
                      </a:r>
                      <a:r>
                        <a:rPr lang="en-GB" sz="1800" b="0" i="0" u="none" strike="noStrike" cap="none" dirty="0" smtClean="0">
                          <a:solidFill>
                            <a:schemeClr val="dk1"/>
                          </a:solidFill>
                          <a:latin typeface="+mn-lt"/>
                          <a:ea typeface="+mn-ea"/>
                          <a:cs typeface="+mn-cs"/>
                          <a:sym typeface="Arial"/>
                        </a:rPr>
                        <a:t>. </a:t>
                      </a:r>
                      <a:r>
                        <a:rPr lang="en-GB" sz="1800" b="0" i="0" u="none" strike="noStrike" cap="none" dirty="0" err="1" smtClean="0">
                          <a:solidFill>
                            <a:schemeClr val="dk1"/>
                          </a:solidFill>
                          <a:latin typeface="+mn-lt"/>
                          <a:ea typeface="+mn-ea"/>
                          <a:cs typeface="+mn-cs"/>
                          <a:sym typeface="Arial"/>
                        </a:rPr>
                        <a:t>Vse</a:t>
                      </a:r>
                      <a:r>
                        <a:rPr lang="en-GB" sz="1800" b="0" i="0" u="none" strike="noStrike" cap="none" dirty="0" smtClean="0">
                          <a:solidFill>
                            <a:schemeClr val="dk1"/>
                          </a:solidFill>
                          <a:latin typeface="+mn-lt"/>
                          <a:ea typeface="+mn-ea"/>
                          <a:cs typeface="+mn-cs"/>
                          <a:sym typeface="Arial"/>
                        </a:rPr>
                        <a:t> </a:t>
                      </a:r>
                      <a:r>
                        <a:rPr lang="en-GB" sz="1800" b="0" i="0" u="none" strike="noStrike" cap="none" dirty="0" err="1" smtClean="0">
                          <a:solidFill>
                            <a:schemeClr val="dk1"/>
                          </a:solidFill>
                          <a:latin typeface="+mn-lt"/>
                          <a:ea typeface="+mn-ea"/>
                          <a:cs typeface="+mn-cs"/>
                          <a:sym typeface="Arial"/>
                        </a:rPr>
                        <a:t>generacije</a:t>
                      </a:r>
                      <a:r>
                        <a:rPr lang="en-GB" sz="1800" b="0" i="0" u="none" strike="noStrike" cap="none" dirty="0" smtClean="0">
                          <a:solidFill>
                            <a:schemeClr val="dk1"/>
                          </a:solidFill>
                          <a:latin typeface="+mn-lt"/>
                          <a:ea typeface="+mn-ea"/>
                          <a:cs typeface="+mn-cs"/>
                          <a:sym typeface="Arial"/>
                        </a:rPr>
                        <a:t> </a:t>
                      </a:r>
                      <a:r>
                        <a:rPr lang="en-GB" sz="1800" b="0" i="0" u="none" strike="noStrike" cap="none" dirty="0" err="1" smtClean="0">
                          <a:solidFill>
                            <a:schemeClr val="dk1"/>
                          </a:solidFill>
                          <a:latin typeface="+mn-lt"/>
                          <a:ea typeface="+mn-ea"/>
                          <a:cs typeface="+mn-cs"/>
                          <a:sym typeface="Arial"/>
                        </a:rPr>
                        <a:t>naj</a:t>
                      </a:r>
                      <a:r>
                        <a:rPr lang="en-GB" sz="1800" b="0" i="0" u="none" strike="noStrike" cap="none" dirty="0" smtClean="0">
                          <a:solidFill>
                            <a:schemeClr val="dk1"/>
                          </a:solidFill>
                          <a:latin typeface="+mn-lt"/>
                          <a:ea typeface="+mn-ea"/>
                          <a:cs typeface="+mn-cs"/>
                          <a:sym typeface="Arial"/>
                        </a:rPr>
                        <a:t> </a:t>
                      </a:r>
                      <a:r>
                        <a:rPr lang="en-GB" sz="1800" b="0" i="0" u="none" strike="noStrike" cap="none" dirty="0" err="1" smtClean="0">
                          <a:solidFill>
                            <a:schemeClr val="dk1"/>
                          </a:solidFill>
                          <a:latin typeface="+mn-lt"/>
                          <a:ea typeface="+mn-ea"/>
                          <a:cs typeface="+mn-cs"/>
                          <a:sym typeface="Arial"/>
                        </a:rPr>
                        <a:t>prispevajo</a:t>
                      </a:r>
                      <a:r>
                        <a:rPr lang="en-GB" sz="1800" b="0" i="0" u="none" strike="noStrike" cap="none" dirty="0" smtClean="0">
                          <a:solidFill>
                            <a:schemeClr val="dk1"/>
                          </a:solidFill>
                          <a:latin typeface="+mn-lt"/>
                          <a:ea typeface="+mn-ea"/>
                          <a:cs typeface="+mn-cs"/>
                          <a:sym typeface="Arial"/>
                        </a:rPr>
                        <a:t>.</a:t>
                      </a:r>
                      <a:endParaRPr lang="sl-SI" sz="1800" b="0" i="0" u="none" strike="noStrike" cap="none" dirty="0" smtClean="0">
                        <a:solidFill>
                          <a:schemeClr val="dk1"/>
                        </a:solidFill>
                        <a:latin typeface="+mn-lt"/>
                        <a:ea typeface="+mn-ea"/>
                        <a:cs typeface="+mn-cs"/>
                        <a:sym typeface="Arial"/>
                      </a:endParaRPr>
                    </a:p>
                  </a:txBody>
                  <a:tcPr anchor="ctr">
                    <a:solidFill>
                      <a:schemeClr val="accent2">
                        <a:lumMod val="60000"/>
                        <a:lumOff val="40000"/>
                      </a:schemeClr>
                    </a:solidFill>
                  </a:tcPr>
                </a:tc>
              </a:tr>
            </a:tbl>
          </a:graphicData>
        </a:graphic>
      </p:graphicFrame>
    </p:spTree>
    <p:extLst>
      <p:ext uri="{BB962C8B-B14F-4D97-AF65-F5344CB8AC3E}">
        <p14:creationId xmlns:p14="http://schemas.microsoft.com/office/powerpoint/2010/main" val="2289484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graphicFrame>
        <p:nvGraphicFramePr>
          <p:cNvPr id="2" name="Diagramm 1"/>
          <p:cNvGraphicFramePr/>
          <p:nvPr>
            <p:extLst>
              <p:ext uri="{D42A27DB-BD31-4B8C-83A1-F6EECF244321}">
                <p14:modId xmlns:p14="http://schemas.microsoft.com/office/powerpoint/2010/main" val="4245054064"/>
              </p:ext>
            </p:extLst>
          </p:nvPr>
        </p:nvGraphicFramePr>
        <p:xfrm>
          <a:off x="1367246" y="148046"/>
          <a:ext cx="8792754" cy="5990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feld 2"/>
          <p:cNvSpPr txBox="1"/>
          <p:nvPr/>
        </p:nvSpPr>
        <p:spPr>
          <a:xfrm>
            <a:off x="3956594" y="4963886"/>
            <a:ext cx="3614058" cy="307777"/>
          </a:xfrm>
          <a:prstGeom prst="rect">
            <a:avLst/>
          </a:prstGeom>
          <a:noFill/>
        </p:spPr>
        <p:txBody>
          <a:bodyPr wrap="square" rtlCol="0">
            <a:spAutoFit/>
          </a:bodyPr>
          <a:lstStyle/>
          <a:p>
            <a:pPr algn="ctr"/>
            <a:r>
              <a:rPr lang="sl-SI" dirty="0" smtClean="0"/>
              <a:t>MEDGENERACIJSKA PRAVIČNOST</a:t>
            </a:r>
            <a:endParaRPr lang="en-US" dirty="0"/>
          </a:p>
        </p:txBody>
      </p:sp>
      <p:pic>
        <p:nvPicPr>
          <p:cNvPr id="6" name="Grafik 5"/>
          <p:cNvPicPr>
            <a:picLocks noChangeAspect="1"/>
          </p:cNvPicPr>
          <p:nvPr/>
        </p:nvPicPr>
        <p:blipFill>
          <a:blip r:embed="rId8"/>
          <a:stretch>
            <a:fillRect/>
          </a:stretch>
        </p:blipFill>
        <p:spPr>
          <a:xfrm>
            <a:off x="3137836" y="1515206"/>
            <a:ext cx="2184935" cy="971080"/>
          </a:xfrm>
          <a:prstGeom prst="rect">
            <a:avLst/>
          </a:prstGeom>
        </p:spPr>
      </p:pic>
    </p:spTree>
    <p:extLst>
      <p:ext uri="{BB962C8B-B14F-4D97-AF65-F5344CB8AC3E}">
        <p14:creationId xmlns:p14="http://schemas.microsoft.com/office/powerpoint/2010/main" val="2121492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Pisarna">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705</Words>
  <Application>Microsoft Office PowerPoint</Application>
  <PresentationFormat>Breitbild</PresentationFormat>
  <Paragraphs>112</Paragraphs>
  <Slides>14</Slides>
  <Notes>5</Notes>
  <HiddenSlides>0</HiddenSlides>
  <MMClips>0</MMClips>
  <ScaleCrop>false</ScaleCrop>
  <HeadingPairs>
    <vt:vector size="6" baseType="variant">
      <vt:variant>
        <vt:lpstr>Verwendete Schriftarten</vt:lpstr>
      </vt:variant>
      <vt:variant>
        <vt:i4>2</vt:i4>
      </vt:variant>
      <vt:variant>
        <vt:lpstr>Design</vt:lpstr>
      </vt:variant>
      <vt:variant>
        <vt:i4>2</vt:i4>
      </vt:variant>
      <vt:variant>
        <vt:lpstr>Folientitel</vt:lpstr>
      </vt:variant>
      <vt:variant>
        <vt:i4>14</vt:i4>
      </vt:variant>
    </vt:vector>
  </HeadingPairs>
  <TitlesOfParts>
    <vt:vector size="18" baseType="lpstr">
      <vt:lpstr>Arial</vt:lpstr>
      <vt:lpstr>Calibri</vt:lpstr>
      <vt:lpstr>Officeova tema</vt:lpstr>
      <vt:lpstr>Custom</vt:lpstr>
      <vt:lpstr>Medgeneracijska pravičnost pri ravnanju z okoljem  dr. Dejan Meh Savić </vt:lpstr>
      <vt:lpstr>Temeljene sestavine medgeneracijske pravičnosti</vt:lpstr>
      <vt:lpstr>Podnebne spremembe je močno pospešila današnja (vladajoča) generacija</vt:lpstr>
      <vt:lpstr>PowerPoint-Präsentation</vt:lpstr>
      <vt:lpstr>Posledice podnebne krize</vt:lpstr>
      <vt:lpstr>PowerPoint-Präsentation</vt:lpstr>
      <vt:lpstr>Koga je treba upoštevati pri določanju podnebne politike?</vt:lpstr>
      <vt:lpstr>PowerPoint-Präsentation</vt:lpstr>
      <vt:lpstr>PowerPoint-Präsentation</vt:lpstr>
      <vt:lpstr>Medgeneracijski dogovor lahko vključuje:</vt:lpstr>
      <vt:lpstr>Etika za 21. stoletje</vt:lpstr>
      <vt:lpstr>Etika za 21. stoletje</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Dejan Meh Savić Medgeneracijska pravičnost pri ravnanju z okoljem </dc:title>
  <dc:creator>Primož Krašna</dc:creator>
  <cp:lastModifiedBy>Dejan Savic</cp:lastModifiedBy>
  <cp:revision>29</cp:revision>
  <dcterms:created xsi:type="dcterms:W3CDTF">2023-03-20T13:12:53Z</dcterms:created>
  <dcterms:modified xsi:type="dcterms:W3CDTF">2023-04-14T20:12:00Z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0x0101006D5DD6FF8994924A91046684A356AC54</vt:lpwstr>
  </property>
</Properties>
</file>