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0" r:id="rId6"/>
    <p:sldId id="264" r:id="rId7"/>
    <p:sldId id="265" r:id="rId8"/>
    <p:sldId id="262" r:id="rId9"/>
    <p:sldId id="266" r:id="rId10"/>
    <p:sldId id="267" r:id="rId11"/>
    <p:sldId id="263" r:id="rId12"/>
    <p:sldId id="261" r:id="rId13"/>
    <p:sldId id="268" r:id="rId14"/>
    <p:sldId id="269" r:id="rId15"/>
    <p:sldId id="270" r:id="rId16"/>
    <p:sldId id="271" r:id="rId17"/>
    <p:sldId id="274" r:id="rId18"/>
    <p:sldId id="275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C8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6B114-A2E3-4D41-9D81-B16DD77DA9E8}" type="slidenum">
              <a:rPr lang="en-SI" smtClean="0"/>
              <a:t>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5788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dirty="0"/>
              <a:t>80 </a:t>
            </a:r>
            <a:r>
              <a:rPr lang="en-SI" dirty="0" err="1"/>
              <a:t>mrtvih</a:t>
            </a:r>
            <a:r>
              <a:rPr lang="en-SI" dirty="0"/>
              <a:t> </a:t>
            </a:r>
            <a:r>
              <a:rPr lang="en-SI" dirty="0" err="1"/>
              <a:t>iz</a:t>
            </a:r>
            <a:r>
              <a:rPr lang="en-SI" dirty="0"/>
              <a:t> </a:t>
            </a:r>
            <a:r>
              <a:rPr lang="en-SI" dirty="0" err="1"/>
              <a:t>prometa</a:t>
            </a:r>
            <a:r>
              <a:rPr lang="en-SI" dirty="0"/>
              <a:t> </a:t>
            </a:r>
            <a:r>
              <a:rPr lang="en-SI" dirty="0" err="1"/>
              <a:t>letno</a:t>
            </a:r>
            <a:r>
              <a:rPr lang="en-SI" dirty="0"/>
              <a:t>, 10 </a:t>
            </a:r>
            <a:r>
              <a:rPr lang="en-SI" dirty="0" err="1"/>
              <a:t>pešcev</a:t>
            </a:r>
            <a:r>
              <a:rPr lang="en-SI" dirty="0"/>
              <a:t> in 10 </a:t>
            </a:r>
            <a:r>
              <a:rPr lang="en-SI" dirty="0" err="1"/>
              <a:t>kolesarjev</a:t>
            </a:r>
            <a:r>
              <a:rPr lang="en-SI" dirty="0"/>
              <a:t>, od </a:t>
            </a:r>
            <a:r>
              <a:rPr lang="en-SI" dirty="0" err="1"/>
              <a:t>tega</a:t>
            </a:r>
            <a:r>
              <a:rPr lang="en-SI" dirty="0"/>
              <a:t> 5-6 </a:t>
            </a:r>
            <a:r>
              <a:rPr lang="en-SI" dirty="0" err="1"/>
              <a:t>otrok</a:t>
            </a:r>
            <a:endParaRPr lang="en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6B114-A2E3-4D41-9D81-B16DD77DA9E8}" type="slidenum">
              <a:rPr lang="en-SI" smtClean="0"/>
              <a:t>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6463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Litman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trdi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tveganje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vsakršna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uporaba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motornih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vozil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zato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področja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prometne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varnosti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preusmerja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varne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vožnje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zmanjševanje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števila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voženj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varnejše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grajeno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okolje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celotni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prometni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endParaRPr lang="en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6B114-A2E3-4D41-9D81-B16DD77DA9E8}" type="slidenum">
              <a:rPr lang="en-SI" smtClean="0"/>
              <a:t>9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7353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Vzporedno s tem 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nujna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uvedba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drugih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ukrepov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 tem navadno ne govorimo), ki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ustvarjajo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manj privlačno </a:t>
            </a:r>
            <a:r>
              <a:rPr lang="en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okolje</a:t>
            </a:r>
            <a: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prihod z osebnim avtomobilom:</a:t>
            </a:r>
            <a:endParaRPr lang="en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endParaRPr lang="en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Šolska ulica</a:t>
            </a:r>
            <a:endParaRPr lang="en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Kiss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ride</a:t>
            </a:r>
            <a:endParaRPr lang="en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Oddaljeno parkiranje</a:t>
            </a:r>
            <a:endParaRPr lang="en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Zelo omejene hitrosti v širši okolici</a:t>
            </a:r>
            <a:endParaRPr lang="en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Bližnji dostop le za tiste, ki to res rabijo</a:t>
            </a:r>
            <a:endParaRPr lang="en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6B114-A2E3-4D41-9D81-B16DD77DA9E8}" type="slidenum">
              <a:rPr lang="en-SI" smtClean="0"/>
              <a:t>10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6B114-A2E3-4D41-9D81-B16DD77DA9E8}" type="slidenum">
              <a:rPr lang="en-SI" smtClean="0"/>
              <a:t>12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0119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Trajnostna mobilnost na poti v šolo</a:t>
            </a:r>
            <a:endParaRPr lang="sl-SI" dirty="0"/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Luka Mladenovič, Urbanistični inštitut Republike Slovenije</a:t>
            </a:r>
          </a:p>
        </p:txBody>
      </p:sp>
    </p:spTree>
    <p:extLst>
      <p:ext uri="{BB962C8B-B14F-4D97-AF65-F5344CB8AC3E}">
        <p14:creationId xmlns:p14="http://schemas.microsoft.com/office/powerpoint/2010/main" val="55900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zabljen prometni znak: Je omejitev hitrosti neupravičena? - siol.net">
            <a:extLst>
              <a:ext uri="{FF2B5EF4-FFF2-40B4-BE49-F238E27FC236}">
                <a16:creationId xmlns:a16="http://schemas.microsoft.com/office/drawing/2014/main" id="{F34DFE02-7338-09B1-82B2-1F6FA27F5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2" y="1519362"/>
            <a:ext cx="5425772" cy="361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FD0920B-19A2-64DF-2437-DB4557E3F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447800"/>
            <a:ext cx="5805779" cy="39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9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2AA7E6-AB56-4695-699A-CB40967CD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168"/>
            <a:ext cx="10515600" cy="31677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Izziv: Za urejanje prostora v okolici </a:t>
            </a:r>
            <a:r>
              <a:rPr lang="en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vrtcev</a:t>
            </a: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šol</a:t>
            </a:r>
            <a:r>
              <a:rPr lang="en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odgovorna občina. Šola lahko podaja pobude, predloge, poziva, zahteva ureditev razmer. </a:t>
            </a:r>
            <a:endParaRPr lang="en-S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SI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 je partnerski odnos med šolo in občino pri urejanju</a:t>
            </a:r>
            <a:r>
              <a:rPr lang="en-S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objektov</a:t>
            </a:r>
            <a:r>
              <a:rPr lang="en-S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SI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njihovega</a:t>
            </a:r>
            <a:r>
              <a:rPr lang="en-S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I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zaledja</a:t>
            </a:r>
            <a:r>
              <a:rPr lang="sl-S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I" sz="3600" dirty="0"/>
          </a:p>
        </p:txBody>
      </p:sp>
    </p:spTree>
    <p:extLst>
      <p:ext uri="{BB962C8B-B14F-4D97-AF65-F5344CB8AC3E}">
        <p14:creationId xmlns:p14="http://schemas.microsoft.com/office/powerpoint/2010/main" val="1109374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90B3DB-13EB-3226-E0DB-B261BC930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5" y="152401"/>
            <a:ext cx="11178010" cy="1028700"/>
          </a:xfrm>
        </p:spPr>
        <p:txBody>
          <a:bodyPr/>
          <a:lstStyle/>
          <a:p>
            <a:r>
              <a:rPr lang="en-SI" dirty="0" err="1"/>
              <a:t>Predlog</a:t>
            </a:r>
            <a:r>
              <a:rPr lang="en-SI" dirty="0"/>
              <a:t> 1: </a:t>
            </a:r>
            <a:r>
              <a:rPr lang="en-SI" dirty="0" err="1"/>
              <a:t>Pregled</a:t>
            </a:r>
            <a:r>
              <a:rPr lang="en-SI" dirty="0"/>
              <a:t> </a:t>
            </a:r>
            <a:r>
              <a:rPr lang="en-SI" dirty="0" err="1"/>
              <a:t>varnih</a:t>
            </a:r>
            <a:r>
              <a:rPr lang="en-SI" dirty="0"/>
              <a:t> </a:t>
            </a:r>
            <a:r>
              <a:rPr lang="en-SI" dirty="0" err="1"/>
              <a:t>poti</a:t>
            </a:r>
            <a:r>
              <a:rPr lang="en-SI" dirty="0"/>
              <a:t> v </a:t>
            </a:r>
            <a:r>
              <a:rPr lang="en-SI" dirty="0" err="1"/>
              <a:t>šolo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F9EFA1-78FD-10E8-5B48-8D7B29ABC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5" y="1305148"/>
            <a:ext cx="11178009" cy="5021039"/>
          </a:xfrm>
        </p:spPr>
        <p:txBody>
          <a:bodyPr/>
          <a:lstStyle/>
          <a:p>
            <a:r>
              <a:rPr lang="en-SI" dirty="0" err="1"/>
              <a:t>Aktivnost</a:t>
            </a:r>
            <a:r>
              <a:rPr lang="en-SI" dirty="0"/>
              <a:t> z </a:t>
            </a:r>
            <a:r>
              <a:rPr lang="en-SI" dirty="0" err="1"/>
              <a:t>otroci</a:t>
            </a:r>
            <a:endParaRPr lang="en-SI" dirty="0"/>
          </a:p>
          <a:p>
            <a:r>
              <a:rPr lang="en-SI" dirty="0" err="1"/>
              <a:t>Beleženje</a:t>
            </a:r>
            <a:r>
              <a:rPr lang="en-SI" dirty="0"/>
              <a:t> </a:t>
            </a:r>
            <a:r>
              <a:rPr lang="en-SI" dirty="0" err="1"/>
              <a:t>vtisov</a:t>
            </a:r>
            <a:r>
              <a:rPr lang="en-SI" dirty="0"/>
              <a:t>:</a:t>
            </a:r>
          </a:p>
          <a:p>
            <a:pPr lvl="1"/>
            <a:r>
              <a:rPr lang="en-SI" dirty="0" err="1"/>
              <a:t>Hitrost</a:t>
            </a:r>
            <a:r>
              <a:rPr lang="en-SI" dirty="0"/>
              <a:t> </a:t>
            </a:r>
            <a:r>
              <a:rPr lang="en-SI" dirty="0" err="1"/>
              <a:t>prometa</a:t>
            </a:r>
            <a:r>
              <a:rPr lang="en-SI" dirty="0"/>
              <a:t> (</a:t>
            </a:r>
            <a:r>
              <a:rPr lang="en-SI" dirty="0" err="1"/>
              <a:t>počasen</a:t>
            </a:r>
            <a:r>
              <a:rPr lang="en-SI" dirty="0"/>
              <a:t>, </a:t>
            </a:r>
            <a:r>
              <a:rPr lang="en-SI" dirty="0" err="1"/>
              <a:t>hiter</a:t>
            </a:r>
            <a:r>
              <a:rPr lang="en-SI" dirty="0"/>
              <a:t>, </a:t>
            </a:r>
            <a:r>
              <a:rPr lang="en-SI" dirty="0" err="1"/>
              <a:t>prehiter</a:t>
            </a:r>
            <a:r>
              <a:rPr lang="en-SI" dirty="0"/>
              <a:t>?)</a:t>
            </a:r>
          </a:p>
          <a:p>
            <a:pPr lvl="1"/>
            <a:r>
              <a:rPr lang="en-SI" dirty="0" err="1"/>
              <a:t>Količina</a:t>
            </a:r>
            <a:r>
              <a:rPr lang="en-SI" dirty="0"/>
              <a:t> </a:t>
            </a:r>
            <a:r>
              <a:rPr lang="en-SI" dirty="0" err="1"/>
              <a:t>prometa</a:t>
            </a:r>
            <a:r>
              <a:rPr lang="en-SI" dirty="0"/>
              <a:t> (</a:t>
            </a:r>
            <a:r>
              <a:rPr lang="en-SI" dirty="0" err="1"/>
              <a:t>malo</a:t>
            </a:r>
            <a:r>
              <a:rPr lang="en-SI" dirty="0"/>
              <a:t>, </a:t>
            </a:r>
            <a:r>
              <a:rPr lang="en-SI" dirty="0" err="1"/>
              <a:t>veliko</a:t>
            </a:r>
            <a:r>
              <a:rPr lang="en-SI" dirty="0"/>
              <a:t>)</a:t>
            </a:r>
          </a:p>
          <a:p>
            <a:pPr lvl="1"/>
            <a:r>
              <a:rPr lang="en-SI" dirty="0" err="1"/>
              <a:t>Ovire</a:t>
            </a:r>
            <a:r>
              <a:rPr lang="en-SI" dirty="0"/>
              <a:t> </a:t>
            </a:r>
            <a:r>
              <a:rPr lang="en-SI" dirty="0" err="1"/>
              <a:t>na</a:t>
            </a:r>
            <a:r>
              <a:rPr lang="en-SI" dirty="0"/>
              <a:t> </a:t>
            </a:r>
            <a:r>
              <a:rPr lang="en-SI" dirty="0" err="1"/>
              <a:t>površinah</a:t>
            </a:r>
            <a:r>
              <a:rPr lang="en-SI" dirty="0"/>
              <a:t> za </a:t>
            </a:r>
            <a:r>
              <a:rPr lang="en-SI" dirty="0" err="1"/>
              <a:t>pešce</a:t>
            </a:r>
            <a:r>
              <a:rPr lang="en-SI" dirty="0"/>
              <a:t> (</a:t>
            </a:r>
            <a:r>
              <a:rPr lang="en-SI" dirty="0" err="1"/>
              <a:t>smetnjaki</a:t>
            </a:r>
            <a:r>
              <a:rPr lang="en-SI" dirty="0"/>
              <a:t>, </a:t>
            </a:r>
            <a:r>
              <a:rPr lang="en-SI" dirty="0" err="1"/>
              <a:t>avtomobili</a:t>
            </a:r>
            <a:r>
              <a:rPr lang="en-SI" dirty="0"/>
              <a:t>, </a:t>
            </a:r>
            <a:r>
              <a:rPr lang="en-SI" dirty="0" err="1"/>
              <a:t>reklame</a:t>
            </a:r>
            <a:r>
              <a:rPr lang="en-SI" dirty="0"/>
              <a:t>)</a:t>
            </a:r>
          </a:p>
          <a:p>
            <a:pPr lvl="1"/>
            <a:r>
              <a:rPr lang="en-SI" dirty="0" err="1"/>
              <a:t>Interakcije</a:t>
            </a:r>
            <a:r>
              <a:rPr lang="en-SI" dirty="0"/>
              <a:t> z </a:t>
            </a:r>
            <a:r>
              <a:rPr lang="en-SI" dirty="0" err="1"/>
              <a:t>drugimi</a:t>
            </a:r>
            <a:r>
              <a:rPr lang="en-SI" dirty="0"/>
              <a:t> </a:t>
            </a:r>
            <a:r>
              <a:rPr lang="en-SI" dirty="0" err="1"/>
              <a:t>udeleženci</a:t>
            </a:r>
            <a:r>
              <a:rPr lang="en-SI" dirty="0"/>
              <a:t> v </a:t>
            </a:r>
            <a:r>
              <a:rPr lang="en-SI" dirty="0" err="1"/>
              <a:t>prometu</a:t>
            </a:r>
            <a:endParaRPr lang="en-SI" dirty="0"/>
          </a:p>
          <a:p>
            <a:r>
              <a:rPr lang="en-SI" dirty="0" err="1"/>
              <a:t>Fotografije</a:t>
            </a:r>
            <a:r>
              <a:rPr lang="en-SI" dirty="0"/>
              <a:t> </a:t>
            </a:r>
            <a:r>
              <a:rPr lang="en-SI" dirty="0" err="1"/>
              <a:t>ali</a:t>
            </a:r>
            <a:r>
              <a:rPr lang="en-SI" dirty="0"/>
              <a:t> </a:t>
            </a:r>
            <a:r>
              <a:rPr lang="en-SI" dirty="0" err="1"/>
              <a:t>risbe</a:t>
            </a:r>
            <a:r>
              <a:rPr lang="en-SI" dirty="0"/>
              <a:t> </a:t>
            </a:r>
            <a:r>
              <a:rPr lang="en-SI" dirty="0" err="1"/>
              <a:t>pomembnih</a:t>
            </a:r>
            <a:r>
              <a:rPr lang="en-SI" dirty="0"/>
              <a:t> </a:t>
            </a:r>
            <a:r>
              <a:rPr lang="en-SI" dirty="0" err="1"/>
              <a:t>opažanj</a:t>
            </a:r>
            <a:endParaRPr lang="en-SI" dirty="0"/>
          </a:p>
          <a:p>
            <a:pPr marL="0" indent="0">
              <a:buNone/>
            </a:pPr>
            <a:endParaRPr lang="en-SI" dirty="0"/>
          </a:p>
          <a:p>
            <a:pPr marL="0" indent="0">
              <a:buNone/>
            </a:pPr>
            <a:r>
              <a:rPr lang="en-SI" dirty="0"/>
              <a:t>Rezultat: Poročilo za predstavnike občin</a:t>
            </a:r>
            <a:r>
              <a:rPr lang="sl-SI" dirty="0"/>
              <a:t> (vsako leto, vztrajnost prinese rezultate)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71607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A23F71E2-3E50-DA0F-12EE-2FC04F686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659" y="530017"/>
            <a:ext cx="4681457" cy="379277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0105BA9-491D-FC0A-FE91-627FF1EBD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394" y="2713736"/>
            <a:ext cx="4245956" cy="351904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4D1224B-C479-79C1-764D-9FF52CF75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84" y="393742"/>
            <a:ext cx="5043845" cy="31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6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3735B7-6372-E923-788F-CD2F569B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29" y="152401"/>
            <a:ext cx="11188895" cy="1028700"/>
          </a:xfrm>
        </p:spPr>
        <p:txBody>
          <a:bodyPr/>
          <a:lstStyle/>
          <a:p>
            <a:r>
              <a:rPr lang="en-SI" dirty="0" err="1"/>
              <a:t>Predlog</a:t>
            </a:r>
            <a:r>
              <a:rPr lang="en-SI" dirty="0"/>
              <a:t> 2: </a:t>
            </a:r>
            <a:r>
              <a:rPr lang="en-SI" dirty="0" err="1"/>
              <a:t>Parkirišče</a:t>
            </a:r>
            <a:r>
              <a:rPr lang="en-SI" dirty="0"/>
              <a:t> v Park in </a:t>
            </a:r>
            <a:r>
              <a:rPr lang="en-SI" dirty="0" err="1"/>
              <a:t>Igrišče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9F8360D-678C-AC30-360A-8E388305D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30" y="1536376"/>
            <a:ext cx="10897925" cy="4351338"/>
          </a:xfrm>
        </p:spPr>
        <p:txBody>
          <a:bodyPr>
            <a:normAutofit/>
          </a:bodyPr>
          <a:lstStyle/>
          <a:p>
            <a:r>
              <a:rPr lang="en-SI" dirty="0"/>
              <a:t>Vaja v razmišljanju</a:t>
            </a:r>
            <a:r>
              <a:rPr lang="sl-SI" dirty="0"/>
              <a:t> in prostorski predstavi</a:t>
            </a:r>
            <a:endParaRPr lang="en-SI" dirty="0"/>
          </a:p>
          <a:p>
            <a:r>
              <a:rPr lang="en-SI" dirty="0" err="1"/>
              <a:t>Priprava</a:t>
            </a:r>
            <a:r>
              <a:rPr lang="en-SI" dirty="0"/>
              <a:t>:</a:t>
            </a:r>
          </a:p>
          <a:p>
            <a:pPr lvl="1"/>
            <a:r>
              <a:rPr lang="en-SI" dirty="0" err="1"/>
              <a:t>Kaj</a:t>
            </a:r>
            <a:r>
              <a:rPr lang="en-SI" dirty="0"/>
              <a:t> </a:t>
            </a:r>
            <a:r>
              <a:rPr lang="en-SI" dirty="0" err="1"/>
              <a:t>naš</a:t>
            </a:r>
            <a:r>
              <a:rPr lang="en-SI" dirty="0"/>
              <a:t> </a:t>
            </a:r>
            <a:r>
              <a:rPr lang="en-SI" dirty="0" err="1"/>
              <a:t>vrtec</a:t>
            </a:r>
            <a:r>
              <a:rPr lang="en-SI" dirty="0"/>
              <a:t>/</a:t>
            </a:r>
            <a:r>
              <a:rPr lang="en-SI" dirty="0" err="1"/>
              <a:t>šola</a:t>
            </a:r>
            <a:r>
              <a:rPr lang="en-SI" dirty="0"/>
              <a:t> rabi, pa za to </a:t>
            </a:r>
            <a:r>
              <a:rPr lang="en-SI" dirty="0" err="1"/>
              <a:t>nimamo</a:t>
            </a:r>
            <a:r>
              <a:rPr lang="en-SI" dirty="0"/>
              <a:t> </a:t>
            </a:r>
            <a:r>
              <a:rPr lang="en-SI" dirty="0" err="1"/>
              <a:t>prostora</a:t>
            </a:r>
            <a:r>
              <a:rPr lang="en-SI" dirty="0"/>
              <a:t>?</a:t>
            </a:r>
          </a:p>
          <a:p>
            <a:pPr lvl="1"/>
            <a:r>
              <a:rPr lang="en-SI" dirty="0" err="1"/>
              <a:t>Kako</a:t>
            </a:r>
            <a:r>
              <a:rPr lang="en-SI" dirty="0"/>
              <a:t> </a:t>
            </a:r>
            <a:r>
              <a:rPr lang="en-SI" dirty="0" err="1"/>
              <a:t>lahko</a:t>
            </a:r>
            <a:r>
              <a:rPr lang="en-SI" dirty="0"/>
              <a:t> </a:t>
            </a:r>
            <a:r>
              <a:rPr lang="en-SI" dirty="0" err="1"/>
              <a:t>drugače</a:t>
            </a:r>
            <a:r>
              <a:rPr lang="en-SI" dirty="0"/>
              <a:t> </a:t>
            </a:r>
            <a:r>
              <a:rPr lang="en-SI" dirty="0" err="1"/>
              <a:t>uporabimo</a:t>
            </a:r>
            <a:r>
              <a:rPr lang="en-SI" dirty="0"/>
              <a:t> </a:t>
            </a:r>
            <a:r>
              <a:rPr lang="en-SI" dirty="0" err="1"/>
              <a:t>prostor</a:t>
            </a:r>
            <a:r>
              <a:rPr lang="en-SI" dirty="0"/>
              <a:t>, ki ga </a:t>
            </a:r>
            <a:r>
              <a:rPr lang="en-SI" dirty="0" err="1"/>
              <a:t>imamo</a:t>
            </a:r>
            <a:r>
              <a:rPr lang="en-SI" dirty="0"/>
              <a:t>?</a:t>
            </a:r>
          </a:p>
          <a:p>
            <a:pPr lvl="1"/>
            <a:r>
              <a:rPr lang="en-SI" dirty="0"/>
              <a:t>Si </a:t>
            </a:r>
            <a:r>
              <a:rPr lang="en-SI" dirty="0" err="1"/>
              <a:t>znamo</a:t>
            </a:r>
            <a:r>
              <a:rPr lang="en-SI" dirty="0"/>
              <a:t> </a:t>
            </a:r>
            <a:r>
              <a:rPr lang="en-SI" dirty="0" err="1"/>
              <a:t>predstavljati</a:t>
            </a:r>
            <a:r>
              <a:rPr lang="en-SI" dirty="0"/>
              <a:t> </a:t>
            </a:r>
            <a:r>
              <a:rPr lang="en-SI" dirty="0" err="1"/>
              <a:t>spremembe</a:t>
            </a:r>
            <a:r>
              <a:rPr lang="en-SI" dirty="0"/>
              <a:t>?</a:t>
            </a:r>
          </a:p>
          <a:p>
            <a:pPr lvl="1"/>
            <a:r>
              <a:rPr lang="en-SI" dirty="0" err="1"/>
              <a:t>Kakšne</a:t>
            </a:r>
            <a:r>
              <a:rPr lang="en-SI" dirty="0"/>
              <a:t> so </a:t>
            </a:r>
            <a:r>
              <a:rPr lang="en-SI" dirty="0" err="1"/>
              <a:t>prednosti</a:t>
            </a:r>
            <a:r>
              <a:rPr lang="en-SI" dirty="0"/>
              <a:t> in </a:t>
            </a:r>
            <a:r>
              <a:rPr lang="en-SI" dirty="0" err="1"/>
              <a:t>slabosti</a:t>
            </a:r>
            <a:r>
              <a:rPr lang="en-SI" dirty="0"/>
              <a:t> </a:t>
            </a:r>
            <a:r>
              <a:rPr lang="en-SI" dirty="0" err="1"/>
              <a:t>današnje</a:t>
            </a:r>
            <a:r>
              <a:rPr lang="en-SI" dirty="0"/>
              <a:t> </a:t>
            </a:r>
            <a:r>
              <a:rPr lang="en-SI" dirty="0" err="1"/>
              <a:t>ureditve</a:t>
            </a:r>
            <a:r>
              <a:rPr lang="en-SI" dirty="0"/>
              <a:t> in </a:t>
            </a:r>
            <a:r>
              <a:rPr lang="en-SI" dirty="0" err="1"/>
              <a:t>našega</a:t>
            </a:r>
            <a:r>
              <a:rPr lang="en-SI" dirty="0"/>
              <a:t> </a:t>
            </a:r>
            <a:r>
              <a:rPr lang="en-SI" dirty="0" err="1"/>
              <a:t>predloga</a:t>
            </a:r>
            <a:r>
              <a:rPr lang="en-SI" dirty="0"/>
              <a:t>?</a:t>
            </a:r>
          </a:p>
          <a:p>
            <a:pPr lvl="1"/>
            <a:r>
              <a:rPr lang="en-SI" dirty="0"/>
              <a:t>Kako lahko potujemo v vrtec, šolo ali na delo drugače, </a:t>
            </a:r>
            <a:r>
              <a:rPr lang="sl-SI" dirty="0"/>
              <a:t>kje so ovire za to in kako jih premagati</a:t>
            </a:r>
            <a:r>
              <a:rPr lang="en-SI" dirty="0"/>
              <a:t>?</a:t>
            </a:r>
          </a:p>
          <a:p>
            <a:pPr marL="457200" lvl="1" indent="0">
              <a:buNone/>
            </a:pPr>
            <a:endParaRPr lang="en-SI" dirty="0"/>
          </a:p>
          <a:p>
            <a:pPr marL="0" indent="0">
              <a:buNone/>
            </a:pPr>
            <a:r>
              <a:rPr lang="en-SI" dirty="0" err="1"/>
              <a:t>Rezultat</a:t>
            </a:r>
            <a:r>
              <a:rPr lang="en-SI" dirty="0"/>
              <a:t>: </a:t>
            </a:r>
            <a:r>
              <a:rPr lang="en-SI" dirty="0" err="1"/>
              <a:t>Razstava</a:t>
            </a:r>
            <a:r>
              <a:rPr lang="en-SI" dirty="0"/>
              <a:t> </a:t>
            </a:r>
            <a:r>
              <a:rPr lang="en-SI" dirty="0" err="1"/>
              <a:t>možnih</a:t>
            </a:r>
            <a:r>
              <a:rPr lang="en-SI" dirty="0"/>
              <a:t> </a:t>
            </a:r>
            <a:r>
              <a:rPr lang="en-SI" dirty="0" err="1"/>
              <a:t>preureditev</a:t>
            </a:r>
            <a:r>
              <a:rPr lang="en-SI" dirty="0"/>
              <a:t> </a:t>
            </a:r>
            <a:r>
              <a:rPr lang="en-SI" dirty="0" err="1"/>
              <a:t>ali</a:t>
            </a:r>
            <a:r>
              <a:rPr lang="en-SI" dirty="0"/>
              <a:t> </a:t>
            </a:r>
            <a:r>
              <a:rPr lang="en-SI" dirty="0" err="1"/>
              <a:t>začasna</a:t>
            </a:r>
            <a:r>
              <a:rPr lang="en-SI" dirty="0"/>
              <a:t> </a:t>
            </a:r>
            <a:r>
              <a:rPr lang="en-SI" dirty="0" err="1"/>
              <a:t>preureditev</a:t>
            </a:r>
            <a:r>
              <a:rPr lang="en-SI" dirty="0"/>
              <a:t> </a:t>
            </a:r>
            <a:r>
              <a:rPr lang="en-SI" dirty="0" err="1"/>
              <a:t>parkirišča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46070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2-21112969">
            <a:extLst>
              <a:ext uri="{FF2B5EF4-FFF2-40B4-BE49-F238E27FC236}">
                <a16:creationId xmlns:a16="http://schemas.microsoft.com/office/drawing/2014/main" id="{19B50FED-6DE6-F5E5-26B5-BAF404C19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280" y="823176"/>
            <a:ext cx="4814567" cy="320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Slika, ki vsebuje besede zunanje, prst, smer, pločnik&#10;&#10;Opis je samodejno ustvarjen">
            <a:extLst>
              <a:ext uri="{FF2B5EF4-FFF2-40B4-BE49-F238E27FC236}">
                <a16:creationId xmlns:a16="http://schemas.microsoft.com/office/drawing/2014/main" id="{F006D401-20FD-24A5-D942-A7377F3BB3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87" y="2853478"/>
            <a:ext cx="5411912" cy="339080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A12488B-5A97-40BD-BB47-FC1C1C7A3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54" y="449753"/>
            <a:ext cx="4876363" cy="32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0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273F130-8CF7-EA2B-AE8D-296D2AF0F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232" y="1922962"/>
            <a:ext cx="5950212" cy="3981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3C20BD4-C5B1-9D19-D8B0-97D186CB4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13" y="838858"/>
            <a:ext cx="3190624" cy="4678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987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ar&#10;&#10;Description generated with very high confidence">
            <a:extLst>
              <a:ext uri="{FF2B5EF4-FFF2-40B4-BE49-F238E27FC236}">
                <a16:creationId xmlns:a16="http://schemas.microsoft.com/office/drawing/2014/main" id="{7524F07E-0154-CC57-D38C-6C8458468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87" y="238371"/>
            <a:ext cx="815762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5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5C95AD6-BD79-1887-D36E-170A00365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56" y="754805"/>
            <a:ext cx="6084688" cy="53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0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D954BF-E642-2F55-C336-B114FD25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278" y="152401"/>
            <a:ext cx="10702146" cy="1028700"/>
          </a:xfrm>
        </p:spPr>
        <p:txBody>
          <a:bodyPr/>
          <a:lstStyle/>
          <a:p>
            <a:r>
              <a:rPr lang="en-SI" dirty="0" err="1"/>
              <a:t>Otroci</a:t>
            </a:r>
            <a:r>
              <a:rPr lang="en-SI" dirty="0"/>
              <a:t> v </a:t>
            </a:r>
            <a:r>
              <a:rPr lang="en-SI" dirty="0" err="1"/>
              <a:t>prometu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181D2B1-8F06-3FEC-9631-AF66F233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278" y="1825625"/>
            <a:ext cx="10019522" cy="3215502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Otroci niso majhni odrasli:</a:t>
            </a:r>
          </a:p>
          <a:p>
            <a:r>
              <a:rPr lang="sl-SI" dirty="0"/>
              <a:t>3-4 leta: težko ločijo ali avto miruje ali se giba</a:t>
            </a:r>
          </a:p>
          <a:p>
            <a:r>
              <a:rPr lang="sl-SI" dirty="0"/>
              <a:t>do 6 leta: slabo ocenjujejo razdaljo</a:t>
            </a:r>
          </a:p>
          <a:p>
            <a:r>
              <a:rPr lang="sl-SI" dirty="0"/>
              <a:t>5-6 let: zaznajo nevarno situacijo šele ko se v njej znajdejo</a:t>
            </a:r>
          </a:p>
          <a:p>
            <a:r>
              <a:rPr lang="sl-SI" dirty="0"/>
              <a:t>nad 8 let: razumejo da so nekatera obnašanja tvegana</a:t>
            </a:r>
          </a:p>
          <a:p>
            <a:r>
              <a:rPr lang="sl-SI" dirty="0"/>
              <a:t>nad 10 let: znajo aktivno delovati v izogib tveganj in nevarnih situacij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BC8D56F-4A23-CAF7-BE25-64BB04D41750}"/>
              </a:ext>
            </a:extLst>
          </p:cNvPr>
          <p:cNvSpPr txBox="1"/>
          <p:nvPr/>
        </p:nvSpPr>
        <p:spPr>
          <a:xfrm>
            <a:off x="1334278" y="5500985"/>
            <a:ext cx="712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 err="1"/>
              <a:t>Vir</a:t>
            </a:r>
            <a:r>
              <a:rPr lang="en-SI" dirty="0"/>
              <a:t>: Lies Lambert, </a:t>
            </a:r>
            <a:r>
              <a:rPr lang="en-SI" dirty="0" err="1"/>
              <a:t>Mobiel</a:t>
            </a:r>
            <a:r>
              <a:rPr lang="en-SI" dirty="0"/>
              <a:t> 21: Basic Insight in Children’s Mobility Behaviour</a:t>
            </a:r>
          </a:p>
        </p:txBody>
      </p:sp>
    </p:spTree>
    <p:extLst>
      <p:ext uri="{BB962C8B-B14F-4D97-AF65-F5344CB8AC3E}">
        <p14:creationId xmlns:p14="http://schemas.microsoft.com/office/powerpoint/2010/main" val="282390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, igrača&#10;&#10;Opis je samodejno ustvarjen">
            <a:extLst>
              <a:ext uri="{FF2B5EF4-FFF2-40B4-BE49-F238E27FC236}">
                <a16:creationId xmlns:a16="http://schemas.microsoft.com/office/drawing/2014/main" id="{8CB340DD-D59C-EE10-E858-A29012E0F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54" y="210410"/>
            <a:ext cx="4428091" cy="60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3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A7C3C7F4-FF15-8068-E70E-75535E2C2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27" y="65317"/>
            <a:ext cx="5118146" cy="62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4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CB28883-8BD2-14FC-831D-93E6BD2F0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21" y="253687"/>
            <a:ext cx="9395557" cy="59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9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4BD31D-472F-C12F-227E-E0702107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AECD434-FA67-064D-252D-C441FCC70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31" y="249645"/>
            <a:ext cx="4320914" cy="5951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27DCFB2-F3B8-9904-9FDE-21F2D0D9A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930" y="1966966"/>
            <a:ext cx="8158039" cy="29240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520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200F94-7EE0-4429-9DA1-078B5BFCD2B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0233e6d-0d9e-4c89-84bc-aa7c2bb910fb"/>
    <ds:schemaRef ds:uri="83d6499c-a84d-4d49-82a2-af88d750687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387</Words>
  <Application>Microsoft Office PowerPoint</Application>
  <PresentationFormat>Širokozaslonsko</PresentationFormat>
  <Paragraphs>48</Paragraphs>
  <Slides>15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Officeova tema</vt:lpstr>
      <vt:lpstr>Trajnostna mobilnost na poti v šolo</vt:lpstr>
      <vt:lpstr>PowerPointova predstavitev</vt:lpstr>
      <vt:lpstr>PowerPointova predstavitev</vt:lpstr>
      <vt:lpstr>PowerPointova predstavitev</vt:lpstr>
      <vt:lpstr>Otroci v prometu</vt:lpstr>
      <vt:lpstr>PowerPointova predstavitev</vt:lpstr>
      <vt:lpstr>PowerPointova predstavitev</vt:lpstr>
      <vt:lpstr>PowerPointova predstavitev</vt:lpstr>
      <vt:lpstr> </vt:lpstr>
      <vt:lpstr>PowerPointova predstavitev</vt:lpstr>
      <vt:lpstr>PowerPointova predstavitev</vt:lpstr>
      <vt:lpstr>Predlog 1: Pregled varnih poti v šolo</vt:lpstr>
      <vt:lpstr>PowerPointova predstavitev</vt:lpstr>
      <vt:lpstr>Predlog 2: Parkirišče v Park in Igrišče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Luka Mladenovič</cp:lastModifiedBy>
  <cp:revision>22</cp:revision>
  <dcterms:created xsi:type="dcterms:W3CDTF">2023-03-20T13:12:53Z</dcterms:created>
  <dcterms:modified xsi:type="dcterms:W3CDTF">2023-04-14T09:00:36Z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