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75" r:id="rId7"/>
    <p:sldId id="259" r:id="rId8"/>
    <p:sldId id="261" r:id="rId9"/>
    <p:sldId id="262" r:id="rId10"/>
    <p:sldId id="265" r:id="rId11"/>
    <p:sldId id="266" r:id="rId12"/>
    <p:sldId id="263" r:id="rId13"/>
    <p:sldId id="264" r:id="rId14"/>
    <p:sldId id="267" r:id="rId15"/>
    <p:sldId id="260" r:id="rId16"/>
    <p:sldId id="268" r:id="rId17"/>
    <p:sldId id="270" r:id="rId18"/>
    <p:sldId id="271" r:id="rId19"/>
    <p:sldId id="273" r:id="rId20"/>
    <p:sldId id="274" r:id="rId21"/>
    <p:sldId id="276" r:id="rId2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96327"/>
  </p:normalViewPr>
  <p:slideViewPr>
    <p:cSldViewPr snapToGrid="0">
      <p:cViewPr varScale="1">
        <p:scale>
          <a:sx n="128" d="100"/>
          <a:sy n="128" d="100"/>
        </p:scale>
        <p:origin x="648"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CA9E6-09FC-49D8-81FD-FC8E2D79E7E5}"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2375AB6D-9B77-405E-80D2-E6C6C3D221D6}">
      <dgm:prSet/>
      <dgm:spPr/>
      <dgm:t>
        <a:bodyPr/>
        <a:lstStyle/>
        <a:p>
          <a:r>
            <a:rPr lang="en-GB" dirty="0"/>
            <a:t>K</a:t>
          </a:r>
          <a:r>
            <a:rPr lang="en-SI"/>
            <a:t>aj je trajnostna potrošnja?</a:t>
          </a:r>
          <a:endParaRPr lang="en-US" dirty="0"/>
        </a:p>
      </dgm:t>
    </dgm:pt>
    <dgm:pt modelId="{861B7158-7D6C-4B09-B0CE-D972FB05AC91}" type="parTrans" cxnId="{E7CE92B4-0D1E-4040-B56B-75566ADD0A4A}">
      <dgm:prSet/>
      <dgm:spPr/>
      <dgm:t>
        <a:bodyPr/>
        <a:lstStyle/>
        <a:p>
          <a:endParaRPr lang="en-US"/>
        </a:p>
      </dgm:t>
    </dgm:pt>
    <dgm:pt modelId="{9FD604E1-DE08-4F6A-B5D2-665C3E4A9DCB}" type="sibTrans" cxnId="{E7CE92B4-0D1E-4040-B56B-75566ADD0A4A}">
      <dgm:prSet phldrT="01" phldr="0"/>
      <dgm:spPr/>
      <dgm:t>
        <a:bodyPr/>
        <a:lstStyle/>
        <a:p>
          <a:r>
            <a:rPr lang="en-US"/>
            <a:t>01</a:t>
          </a:r>
        </a:p>
      </dgm:t>
    </dgm:pt>
    <dgm:pt modelId="{6BBEC4D4-5479-4F07-820E-36CE9A3632AA}">
      <dgm:prSet/>
      <dgm:spPr/>
      <dgm:t>
        <a:bodyPr/>
        <a:lstStyle/>
        <a:p>
          <a:r>
            <a:rPr lang="en-GB"/>
            <a:t>K</a:t>
          </a:r>
          <a:r>
            <a:rPr lang="en-SI"/>
            <a:t>ateri dejavniki naj bi vplivali na trajnostno potrošnjo?</a:t>
          </a:r>
          <a:endParaRPr lang="en-US"/>
        </a:p>
      </dgm:t>
    </dgm:pt>
    <dgm:pt modelId="{C098E809-0C89-4993-997E-2BE09A5C673D}" type="parTrans" cxnId="{7E86C36A-B0C5-4A6C-986E-049D31E43BA6}">
      <dgm:prSet/>
      <dgm:spPr/>
      <dgm:t>
        <a:bodyPr/>
        <a:lstStyle/>
        <a:p>
          <a:endParaRPr lang="en-US"/>
        </a:p>
      </dgm:t>
    </dgm:pt>
    <dgm:pt modelId="{2F504CDD-430B-41FF-BF9C-649A4C0FF4E1}" type="sibTrans" cxnId="{7E86C36A-B0C5-4A6C-986E-049D31E43BA6}">
      <dgm:prSet phldrT="02" phldr="0"/>
      <dgm:spPr/>
      <dgm:t>
        <a:bodyPr/>
        <a:lstStyle/>
        <a:p>
          <a:r>
            <a:rPr lang="en-US"/>
            <a:t>02</a:t>
          </a:r>
        </a:p>
      </dgm:t>
    </dgm:pt>
    <dgm:pt modelId="{601091CD-C03A-4EF3-86DB-BE896CFDEB78}">
      <dgm:prSet/>
      <dgm:spPr/>
      <dgm:t>
        <a:bodyPr/>
        <a:lstStyle/>
        <a:p>
          <a:r>
            <a:rPr lang="en-GB"/>
            <a:t>K</a:t>
          </a:r>
          <a:r>
            <a:rPr lang="en-SI"/>
            <a:t>ako lahko še drugače gledamo na problem trajnostne potrošnje, da bi laže dosegli spremembe?</a:t>
          </a:r>
          <a:endParaRPr lang="en-US"/>
        </a:p>
      </dgm:t>
    </dgm:pt>
    <dgm:pt modelId="{43A18533-EAEC-43AE-8F61-E8F15F5A1282}" type="parTrans" cxnId="{0406ABC8-ECB7-4E7E-A9D7-E8723E56744F}">
      <dgm:prSet/>
      <dgm:spPr/>
      <dgm:t>
        <a:bodyPr/>
        <a:lstStyle/>
        <a:p>
          <a:endParaRPr lang="en-US"/>
        </a:p>
      </dgm:t>
    </dgm:pt>
    <dgm:pt modelId="{29EE27E1-E72E-4F36-8B20-D674E97D3E8A}" type="sibTrans" cxnId="{0406ABC8-ECB7-4E7E-A9D7-E8723E56744F}">
      <dgm:prSet phldrT="03" phldr="0"/>
      <dgm:spPr/>
      <dgm:t>
        <a:bodyPr/>
        <a:lstStyle/>
        <a:p>
          <a:r>
            <a:rPr lang="en-US"/>
            <a:t>03</a:t>
          </a:r>
        </a:p>
      </dgm:t>
    </dgm:pt>
    <dgm:pt modelId="{A81CC617-C6E9-E74F-99D6-3A91DC955474}" type="pres">
      <dgm:prSet presAssocID="{5A0CA9E6-09FC-49D8-81FD-FC8E2D79E7E5}" presName="Name0" presStyleCnt="0">
        <dgm:presLayoutVars>
          <dgm:animLvl val="lvl"/>
          <dgm:resizeHandles val="exact"/>
        </dgm:presLayoutVars>
      </dgm:prSet>
      <dgm:spPr/>
    </dgm:pt>
    <dgm:pt modelId="{C62535C1-1516-E944-A740-C395BEB0A3F0}" type="pres">
      <dgm:prSet presAssocID="{2375AB6D-9B77-405E-80D2-E6C6C3D221D6}" presName="compositeNode" presStyleCnt="0">
        <dgm:presLayoutVars>
          <dgm:bulletEnabled val="1"/>
        </dgm:presLayoutVars>
      </dgm:prSet>
      <dgm:spPr/>
    </dgm:pt>
    <dgm:pt modelId="{3F4024A9-59AA-9E46-BB0E-55B3D87DD02B}" type="pres">
      <dgm:prSet presAssocID="{2375AB6D-9B77-405E-80D2-E6C6C3D221D6}" presName="bgRect" presStyleLbl="alignNode1" presStyleIdx="0" presStyleCnt="3"/>
      <dgm:spPr/>
    </dgm:pt>
    <dgm:pt modelId="{9CA4E5FA-8B7D-994F-A5A3-C389A5428B45}" type="pres">
      <dgm:prSet presAssocID="{9FD604E1-DE08-4F6A-B5D2-665C3E4A9DCB}" presName="sibTransNodeRect" presStyleLbl="alignNode1" presStyleIdx="0" presStyleCnt="3">
        <dgm:presLayoutVars>
          <dgm:chMax val="0"/>
          <dgm:bulletEnabled val="1"/>
        </dgm:presLayoutVars>
      </dgm:prSet>
      <dgm:spPr/>
    </dgm:pt>
    <dgm:pt modelId="{87765174-9CCA-104C-B694-648D94FD98C2}" type="pres">
      <dgm:prSet presAssocID="{2375AB6D-9B77-405E-80D2-E6C6C3D221D6}" presName="nodeRect" presStyleLbl="alignNode1" presStyleIdx="0" presStyleCnt="3">
        <dgm:presLayoutVars>
          <dgm:bulletEnabled val="1"/>
        </dgm:presLayoutVars>
      </dgm:prSet>
      <dgm:spPr/>
    </dgm:pt>
    <dgm:pt modelId="{517008B5-68D1-0745-AE83-E8BCDE2F8F65}" type="pres">
      <dgm:prSet presAssocID="{9FD604E1-DE08-4F6A-B5D2-665C3E4A9DCB}" presName="sibTrans" presStyleCnt="0"/>
      <dgm:spPr/>
    </dgm:pt>
    <dgm:pt modelId="{170EA4B3-5B7E-EA41-A02F-96BD9C797B87}" type="pres">
      <dgm:prSet presAssocID="{6BBEC4D4-5479-4F07-820E-36CE9A3632AA}" presName="compositeNode" presStyleCnt="0">
        <dgm:presLayoutVars>
          <dgm:bulletEnabled val="1"/>
        </dgm:presLayoutVars>
      </dgm:prSet>
      <dgm:spPr/>
    </dgm:pt>
    <dgm:pt modelId="{B6A1FE18-0A53-6F42-B5DD-71FABF870D5C}" type="pres">
      <dgm:prSet presAssocID="{6BBEC4D4-5479-4F07-820E-36CE9A3632AA}" presName="bgRect" presStyleLbl="alignNode1" presStyleIdx="1" presStyleCnt="3"/>
      <dgm:spPr/>
    </dgm:pt>
    <dgm:pt modelId="{E4D22F63-F7FB-9D42-B595-C435F0C2F03D}" type="pres">
      <dgm:prSet presAssocID="{2F504CDD-430B-41FF-BF9C-649A4C0FF4E1}" presName="sibTransNodeRect" presStyleLbl="alignNode1" presStyleIdx="1" presStyleCnt="3">
        <dgm:presLayoutVars>
          <dgm:chMax val="0"/>
          <dgm:bulletEnabled val="1"/>
        </dgm:presLayoutVars>
      </dgm:prSet>
      <dgm:spPr/>
    </dgm:pt>
    <dgm:pt modelId="{CAD2A681-2C7F-E84B-B7DD-5CCFFB02B7F6}" type="pres">
      <dgm:prSet presAssocID="{6BBEC4D4-5479-4F07-820E-36CE9A3632AA}" presName="nodeRect" presStyleLbl="alignNode1" presStyleIdx="1" presStyleCnt="3">
        <dgm:presLayoutVars>
          <dgm:bulletEnabled val="1"/>
        </dgm:presLayoutVars>
      </dgm:prSet>
      <dgm:spPr/>
    </dgm:pt>
    <dgm:pt modelId="{0BB8537F-A890-054A-AA64-B2960658BD3A}" type="pres">
      <dgm:prSet presAssocID="{2F504CDD-430B-41FF-BF9C-649A4C0FF4E1}" presName="sibTrans" presStyleCnt="0"/>
      <dgm:spPr/>
    </dgm:pt>
    <dgm:pt modelId="{A3CB3446-749B-9F40-9702-951DE058DFBB}" type="pres">
      <dgm:prSet presAssocID="{601091CD-C03A-4EF3-86DB-BE896CFDEB78}" presName="compositeNode" presStyleCnt="0">
        <dgm:presLayoutVars>
          <dgm:bulletEnabled val="1"/>
        </dgm:presLayoutVars>
      </dgm:prSet>
      <dgm:spPr/>
    </dgm:pt>
    <dgm:pt modelId="{CB5CA8E2-9DDA-B041-9C64-D5D95022B548}" type="pres">
      <dgm:prSet presAssocID="{601091CD-C03A-4EF3-86DB-BE896CFDEB78}" presName="bgRect" presStyleLbl="alignNode1" presStyleIdx="2" presStyleCnt="3"/>
      <dgm:spPr/>
    </dgm:pt>
    <dgm:pt modelId="{6EBB6F0F-6623-4C45-BA48-D56E613938EC}" type="pres">
      <dgm:prSet presAssocID="{29EE27E1-E72E-4F36-8B20-D674E97D3E8A}" presName="sibTransNodeRect" presStyleLbl="alignNode1" presStyleIdx="2" presStyleCnt="3">
        <dgm:presLayoutVars>
          <dgm:chMax val="0"/>
          <dgm:bulletEnabled val="1"/>
        </dgm:presLayoutVars>
      </dgm:prSet>
      <dgm:spPr/>
    </dgm:pt>
    <dgm:pt modelId="{709F51AE-415F-EB41-B3FE-C25CECE08A47}" type="pres">
      <dgm:prSet presAssocID="{601091CD-C03A-4EF3-86DB-BE896CFDEB78}" presName="nodeRect" presStyleLbl="alignNode1" presStyleIdx="2" presStyleCnt="3">
        <dgm:presLayoutVars>
          <dgm:bulletEnabled val="1"/>
        </dgm:presLayoutVars>
      </dgm:prSet>
      <dgm:spPr/>
    </dgm:pt>
  </dgm:ptLst>
  <dgm:cxnLst>
    <dgm:cxn modelId="{4AEF9027-D94D-3442-B541-BE8C51B566EA}" type="presOf" srcId="{2375AB6D-9B77-405E-80D2-E6C6C3D221D6}" destId="{87765174-9CCA-104C-B694-648D94FD98C2}" srcOrd="1" destOrd="0" presId="urn:microsoft.com/office/officeart/2016/7/layout/LinearBlockProcessNumbered"/>
    <dgm:cxn modelId="{D7C0DF48-EAD2-CC41-AEC1-5243B07E1F52}" type="presOf" srcId="{2375AB6D-9B77-405E-80D2-E6C6C3D221D6}" destId="{3F4024A9-59AA-9E46-BB0E-55B3D87DD02B}" srcOrd="0" destOrd="0" presId="urn:microsoft.com/office/officeart/2016/7/layout/LinearBlockProcessNumbered"/>
    <dgm:cxn modelId="{BD86B163-71DF-7644-A6B6-FA0749E60496}" type="presOf" srcId="{29EE27E1-E72E-4F36-8B20-D674E97D3E8A}" destId="{6EBB6F0F-6623-4C45-BA48-D56E613938EC}" srcOrd="0" destOrd="0" presId="urn:microsoft.com/office/officeart/2016/7/layout/LinearBlockProcessNumbered"/>
    <dgm:cxn modelId="{7E86C36A-B0C5-4A6C-986E-049D31E43BA6}" srcId="{5A0CA9E6-09FC-49D8-81FD-FC8E2D79E7E5}" destId="{6BBEC4D4-5479-4F07-820E-36CE9A3632AA}" srcOrd="1" destOrd="0" parTransId="{C098E809-0C89-4993-997E-2BE09A5C673D}" sibTransId="{2F504CDD-430B-41FF-BF9C-649A4C0FF4E1}"/>
    <dgm:cxn modelId="{E6D4848A-B94E-BF42-A168-69C04413B0A9}" type="presOf" srcId="{601091CD-C03A-4EF3-86DB-BE896CFDEB78}" destId="{CB5CA8E2-9DDA-B041-9C64-D5D95022B548}" srcOrd="0" destOrd="0" presId="urn:microsoft.com/office/officeart/2016/7/layout/LinearBlockProcessNumbered"/>
    <dgm:cxn modelId="{E47D6695-F71C-5541-8490-37B44D23341A}" type="presOf" srcId="{5A0CA9E6-09FC-49D8-81FD-FC8E2D79E7E5}" destId="{A81CC617-C6E9-E74F-99D6-3A91DC955474}" srcOrd="0" destOrd="0" presId="urn:microsoft.com/office/officeart/2016/7/layout/LinearBlockProcessNumbered"/>
    <dgm:cxn modelId="{E8C40796-3D78-B14E-BA69-4ECADD802298}" type="presOf" srcId="{601091CD-C03A-4EF3-86DB-BE896CFDEB78}" destId="{709F51AE-415F-EB41-B3FE-C25CECE08A47}" srcOrd="1" destOrd="0" presId="urn:microsoft.com/office/officeart/2016/7/layout/LinearBlockProcessNumbered"/>
    <dgm:cxn modelId="{E7CE92B4-0D1E-4040-B56B-75566ADD0A4A}" srcId="{5A0CA9E6-09FC-49D8-81FD-FC8E2D79E7E5}" destId="{2375AB6D-9B77-405E-80D2-E6C6C3D221D6}" srcOrd="0" destOrd="0" parTransId="{861B7158-7D6C-4B09-B0CE-D972FB05AC91}" sibTransId="{9FD604E1-DE08-4F6A-B5D2-665C3E4A9DCB}"/>
    <dgm:cxn modelId="{0406ABC8-ECB7-4E7E-A9D7-E8723E56744F}" srcId="{5A0CA9E6-09FC-49D8-81FD-FC8E2D79E7E5}" destId="{601091CD-C03A-4EF3-86DB-BE896CFDEB78}" srcOrd="2" destOrd="0" parTransId="{43A18533-EAEC-43AE-8F61-E8F15F5A1282}" sibTransId="{29EE27E1-E72E-4F36-8B20-D674E97D3E8A}"/>
    <dgm:cxn modelId="{CF6F92CD-19B8-194A-9DEC-16FD4CF35124}" type="presOf" srcId="{9FD604E1-DE08-4F6A-B5D2-665C3E4A9DCB}" destId="{9CA4E5FA-8B7D-994F-A5A3-C389A5428B45}" srcOrd="0" destOrd="0" presId="urn:microsoft.com/office/officeart/2016/7/layout/LinearBlockProcessNumbered"/>
    <dgm:cxn modelId="{DAD060DC-389F-1248-BCBD-E6F5B571AA2C}" type="presOf" srcId="{6BBEC4D4-5479-4F07-820E-36CE9A3632AA}" destId="{CAD2A681-2C7F-E84B-B7DD-5CCFFB02B7F6}" srcOrd="1" destOrd="0" presId="urn:microsoft.com/office/officeart/2016/7/layout/LinearBlockProcessNumbered"/>
    <dgm:cxn modelId="{01F0FCE1-6108-A047-AE60-C99EEAC452EE}" type="presOf" srcId="{6BBEC4D4-5479-4F07-820E-36CE9A3632AA}" destId="{B6A1FE18-0A53-6F42-B5DD-71FABF870D5C}" srcOrd="0" destOrd="0" presId="urn:microsoft.com/office/officeart/2016/7/layout/LinearBlockProcessNumbered"/>
    <dgm:cxn modelId="{93EF7EEA-2348-4D45-89E1-79016E6EE7DB}" type="presOf" srcId="{2F504CDD-430B-41FF-BF9C-649A4C0FF4E1}" destId="{E4D22F63-F7FB-9D42-B595-C435F0C2F03D}" srcOrd="0" destOrd="0" presId="urn:microsoft.com/office/officeart/2016/7/layout/LinearBlockProcessNumbered"/>
    <dgm:cxn modelId="{C86BFBE3-0E11-5743-8E61-F58C2ACA50C7}" type="presParOf" srcId="{A81CC617-C6E9-E74F-99D6-3A91DC955474}" destId="{C62535C1-1516-E944-A740-C395BEB0A3F0}" srcOrd="0" destOrd="0" presId="urn:microsoft.com/office/officeart/2016/7/layout/LinearBlockProcessNumbered"/>
    <dgm:cxn modelId="{164FC262-5DFC-2541-8CD6-AADF19CEC299}" type="presParOf" srcId="{C62535C1-1516-E944-A740-C395BEB0A3F0}" destId="{3F4024A9-59AA-9E46-BB0E-55B3D87DD02B}" srcOrd="0" destOrd="0" presId="urn:microsoft.com/office/officeart/2016/7/layout/LinearBlockProcessNumbered"/>
    <dgm:cxn modelId="{22D12658-FF9B-4D42-BD5A-764A8C1767E9}" type="presParOf" srcId="{C62535C1-1516-E944-A740-C395BEB0A3F0}" destId="{9CA4E5FA-8B7D-994F-A5A3-C389A5428B45}" srcOrd="1" destOrd="0" presId="urn:microsoft.com/office/officeart/2016/7/layout/LinearBlockProcessNumbered"/>
    <dgm:cxn modelId="{DE24EB5B-A756-AA4D-AD49-9B16248C321D}" type="presParOf" srcId="{C62535C1-1516-E944-A740-C395BEB0A3F0}" destId="{87765174-9CCA-104C-B694-648D94FD98C2}" srcOrd="2" destOrd="0" presId="urn:microsoft.com/office/officeart/2016/7/layout/LinearBlockProcessNumbered"/>
    <dgm:cxn modelId="{CEBD12AF-948F-AE44-BA92-B52C0138B5EC}" type="presParOf" srcId="{A81CC617-C6E9-E74F-99D6-3A91DC955474}" destId="{517008B5-68D1-0745-AE83-E8BCDE2F8F65}" srcOrd="1" destOrd="0" presId="urn:microsoft.com/office/officeart/2016/7/layout/LinearBlockProcessNumbered"/>
    <dgm:cxn modelId="{A76CEEF9-5DE9-A348-9CA0-CDB757F04951}" type="presParOf" srcId="{A81CC617-C6E9-E74F-99D6-3A91DC955474}" destId="{170EA4B3-5B7E-EA41-A02F-96BD9C797B87}" srcOrd="2" destOrd="0" presId="urn:microsoft.com/office/officeart/2016/7/layout/LinearBlockProcessNumbered"/>
    <dgm:cxn modelId="{A0A4D73B-549C-F943-B75A-6F25D9C71F81}" type="presParOf" srcId="{170EA4B3-5B7E-EA41-A02F-96BD9C797B87}" destId="{B6A1FE18-0A53-6F42-B5DD-71FABF870D5C}" srcOrd="0" destOrd="0" presId="urn:microsoft.com/office/officeart/2016/7/layout/LinearBlockProcessNumbered"/>
    <dgm:cxn modelId="{8BB50678-1B01-1846-B9B6-EF2C27A018C1}" type="presParOf" srcId="{170EA4B3-5B7E-EA41-A02F-96BD9C797B87}" destId="{E4D22F63-F7FB-9D42-B595-C435F0C2F03D}" srcOrd="1" destOrd="0" presId="urn:microsoft.com/office/officeart/2016/7/layout/LinearBlockProcessNumbered"/>
    <dgm:cxn modelId="{EF9A36D2-C151-F547-A9C5-283800B1FE08}" type="presParOf" srcId="{170EA4B3-5B7E-EA41-A02F-96BD9C797B87}" destId="{CAD2A681-2C7F-E84B-B7DD-5CCFFB02B7F6}" srcOrd="2" destOrd="0" presId="urn:microsoft.com/office/officeart/2016/7/layout/LinearBlockProcessNumbered"/>
    <dgm:cxn modelId="{00B37351-1B87-A54E-B6DE-993CD8C108BC}" type="presParOf" srcId="{A81CC617-C6E9-E74F-99D6-3A91DC955474}" destId="{0BB8537F-A890-054A-AA64-B2960658BD3A}" srcOrd="3" destOrd="0" presId="urn:microsoft.com/office/officeart/2016/7/layout/LinearBlockProcessNumbered"/>
    <dgm:cxn modelId="{9F436A9A-8C39-1B4A-87F3-77040066FFB9}" type="presParOf" srcId="{A81CC617-C6E9-E74F-99D6-3A91DC955474}" destId="{A3CB3446-749B-9F40-9702-951DE058DFBB}" srcOrd="4" destOrd="0" presId="urn:microsoft.com/office/officeart/2016/7/layout/LinearBlockProcessNumbered"/>
    <dgm:cxn modelId="{C239A38E-27E3-1E47-A7D4-1A31B895CE77}" type="presParOf" srcId="{A3CB3446-749B-9F40-9702-951DE058DFBB}" destId="{CB5CA8E2-9DDA-B041-9C64-D5D95022B548}" srcOrd="0" destOrd="0" presId="urn:microsoft.com/office/officeart/2016/7/layout/LinearBlockProcessNumbered"/>
    <dgm:cxn modelId="{978DB5CB-AE74-1142-A45B-5BCDE0EFD76A}" type="presParOf" srcId="{A3CB3446-749B-9F40-9702-951DE058DFBB}" destId="{6EBB6F0F-6623-4C45-BA48-D56E613938EC}" srcOrd="1" destOrd="0" presId="urn:microsoft.com/office/officeart/2016/7/layout/LinearBlockProcessNumbered"/>
    <dgm:cxn modelId="{FD78E3FA-A402-C945-8AF0-7D9F4A02B292}" type="presParOf" srcId="{A3CB3446-749B-9F40-9702-951DE058DFBB}" destId="{709F51AE-415F-EB41-B3FE-C25CECE08A4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ADBB6E-172F-4453-8180-12A123E729C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E304FDE-C38C-4EC2-9FF9-245F7729AF79}">
      <dgm:prSet/>
      <dgm:spPr/>
      <dgm:t>
        <a:bodyPr/>
        <a:lstStyle/>
        <a:p>
          <a:r>
            <a:rPr lang="en-GB"/>
            <a:t>O</a:t>
          </a:r>
          <a:r>
            <a:rPr lang="en-SI"/>
            <a:t>dgovorna potrošnja</a:t>
          </a:r>
          <a:endParaRPr lang="en-US"/>
        </a:p>
      </dgm:t>
    </dgm:pt>
    <dgm:pt modelId="{E7912C92-F5C6-4C5F-BD02-C9ECA4BD4F41}" type="parTrans" cxnId="{FFC463A0-C43B-43EB-ACCF-F0AB4E35E8B9}">
      <dgm:prSet/>
      <dgm:spPr/>
      <dgm:t>
        <a:bodyPr/>
        <a:lstStyle/>
        <a:p>
          <a:endParaRPr lang="en-US"/>
        </a:p>
      </dgm:t>
    </dgm:pt>
    <dgm:pt modelId="{ECE008A3-3A96-42E3-8A31-C5E9C14A42E8}" type="sibTrans" cxnId="{FFC463A0-C43B-43EB-ACCF-F0AB4E35E8B9}">
      <dgm:prSet/>
      <dgm:spPr/>
      <dgm:t>
        <a:bodyPr/>
        <a:lstStyle/>
        <a:p>
          <a:endParaRPr lang="en-US"/>
        </a:p>
      </dgm:t>
    </dgm:pt>
    <dgm:pt modelId="{D0E93EF5-8B30-4CBC-8CA5-A11D2F9EBB89}">
      <dgm:prSet/>
      <dgm:spPr/>
      <dgm:t>
        <a:bodyPr/>
        <a:lstStyle/>
        <a:p>
          <a:r>
            <a:rPr lang="en-GB"/>
            <a:t>A</a:t>
          </a:r>
          <a:r>
            <a:rPr lang="en-SI"/>
            <a:t>ntipotrošnja</a:t>
          </a:r>
          <a:endParaRPr lang="en-US"/>
        </a:p>
      </dgm:t>
    </dgm:pt>
    <dgm:pt modelId="{C89467CB-9058-4E29-95DA-3C070ED762E1}" type="parTrans" cxnId="{C502C09F-C6DB-4261-B7FB-303CD7FDDF8A}">
      <dgm:prSet/>
      <dgm:spPr/>
      <dgm:t>
        <a:bodyPr/>
        <a:lstStyle/>
        <a:p>
          <a:endParaRPr lang="en-US"/>
        </a:p>
      </dgm:t>
    </dgm:pt>
    <dgm:pt modelId="{910DF418-CF32-4920-964C-816DEAB67CC8}" type="sibTrans" cxnId="{C502C09F-C6DB-4261-B7FB-303CD7FDDF8A}">
      <dgm:prSet/>
      <dgm:spPr/>
      <dgm:t>
        <a:bodyPr/>
        <a:lstStyle/>
        <a:p>
          <a:endParaRPr lang="en-US"/>
        </a:p>
      </dgm:t>
    </dgm:pt>
    <dgm:pt modelId="{9D00B1E6-2574-4A9A-98E5-31E084926E53}">
      <dgm:prSet/>
      <dgm:spPr/>
      <dgm:t>
        <a:bodyPr/>
        <a:lstStyle/>
        <a:p>
          <a:r>
            <a:rPr lang="en-GB"/>
            <a:t>P</a:t>
          </a:r>
          <a:r>
            <a:rPr lang="en-SI"/>
            <a:t>remišljena potrošnja</a:t>
          </a:r>
          <a:endParaRPr lang="en-US"/>
        </a:p>
      </dgm:t>
    </dgm:pt>
    <dgm:pt modelId="{EE5ECEFF-CAFE-48BA-9EAA-4566A473D5F4}" type="parTrans" cxnId="{A170AA17-C7F6-4C28-A129-EAFE9746A6BD}">
      <dgm:prSet/>
      <dgm:spPr/>
      <dgm:t>
        <a:bodyPr/>
        <a:lstStyle/>
        <a:p>
          <a:endParaRPr lang="en-US"/>
        </a:p>
      </dgm:t>
    </dgm:pt>
    <dgm:pt modelId="{28D7E97F-1A4F-4A5B-8CF9-6E093871EAE2}" type="sibTrans" cxnId="{A170AA17-C7F6-4C28-A129-EAFE9746A6BD}">
      <dgm:prSet/>
      <dgm:spPr/>
      <dgm:t>
        <a:bodyPr/>
        <a:lstStyle/>
        <a:p>
          <a:endParaRPr lang="en-US"/>
        </a:p>
      </dgm:t>
    </dgm:pt>
    <dgm:pt modelId="{581C36E6-8891-B84E-B9E2-D4654FD9B075}" type="pres">
      <dgm:prSet presAssocID="{FFADBB6E-172F-4453-8180-12A123E729C6}" presName="diagram" presStyleCnt="0">
        <dgm:presLayoutVars>
          <dgm:dir/>
          <dgm:resizeHandles val="exact"/>
        </dgm:presLayoutVars>
      </dgm:prSet>
      <dgm:spPr/>
    </dgm:pt>
    <dgm:pt modelId="{9A8926F6-FDE4-3F49-BF38-DC8C70407E95}" type="pres">
      <dgm:prSet presAssocID="{0E304FDE-C38C-4EC2-9FF9-245F7729AF79}" presName="node" presStyleLbl="node1" presStyleIdx="0" presStyleCnt="3">
        <dgm:presLayoutVars>
          <dgm:bulletEnabled val="1"/>
        </dgm:presLayoutVars>
      </dgm:prSet>
      <dgm:spPr/>
    </dgm:pt>
    <dgm:pt modelId="{34546222-5498-CD48-AAE8-D1AA7C293E0E}" type="pres">
      <dgm:prSet presAssocID="{ECE008A3-3A96-42E3-8A31-C5E9C14A42E8}" presName="sibTrans" presStyleCnt="0"/>
      <dgm:spPr/>
    </dgm:pt>
    <dgm:pt modelId="{E4B07A70-EC7F-CE40-B7FE-960DB5C98110}" type="pres">
      <dgm:prSet presAssocID="{D0E93EF5-8B30-4CBC-8CA5-A11D2F9EBB89}" presName="node" presStyleLbl="node1" presStyleIdx="1" presStyleCnt="3">
        <dgm:presLayoutVars>
          <dgm:bulletEnabled val="1"/>
        </dgm:presLayoutVars>
      </dgm:prSet>
      <dgm:spPr/>
    </dgm:pt>
    <dgm:pt modelId="{016B219A-0C46-0347-B449-B6DA45356030}" type="pres">
      <dgm:prSet presAssocID="{910DF418-CF32-4920-964C-816DEAB67CC8}" presName="sibTrans" presStyleCnt="0"/>
      <dgm:spPr/>
    </dgm:pt>
    <dgm:pt modelId="{04A95F0A-9112-E143-848E-CCB2825A0C8C}" type="pres">
      <dgm:prSet presAssocID="{9D00B1E6-2574-4A9A-98E5-31E084926E53}" presName="node" presStyleLbl="node1" presStyleIdx="2" presStyleCnt="3">
        <dgm:presLayoutVars>
          <dgm:bulletEnabled val="1"/>
        </dgm:presLayoutVars>
      </dgm:prSet>
      <dgm:spPr/>
    </dgm:pt>
  </dgm:ptLst>
  <dgm:cxnLst>
    <dgm:cxn modelId="{A170AA17-C7F6-4C28-A129-EAFE9746A6BD}" srcId="{FFADBB6E-172F-4453-8180-12A123E729C6}" destId="{9D00B1E6-2574-4A9A-98E5-31E084926E53}" srcOrd="2" destOrd="0" parTransId="{EE5ECEFF-CAFE-48BA-9EAA-4566A473D5F4}" sibTransId="{28D7E97F-1A4F-4A5B-8CF9-6E093871EAE2}"/>
    <dgm:cxn modelId="{07769E4C-086E-F744-9073-EA266ED74936}" type="presOf" srcId="{0E304FDE-C38C-4EC2-9FF9-245F7729AF79}" destId="{9A8926F6-FDE4-3F49-BF38-DC8C70407E95}" srcOrd="0" destOrd="0" presId="urn:microsoft.com/office/officeart/2005/8/layout/default"/>
    <dgm:cxn modelId="{C502C09F-C6DB-4261-B7FB-303CD7FDDF8A}" srcId="{FFADBB6E-172F-4453-8180-12A123E729C6}" destId="{D0E93EF5-8B30-4CBC-8CA5-A11D2F9EBB89}" srcOrd="1" destOrd="0" parTransId="{C89467CB-9058-4E29-95DA-3C070ED762E1}" sibTransId="{910DF418-CF32-4920-964C-816DEAB67CC8}"/>
    <dgm:cxn modelId="{FFC463A0-C43B-43EB-ACCF-F0AB4E35E8B9}" srcId="{FFADBB6E-172F-4453-8180-12A123E729C6}" destId="{0E304FDE-C38C-4EC2-9FF9-245F7729AF79}" srcOrd="0" destOrd="0" parTransId="{E7912C92-F5C6-4C5F-BD02-C9ECA4BD4F41}" sibTransId="{ECE008A3-3A96-42E3-8A31-C5E9C14A42E8}"/>
    <dgm:cxn modelId="{1F3DBCB6-1684-3A43-8409-74402F59BB18}" type="presOf" srcId="{D0E93EF5-8B30-4CBC-8CA5-A11D2F9EBB89}" destId="{E4B07A70-EC7F-CE40-B7FE-960DB5C98110}" srcOrd="0" destOrd="0" presId="urn:microsoft.com/office/officeart/2005/8/layout/default"/>
    <dgm:cxn modelId="{D697DAB8-185A-C145-8A56-F8B54FDEF093}" type="presOf" srcId="{9D00B1E6-2574-4A9A-98E5-31E084926E53}" destId="{04A95F0A-9112-E143-848E-CCB2825A0C8C}" srcOrd="0" destOrd="0" presId="urn:microsoft.com/office/officeart/2005/8/layout/default"/>
    <dgm:cxn modelId="{BB96C6F3-864B-164C-B317-8FB0386980BF}" type="presOf" srcId="{FFADBB6E-172F-4453-8180-12A123E729C6}" destId="{581C36E6-8891-B84E-B9E2-D4654FD9B075}" srcOrd="0" destOrd="0" presId="urn:microsoft.com/office/officeart/2005/8/layout/default"/>
    <dgm:cxn modelId="{64E170CF-E442-F647-9B99-EF3B6FD6CA59}" type="presParOf" srcId="{581C36E6-8891-B84E-B9E2-D4654FD9B075}" destId="{9A8926F6-FDE4-3F49-BF38-DC8C70407E95}" srcOrd="0" destOrd="0" presId="urn:microsoft.com/office/officeart/2005/8/layout/default"/>
    <dgm:cxn modelId="{A88E2F92-E01D-854F-BAF6-C74FA1D65F9B}" type="presParOf" srcId="{581C36E6-8891-B84E-B9E2-D4654FD9B075}" destId="{34546222-5498-CD48-AAE8-D1AA7C293E0E}" srcOrd="1" destOrd="0" presId="urn:microsoft.com/office/officeart/2005/8/layout/default"/>
    <dgm:cxn modelId="{A8C8CA30-98E6-5F40-A113-B9B46FE0203E}" type="presParOf" srcId="{581C36E6-8891-B84E-B9E2-D4654FD9B075}" destId="{E4B07A70-EC7F-CE40-B7FE-960DB5C98110}" srcOrd="2" destOrd="0" presId="urn:microsoft.com/office/officeart/2005/8/layout/default"/>
    <dgm:cxn modelId="{D0C04A83-FF38-6B4D-89BB-8C63F48C2F6F}" type="presParOf" srcId="{581C36E6-8891-B84E-B9E2-D4654FD9B075}" destId="{016B219A-0C46-0347-B449-B6DA45356030}" srcOrd="3" destOrd="0" presId="urn:microsoft.com/office/officeart/2005/8/layout/default"/>
    <dgm:cxn modelId="{A1877C38-F6F9-D34A-B937-FAC088B37179}" type="presParOf" srcId="{581C36E6-8891-B84E-B9E2-D4654FD9B075}" destId="{04A95F0A-9112-E143-848E-CCB2825A0C8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DBB6E-172F-4453-8180-12A123E729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304FDE-C38C-4EC2-9FF9-245F7729AF79}">
      <dgm:prSet/>
      <dgm:spPr/>
      <dgm:t>
        <a:bodyPr/>
        <a:lstStyle/>
        <a:p>
          <a:r>
            <a:rPr lang="sl-SI" dirty="0"/>
            <a:t>Skupnostno-opolnomočena</a:t>
          </a:r>
          <a:endParaRPr lang="en-US" dirty="0"/>
        </a:p>
      </dgm:t>
    </dgm:pt>
    <dgm:pt modelId="{E7912C92-F5C6-4C5F-BD02-C9ECA4BD4F41}" type="parTrans" cxnId="{FFC463A0-C43B-43EB-ACCF-F0AB4E35E8B9}">
      <dgm:prSet/>
      <dgm:spPr/>
      <dgm:t>
        <a:bodyPr/>
        <a:lstStyle/>
        <a:p>
          <a:endParaRPr lang="en-US"/>
        </a:p>
      </dgm:t>
    </dgm:pt>
    <dgm:pt modelId="{ECE008A3-3A96-42E3-8A31-C5E9C14A42E8}" type="sibTrans" cxnId="{FFC463A0-C43B-43EB-ACCF-F0AB4E35E8B9}">
      <dgm:prSet/>
      <dgm:spPr/>
      <dgm:t>
        <a:bodyPr/>
        <a:lstStyle/>
        <a:p>
          <a:endParaRPr lang="en-US"/>
        </a:p>
      </dgm:t>
    </dgm:pt>
    <dgm:pt modelId="{D0E93EF5-8B30-4CBC-8CA5-A11D2F9EBB89}">
      <dgm:prSet/>
      <dgm:spPr/>
      <dgm:t>
        <a:bodyPr/>
        <a:lstStyle/>
        <a:p>
          <a:r>
            <a:rPr lang="sl-SI" dirty="0"/>
            <a:t>Kompetenčno-razširjena</a:t>
          </a:r>
          <a:endParaRPr lang="en-US" dirty="0"/>
        </a:p>
      </dgm:t>
    </dgm:pt>
    <dgm:pt modelId="{C89467CB-9058-4E29-95DA-3C070ED762E1}" type="parTrans" cxnId="{C502C09F-C6DB-4261-B7FB-303CD7FDDF8A}">
      <dgm:prSet/>
      <dgm:spPr/>
      <dgm:t>
        <a:bodyPr/>
        <a:lstStyle/>
        <a:p>
          <a:endParaRPr lang="en-US"/>
        </a:p>
      </dgm:t>
    </dgm:pt>
    <dgm:pt modelId="{910DF418-CF32-4920-964C-816DEAB67CC8}" type="sibTrans" cxnId="{C502C09F-C6DB-4261-B7FB-303CD7FDDF8A}">
      <dgm:prSet/>
      <dgm:spPr/>
      <dgm:t>
        <a:bodyPr/>
        <a:lstStyle/>
        <a:p>
          <a:endParaRPr lang="en-US"/>
        </a:p>
      </dgm:t>
    </dgm:pt>
    <dgm:pt modelId="{9D00B1E6-2574-4A9A-98E5-31E084926E53}">
      <dgm:prSet/>
      <dgm:spPr/>
      <dgm:t>
        <a:bodyPr/>
        <a:lstStyle/>
        <a:p>
          <a:r>
            <a:rPr lang="sl-SI" dirty="0"/>
            <a:t>Varčna</a:t>
          </a:r>
          <a:endParaRPr lang="en-US" dirty="0"/>
        </a:p>
      </dgm:t>
    </dgm:pt>
    <dgm:pt modelId="{EE5ECEFF-CAFE-48BA-9EAA-4566A473D5F4}" type="parTrans" cxnId="{A170AA17-C7F6-4C28-A129-EAFE9746A6BD}">
      <dgm:prSet/>
      <dgm:spPr/>
      <dgm:t>
        <a:bodyPr/>
        <a:lstStyle/>
        <a:p>
          <a:endParaRPr lang="en-US"/>
        </a:p>
      </dgm:t>
    </dgm:pt>
    <dgm:pt modelId="{28D7E97F-1A4F-4A5B-8CF9-6E093871EAE2}" type="sibTrans" cxnId="{A170AA17-C7F6-4C28-A129-EAFE9746A6BD}">
      <dgm:prSet/>
      <dgm:spPr/>
      <dgm:t>
        <a:bodyPr/>
        <a:lstStyle/>
        <a:p>
          <a:endParaRPr lang="en-US"/>
        </a:p>
      </dgm:t>
    </dgm:pt>
    <dgm:pt modelId="{5DB21EA3-D695-7D4B-B2D5-BA063FBE9452}">
      <dgm:prSet/>
      <dgm:spPr/>
      <dgm:t>
        <a:bodyPr/>
        <a:lstStyle/>
        <a:p>
          <a:r>
            <a:rPr lang="en-US" dirty="0" err="1"/>
            <a:t>Skupno</a:t>
          </a:r>
          <a:r>
            <a:rPr lang="en-US" dirty="0"/>
            <a:t> </a:t>
          </a:r>
          <a:r>
            <a:rPr lang="en-US" dirty="0" err="1"/>
            <a:t>organizirana</a:t>
          </a:r>
          <a:endParaRPr lang="en-US" dirty="0"/>
        </a:p>
      </dgm:t>
    </dgm:pt>
    <dgm:pt modelId="{ECAEF83B-C343-924D-B914-4A1110824DD8}" type="parTrans" cxnId="{E813F2BC-40C9-BD41-A5EA-1C508C58357D}">
      <dgm:prSet/>
      <dgm:spPr/>
      <dgm:t>
        <a:bodyPr/>
        <a:lstStyle/>
        <a:p>
          <a:endParaRPr lang="en-GB"/>
        </a:p>
      </dgm:t>
    </dgm:pt>
    <dgm:pt modelId="{A1347CE9-19F2-BA4D-AD66-C03E41625A7A}" type="sibTrans" cxnId="{E813F2BC-40C9-BD41-A5EA-1C508C58357D}">
      <dgm:prSet/>
      <dgm:spPr/>
      <dgm:t>
        <a:bodyPr/>
        <a:lstStyle/>
        <a:p>
          <a:endParaRPr lang="en-GB"/>
        </a:p>
      </dgm:t>
    </dgm:pt>
    <dgm:pt modelId="{4E194A05-8E77-EB47-908D-B54763E31365}">
      <dgm:prSet/>
      <dgm:spPr/>
      <dgm:t>
        <a:bodyPr/>
        <a:lstStyle/>
        <a:p>
          <a:r>
            <a:rPr lang="en-GB" dirty="0" err="1"/>
            <a:t>Usmerjena</a:t>
          </a:r>
          <a:r>
            <a:rPr lang="en-GB" dirty="0"/>
            <a:t> v </a:t>
          </a:r>
          <a:r>
            <a:rPr lang="en-GB" dirty="0" err="1"/>
            <a:t>potrebe</a:t>
          </a:r>
          <a:r>
            <a:rPr lang="en-GB" dirty="0"/>
            <a:t> in </a:t>
          </a:r>
          <a:r>
            <a:rPr lang="en-GB" dirty="0" err="1"/>
            <a:t>uporabo</a:t>
          </a:r>
          <a:endParaRPr lang="en-GB" dirty="0"/>
        </a:p>
      </dgm:t>
    </dgm:pt>
    <dgm:pt modelId="{71915D18-F8FF-C34A-82EC-EA5891C002AB}" type="parTrans" cxnId="{01CFE049-6C55-3840-A0DD-E84576BA381E}">
      <dgm:prSet/>
      <dgm:spPr/>
      <dgm:t>
        <a:bodyPr/>
        <a:lstStyle/>
        <a:p>
          <a:endParaRPr lang="en-GB"/>
        </a:p>
      </dgm:t>
    </dgm:pt>
    <dgm:pt modelId="{E6129185-4082-A640-B157-06B0ABDA0C48}" type="sibTrans" cxnId="{01CFE049-6C55-3840-A0DD-E84576BA381E}">
      <dgm:prSet/>
      <dgm:spPr/>
      <dgm:t>
        <a:bodyPr/>
        <a:lstStyle/>
        <a:p>
          <a:endParaRPr lang="en-GB"/>
        </a:p>
      </dgm:t>
    </dgm:pt>
    <dgm:pt modelId="{581C36E6-8891-B84E-B9E2-D4654FD9B075}" type="pres">
      <dgm:prSet presAssocID="{FFADBB6E-172F-4453-8180-12A123E729C6}" presName="diagram" presStyleCnt="0">
        <dgm:presLayoutVars>
          <dgm:dir/>
          <dgm:resizeHandles val="exact"/>
        </dgm:presLayoutVars>
      </dgm:prSet>
      <dgm:spPr/>
    </dgm:pt>
    <dgm:pt modelId="{9A8926F6-FDE4-3F49-BF38-DC8C70407E95}" type="pres">
      <dgm:prSet presAssocID="{0E304FDE-C38C-4EC2-9FF9-245F7729AF79}" presName="node" presStyleLbl="node1" presStyleIdx="0" presStyleCnt="5">
        <dgm:presLayoutVars>
          <dgm:bulletEnabled val="1"/>
        </dgm:presLayoutVars>
      </dgm:prSet>
      <dgm:spPr/>
    </dgm:pt>
    <dgm:pt modelId="{34546222-5498-CD48-AAE8-D1AA7C293E0E}" type="pres">
      <dgm:prSet presAssocID="{ECE008A3-3A96-42E3-8A31-C5E9C14A42E8}" presName="sibTrans" presStyleCnt="0"/>
      <dgm:spPr/>
    </dgm:pt>
    <dgm:pt modelId="{E4B07A70-EC7F-CE40-B7FE-960DB5C98110}" type="pres">
      <dgm:prSet presAssocID="{D0E93EF5-8B30-4CBC-8CA5-A11D2F9EBB89}" presName="node" presStyleLbl="node1" presStyleIdx="1" presStyleCnt="5">
        <dgm:presLayoutVars>
          <dgm:bulletEnabled val="1"/>
        </dgm:presLayoutVars>
      </dgm:prSet>
      <dgm:spPr/>
    </dgm:pt>
    <dgm:pt modelId="{016B219A-0C46-0347-B449-B6DA45356030}" type="pres">
      <dgm:prSet presAssocID="{910DF418-CF32-4920-964C-816DEAB67CC8}" presName="sibTrans" presStyleCnt="0"/>
      <dgm:spPr/>
    </dgm:pt>
    <dgm:pt modelId="{04A95F0A-9112-E143-848E-CCB2825A0C8C}" type="pres">
      <dgm:prSet presAssocID="{9D00B1E6-2574-4A9A-98E5-31E084926E53}" presName="node" presStyleLbl="node1" presStyleIdx="2" presStyleCnt="5">
        <dgm:presLayoutVars>
          <dgm:bulletEnabled val="1"/>
        </dgm:presLayoutVars>
      </dgm:prSet>
      <dgm:spPr/>
    </dgm:pt>
    <dgm:pt modelId="{D2EFA4C2-6683-D342-B1C2-EEDD6BF2FF42}" type="pres">
      <dgm:prSet presAssocID="{28D7E97F-1A4F-4A5B-8CF9-6E093871EAE2}" presName="sibTrans" presStyleCnt="0"/>
      <dgm:spPr/>
    </dgm:pt>
    <dgm:pt modelId="{8BE6332E-24F6-A544-AF4C-8059F6664B61}" type="pres">
      <dgm:prSet presAssocID="{5DB21EA3-D695-7D4B-B2D5-BA063FBE9452}" presName="node" presStyleLbl="node1" presStyleIdx="3" presStyleCnt="5">
        <dgm:presLayoutVars>
          <dgm:bulletEnabled val="1"/>
        </dgm:presLayoutVars>
      </dgm:prSet>
      <dgm:spPr/>
    </dgm:pt>
    <dgm:pt modelId="{AC86BF08-EAFE-3041-A077-914223386E76}" type="pres">
      <dgm:prSet presAssocID="{A1347CE9-19F2-BA4D-AD66-C03E41625A7A}" presName="sibTrans" presStyleCnt="0"/>
      <dgm:spPr/>
    </dgm:pt>
    <dgm:pt modelId="{9881BECB-85A4-5043-8E68-CA0683AB15E7}" type="pres">
      <dgm:prSet presAssocID="{4E194A05-8E77-EB47-908D-B54763E31365}" presName="node" presStyleLbl="node1" presStyleIdx="4" presStyleCnt="5">
        <dgm:presLayoutVars>
          <dgm:bulletEnabled val="1"/>
        </dgm:presLayoutVars>
      </dgm:prSet>
      <dgm:spPr/>
    </dgm:pt>
  </dgm:ptLst>
  <dgm:cxnLst>
    <dgm:cxn modelId="{A170AA17-C7F6-4C28-A129-EAFE9746A6BD}" srcId="{FFADBB6E-172F-4453-8180-12A123E729C6}" destId="{9D00B1E6-2574-4A9A-98E5-31E084926E53}" srcOrd="2" destOrd="0" parTransId="{EE5ECEFF-CAFE-48BA-9EAA-4566A473D5F4}" sibTransId="{28D7E97F-1A4F-4A5B-8CF9-6E093871EAE2}"/>
    <dgm:cxn modelId="{01CFE049-6C55-3840-A0DD-E84576BA381E}" srcId="{FFADBB6E-172F-4453-8180-12A123E729C6}" destId="{4E194A05-8E77-EB47-908D-B54763E31365}" srcOrd="4" destOrd="0" parTransId="{71915D18-F8FF-C34A-82EC-EA5891C002AB}" sibTransId="{E6129185-4082-A640-B157-06B0ABDA0C48}"/>
    <dgm:cxn modelId="{07769E4C-086E-F744-9073-EA266ED74936}" type="presOf" srcId="{0E304FDE-C38C-4EC2-9FF9-245F7729AF79}" destId="{9A8926F6-FDE4-3F49-BF38-DC8C70407E95}" srcOrd="0" destOrd="0" presId="urn:microsoft.com/office/officeart/2005/8/layout/default"/>
    <dgm:cxn modelId="{9091FA9D-19BC-2F42-AC77-4597E6CD8292}" type="presOf" srcId="{4E194A05-8E77-EB47-908D-B54763E31365}" destId="{9881BECB-85A4-5043-8E68-CA0683AB15E7}" srcOrd="0" destOrd="0" presId="urn:microsoft.com/office/officeart/2005/8/layout/default"/>
    <dgm:cxn modelId="{C502C09F-C6DB-4261-B7FB-303CD7FDDF8A}" srcId="{FFADBB6E-172F-4453-8180-12A123E729C6}" destId="{D0E93EF5-8B30-4CBC-8CA5-A11D2F9EBB89}" srcOrd="1" destOrd="0" parTransId="{C89467CB-9058-4E29-95DA-3C070ED762E1}" sibTransId="{910DF418-CF32-4920-964C-816DEAB67CC8}"/>
    <dgm:cxn modelId="{FFC463A0-C43B-43EB-ACCF-F0AB4E35E8B9}" srcId="{FFADBB6E-172F-4453-8180-12A123E729C6}" destId="{0E304FDE-C38C-4EC2-9FF9-245F7729AF79}" srcOrd="0" destOrd="0" parTransId="{E7912C92-F5C6-4C5F-BD02-C9ECA4BD4F41}" sibTransId="{ECE008A3-3A96-42E3-8A31-C5E9C14A42E8}"/>
    <dgm:cxn modelId="{1F3DBCB6-1684-3A43-8409-74402F59BB18}" type="presOf" srcId="{D0E93EF5-8B30-4CBC-8CA5-A11D2F9EBB89}" destId="{E4B07A70-EC7F-CE40-B7FE-960DB5C98110}" srcOrd="0" destOrd="0" presId="urn:microsoft.com/office/officeart/2005/8/layout/default"/>
    <dgm:cxn modelId="{D697DAB8-185A-C145-8A56-F8B54FDEF093}" type="presOf" srcId="{9D00B1E6-2574-4A9A-98E5-31E084926E53}" destId="{04A95F0A-9112-E143-848E-CCB2825A0C8C}" srcOrd="0" destOrd="0" presId="urn:microsoft.com/office/officeart/2005/8/layout/default"/>
    <dgm:cxn modelId="{E813F2BC-40C9-BD41-A5EA-1C508C58357D}" srcId="{FFADBB6E-172F-4453-8180-12A123E729C6}" destId="{5DB21EA3-D695-7D4B-B2D5-BA063FBE9452}" srcOrd="3" destOrd="0" parTransId="{ECAEF83B-C343-924D-B914-4A1110824DD8}" sibTransId="{A1347CE9-19F2-BA4D-AD66-C03E41625A7A}"/>
    <dgm:cxn modelId="{BB96C6F3-864B-164C-B317-8FB0386980BF}" type="presOf" srcId="{FFADBB6E-172F-4453-8180-12A123E729C6}" destId="{581C36E6-8891-B84E-B9E2-D4654FD9B075}" srcOrd="0" destOrd="0" presId="urn:microsoft.com/office/officeart/2005/8/layout/default"/>
    <dgm:cxn modelId="{E83471F7-D99B-BD46-B033-4F3C78D3C482}" type="presOf" srcId="{5DB21EA3-D695-7D4B-B2D5-BA063FBE9452}" destId="{8BE6332E-24F6-A544-AF4C-8059F6664B61}" srcOrd="0" destOrd="0" presId="urn:microsoft.com/office/officeart/2005/8/layout/default"/>
    <dgm:cxn modelId="{64E170CF-E442-F647-9B99-EF3B6FD6CA59}" type="presParOf" srcId="{581C36E6-8891-B84E-B9E2-D4654FD9B075}" destId="{9A8926F6-FDE4-3F49-BF38-DC8C70407E95}" srcOrd="0" destOrd="0" presId="urn:microsoft.com/office/officeart/2005/8/layout/default"/>
    <dgm:cxn modelId="{A88E2F92-E01D-854F-BAF6-C74FA1D65F9B}" type="presParOf" srcId="{581C36E6-8891-B84E-B9E2-D4654FD9B075}" destId="{34546222-5498-CD48-AAE8-D1AA7C293E0E}" srcOrd="1" destOrd="0" presId="urn:microsoft.com/office/officeart/2005/8/layout/default"/>
    <dgm:cxn modelId="{A8C8CA30-98E6-5F40-A113-B9B46FE0203E}" type="presParOf" srcId="{581C36E6-8891-B84E-B9E2-D4654FD9B075}" destId="{E4B07A70-EC7F-CE40-B7FE-960DB5C98110}" srcOrd="2" destOrd="0" presId="urn:microsoft.com/office/officeart/2005/8/layout/default"/>
    <dgm:cxn modelId="{D0C04A83-FF38-6B4D-89BB-8C63F48C2F6F}" type="presParOf" srcId="{581C36E6-8891-B84E-B9E2-D4654FD9B075}" destId="{016B219A-0C46-0347-B449-B6DA45356030}" srcOrd="3" destOrd="0" presId="urn:microsoft.com/office/officeart/2005/8/layout/default"/>
    <dgm:cxn modelId="{A1877C38-F6F9-D34A-B937-FAC088B37179}" type="presParOf" srcId="{581C36E6-8891-B84E-B9E2-D4654FD9B075}" destId="{04A95F0A-9112-E143-848E-CCB2825A0C8C}" srcOrd="4" destOrd="0" presId="urn:microsoft.com/office/officeart/2005/8/layout/default"/>
    <dgm:cxn modelId="{97697EAF-1C33-4446-A086-01A99FD7E66F}" type="presParOf" srcId="{581C36E6-8891-B84E-B9E2-D4654FD9B075}" destId="{D2EFA4C2-6683-D342-B1C2-EEDD6BF2FF42}" srcOrd="5" destOrd="0" presId="urn:microsoft.com/office/officeart/2005/8/layout/default"/>
    <dgm:cxn modelId="{D885E3C2-73FE-604D-8E79-C9E602C23AF9}" type="presParOf" srcId="{581C36E6-8891-B84E-B9E2-D4654FD9B075}" destId="{8BE6332E-24F6-A544-AF4C-8059F6664B61}" srcOrd="6" destOrd="0" presId="urn:microsoft.com/office/officeart/2005/8/layout/default"/>
    <dgm:cxn modelId="{D0784EC3-655C-484C-8536-AF6F80E975E7}" type="presParOf" srcId="{581C36E6-8891-B84E-B9E2-D4654FD9B075}" destId="{AC86BF08-EAFE-3041-A077-914223386E76}" srcOrd="7" destOrd="0" presId="urn:microsoft.com/office/officeart/2005/8/layout/default"/>
    <dgm:cxn modelId="{D50F1727-9AD2-A842-A29B-AA8CEE403CC5}" type="presParOf" srcId="{581C36E6-8891-B84E-B9E2-D4654FD9B075}" destId="{9881BECB-85A4-5043-8E68-CA0683AB15E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05EDB3-A26C-488E-8229-21FB11F72DA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92924FD-9F10-45DD-92F6-51F8A3A22B83}">
      <dgm:prSet/>
      <dgm:spPr/>
      <dgm:t>
        <a:bodyPr/>
        <a:lstStyle/>
        <a:p>
          <a:pPr>
            <a:lnSpc>
              <a:spcPct val="100000"/>
            </a:lnSpc>
            <a:defRPr cap="all"/>
          </a:pPr>
          <a:r>
            <a:rPr lang="sl-SI" dirty="0"/>
            <a:t>Poraba, vezana na dom (npr. energija ...)</a:t>
          </a:r>
          <a:endParaRPr lang="en-US" dirty="0"/>
        </a:p>
      </dgm:t>
    </dgm:pt>
    <dgm:pt modelId="{77D5E8A7-4590-4B49-A97E-CC67B6C597CC}" type="parTrans" cxnId="{C074F2F6-C8D4-475B-BB9D-909ABA532888}">
      <dgm:prSet/>
      <dgm:spPr/>
      <dgm:t>
        <a:bodyPr/>
        <a:lstStyle/>
        <a:p>
          <a:endParaRPr lang="en-US"/>
        </a:p>
      </dgm:t>
    </dgm:pt>
    <dgm:pt modelId="{B1382527-C287-4343-8545-2C02DB62C754}" type="sibTrans" cxnId="{C074F2F6-C8D4-475B-BB9D-909ABA532888}">
      <dgm:prSet/>
      <dgm:spPr/>
      <dgm:t>
        <a:bodyPr/>
        <a:lstStyle/>
        <a:p>
          <a:endParaRPr lang="en-US"/>
        </a:p>
      </dgm:t>
    </dgm:pt>
    <dgm:pt modelId="{910C49E4-339F-44BB-B6D0-74F8683F510A}">
      <dgm:prSet/>
      <dgm:spPr/>
      <dgm:t>
        <a:bodyPr/>
        <a:lstStyle/>
        <a:p>
          <a:pPr>
            <a:lnSpc>
              <a:spcPct val="100000"/>
            </a:lnSpc>
            <a:defRPr cap="all"/>
          </a:pPr>
          <a:r>
            <a:rPr lang="en-GB" dirty="0"/>
            <a:t>P</a:t>
          </a:r>
          <a:r>
            <a:rPr lang="en-SI" dirty="0"/>
            <a:t>oraba hrane in pijače ter drugih potrošnih izdelkov (npr. oblačila)</a:t>
          </a:r>
          <a:endParaRPr lang="en-US" dirty="0"/>
        </a:p>
      </dgm:t>
    </dgm:pt>
    <dgm:pt modelId="{B8401370-FAE0-4D73-8734-621E3DBF21B8}" type="parTrans" cxnId="{EC182FDB-F46E-4C14-B918-1DAD306739CD}">
      <dgm:prSet/>
      <dgm:spPr/>
      <dgm:t>
        <a:bodyPr/>
        <a:lstStyle/>
        <a:p>
          <a:endParaRPr lang="en-US"/>
        </a:p>
      </dgm:t>
    </dgm:pt>
    <dgm:pt modelId="{449D5CDC-B253-42C4-948C-C6F24D1672E9}" type="sibTrans" cxnId="{EC182FDB-F46E-4C14-B918-1DAD306739CD}">
      <dgm:prSet/>
      <dgm:spPr/>
      <dgm:t>
        <a:bodyPr/>
        <a:lstStyle/>
        <a:p>
          <a:endParaRPr lang="en-US"/>
        </a:p>
      </dgm:t>
    </dgm:pt>
    <dgm:pt modelId="{BBEF5C81-4C36-4B9D-8E38-DFE50FB9E3DB}">
      <dgm:prSet/>
      <dgm:spPr/>
      <dgm:t>
        <a:bodyPr/>
        <a:lstStyle/>
        <a:p>
          <a:pPr>
            <a:lnSpc>
              <a:spcPct val="100000"/>
            </a:lnSpc>
            <a:defRPr cap="all"/>
          </a:pPr>
          <a:r>
            <a:rPr lang="en-GB" dirty="0"/>
            <a:t>T</a:t>
          </a:r>
          <a:r>
            <a:rPr lang="en-SI" dirty="0"/>
            <a:t>ransport </a:t>
          </a:r>
          <a:endParaRPr lang="en-US" dirty="0"/>
        </a:p>
      </dgm:t>
    </dgm:pt>
    <dgm:pt modelId="{50378DFA-9053-4607-9C2D-EFE5E119601C}" type="parTrans" cxnId="{56F10EFE-23AF-4B06-8FF6-F90C9F149A44}">
      <dgm:prSet/>
      <dgm:spPr/>
      <dgm:t>
        <a:bodyPr/>
        <a:lstStyle/>
        <a:p>
          <a:endParaRPr lang="en-US"/>
        </a:p>
      </dgm:t>
    </dgm:pt>
    <dgm:pt modelId="{37EDE7B6-B242-4D2C-8788-A18221250CED}" type="sibTrans" cxnId="{56F10EFE-23AF-4B06-8FF6-F90C9F149A44}">
      <dgm:prSet/>
      <dgm:spPr/>
      <dgm:t>
        <a:bodyPr/>
        <a:lstStyle/>
        <a:p>
          <a:endParaRPr lang="en-US"/>
        </a:p>
      </dgm:t>
    </dgm:pt>
    <dgm:pt modelId="{083C9B65-08A5-4768-8BEC-7D2BC79A32B8}" type="pres">
      <dgm:prSet presAssocID="{1905EDB3-A26C-488E-8229-21FB11F72DAC}" presName="root" presStyleCnt="0">
        <dgm:presLayoutVars>
          <dgm:dir/>
          <dgm:resizeHandles val="exact"/>
        </dgm:presLayoutVars>
      </dgm:prSet>
      <dgm:spPr/>
    </dgm:pt>
    <dgm:pt modelId="{80C17FFA-6525-4446-BEAB-719EFF2A8B3C}" type="pres">
      <dgm:prSet presAssocID="{B92924FD-9F10-45DD-92F6-51F8A3A22B83}" presName="compNode" presStyleCnt="0"/>
      <dgm:spPr/>
    </dgm:pt>
    <dgm:pt modelId="{9A2FEAF1-91F3-40F4-9A59-F7D317A1FA39}" type="pres">
      <dgm:prSet presAssocID="{B92924FD-9F10-45DD-92F6-51F8A3A22B83}" presName="iconBgRect" presStyleLbl="bgShp" presStyleIdx="0" presStyleCnt="3"/>
      <dgm:spPr/>
    </dgm:pt>
    <dgm:pt modelId="{E1A9F392-5862-42D9-BD5C-BCC59A24A376}" type="pres">
      <dgm:prSet presAssocID="{B92924FD-9F10-45DD-92F6-51F8A3A22B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FFBC95E0-74ED-4120-976F-0DC4F1F1536D}" type="pres">
      <dgm:prSet presAssocID="{B92924FD-9F10-45DD-92F6-51F8A3A22B83}" presName="spaceRect" presStyleCnt="0"/>
      <dgm:spPr/>
    </dgm:pt>
    <dgm:pt modelId="{510242D5-7351-4434-B9A5-1D68D9116560}" type="pres">
      <dgm:prSet presAssocID="{B92924FD-9F10-45DD-92F6-51F8A3A22B83}" presName="textRect" presStyleLbl="revTx" presStyleIdx="0" presStyleCnt="3" custLinFactNeighborX="-759" custLinFactNeighborY="-52997">
        <dgm:presLayoutVars>
          <dgm:chMax val="1"/>
          <dgm:chPref val="1"/>
        </dgm:presLayoutVars>
      </dgm:prSet>
      <dgm:spPr/>
    </dgm:pt>
    <dgm:pt modelId="{37520A26-A350-4EA9-A783-EBFC752B0D94}" type="pres">
      <dgm:prSet presAssocID="{B1382527-C287-4343-8545-2C02DB62C754}" presName="sibTrans" presStyleCnt="0"/>
      <dgm:spPr/>
    </dgm:pt>
    <dgm:pt modelId="{CAB3DD20-65E0-46B3-85A8-F4766062CFD9}" type="pres">
      <dgm:prSet presAssocID="{910C49E4-339F-44BB-B6D0-74F8683F510A}" presName="compNode" presStyleCnt="0"/>
      <dgm:spPr/>
    </dgm:pt>
    <dgm:pt modelId="{F4997825-574D-4ED9-8F72-6AFF28AA10A5}" type="pres">
      <dgm:prSet presAssocID="{910C49E4-339F-44BB-B6D0-74F8683F510A}" presName="iconBgRect" presStyleLbl="bgShp" presStyleIdx="1" presStyleCnt="3">
        <dgm:style>
          <a:lnRef idx="2">
            <a:schemeClr val="accent6">
              <a:shade val="50000"/>
            </a:schemeClr>
          </a:lnRef>
          <a:fillRef idx="1">
            <a:schemeClr val="accent6"/>
          </a:fillRef>
          <a:effectRef idx="0">
            <a:schemeClr val="accent6"/>
          </a:effectRef>
          <a:fontRef idx="minor">
            <a:schemeClr val="lt1"/>
          </a:fontRef>
        </dgm:style>
      </dgm:prSet>
      <dgm:spPr/>
    </dgm:pt>
    <dgm:pt modelId="{5A41DCBE-22A2-4994-AF94-070B49D3259B}" type="pres">
      <dgm:prSet presAssocID="{910C49E4-339F-44BB-B6D0-74F8683F51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F74DB075-5B19-4C1C-A0A2-9EC678C2BAC3}" type="pres">
      <dgm:prSet presAssocID="{910C49E4-339F-44BB-B6D0-74F8683F510A}" presName="spaceRect" presStyleCnt="0"/>
      <dgm:spPr/>
    </dgm:pt>
    <dgm:pt modelId="{C6195596-2EA3-4E9E-939A-26218EB4ECAE}" type="pres">
      <dgm:prSet presAssocID="{910C49E4-339F-44BB-B6D0-74F8683F510A}" presName="textRect" presStyleLbl="revTx" presStyleIdx="1" presStyleCnt="3" custLinFactNeighborX="0" custLinFactNeighborY="-44697">
        <dgm:presLayoutVars>
          <dgm:chMax val="1"/>
          <dgm:chPref val="1"/>
        </dgm:presLayoutVars>
      </dgm:prSet>
      <dgm:spPr/>
    </dgm:pt>
    <dgm:pt modelId="{F9D14729-3441-4EFF-8B7B-BAB7FDABF11C}" type="pres">
      <dgm:prSet presAssocID="{449D5CDC-B253-42C4-948C-C6F24D1672E9}" presName="sibTrans" presStyleCnt="0"/>
      <dgm:spPr/>
    </dgm:pt>
    <dgm:pt modelId="{3E8C0054-22B9-41E0-B399-8BED3672B3BC}" type="pres">
      <dgm:prSet presAssocID="{BBEF5C81-4C36-4B9D-8E38-DFE50FB9E3DB}" presName="compNode" presStyleCnt="0"/>
      <dgm:spPr/>
    </dgm:pt>
    <dgm:pt modelId="{7A29B40D-A20D-4D76-B4D1-F7ADB296B6B8}" type="pres">
      <dgm:prSet presAssocID="{BBEF5C81-4C36-4B9D-8E38-DFE50FB9E3DB}" presName="iconBgRect" presStyleLbl="bgShp" presStyleIdx="2" presStyleCnt="3"/>
      <dgm:spPr/>
    </dgm:pt>
    <dgm:pt modelId="{69B0DD29-5F53-4129-848A-13B95A4E4320}" type="pres">
      <dgm:prSet presAssocID="{BBEF5C81-4C36-4B9D-8E38-DFE50FB9E3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eelbarrow"/>
        </a:ext>
      </dgm:extLst>
    </dgm:pt>
    <dgm:pt modelId="{86AECA7E-603A-4507-9513-4F12ACCD5D96}" type="pres">
      <dgm:prSet presAssocID="{BBEF5C81-4C36-4B9D-8E38-DFE50FB9E3DB}" presName="spaceRect" presStyleCnt="0"/>
      <dgm:spPr/>
    </dgm:pt>
    <dgm:pt modelId="{AA40194C-F422-402A-80DE-FC971AD2D077}" type="pres">
      <dgm:prSet presAssocID="{BBEF5C81-4C36-4B9D-8E38-DFE50FB9E3DB}" presName="textRect" presStyleLbl="revTx" presStyleIdx="2" presStyleCnt="3" custLinFactNeighborX="-2337" custLinFactNeighborY="-25961">
        <dgm:presLayoutVars>
          <dgm:chMax val="1"/>
          <dgm:chPref val="1"/>
        </dgm:presLayoutVars>
      </dgm:prSet>
      <dgm:spPr/>
    </dgm:pt>
  </dgm:ptLst>
  <dgm:cxnLst>
    <dgm:cxn modelId="{EB8D5F2F-6AEF-2B49-9030-1912837D2557}" type="presOf" srcId="{B92924FD-9F10-45DD-92F6-51F8A3A22B83}" destId="{510242D5-7351-4434-B9A5-1D68D9116560}" srcOrd="0" destOrd="0" presId="urn:microsoft.com/office/officeart/2018/5/layout/IconCircleLabelList"/>
    <dgm:cxn modelId="{78CAA179-77CA-0049-8B29-CF760FA21738}" type="presOf" srcId="{910C49E4-339F-44BB-B6D0-74F8683F510A}" destId="{C6195596-2EA3-4E9E-939A-26218EB4ECAE}" srcOrd="0" destOrd="0" presId="urn:microsoft.com/office/officeart/2018/5/layout/IconCircleLabelList"/>
    <dgm:cxn modelId="{7BBE0495-ED7A-5A43-B433-143CA99A913C}" type="presOf" srcId="{1905EDB3-A26C-488E-8229-21FB11F72DAC}" destId="{083C9B65-08A5-4768-8BEC-7D2BC79A32B8}" srcOrd="0" destOrd="0" presId="urn:microsoft.com/office/officeart/2018/5/layout/IconCircleLabelList"/>
    <dgm:cxn modelId="{85B6DBAF-CBC3-4545-9694-E580E09476CE}" type="presOf" srcId="{BBEF5C81-4C36-4B9D-8E38-DFE50FB9E3DB}" destId="{AA40194C-F422-402A-80DE-FC971AD2D077}" srcOrd="0" destOrd="0" presId="urn:microsoft.com/office/officeart/2018/5/layout/IconCircleLabelList"/>
    <dgm:cxn modelId="{EC182FDB-F46E-4C14-B918-1DAD306739CD}" srcId="{1905EDB3-A26C-488E-8229-21FB11F72DAC}" destId="{910C49E4-339F-44BB-B6D0-74F8683F510A}" srcOrd="1" destOrd="0" parTransId="{B8401370-FAE0-4D73-8734-621E3DBF21B8}" sibTransId="{449D5CDC-B253-42C4-948C-C6F24D1672E9}"/>
    <dgm:cxn modelId="{C074F2F6-C8D4-475B-BB9D-909ABA532888}" srcId="{1905EDB3-A26C-488E-8229-21FB11F72DAC}" destId="{B92924FD-9F10-45DD-92F6-51F8A3A22B83}" srcOrd="0" destOrd="0" parTransId="{77D5E8A7-4590-4B49-A97E-CC67B6C597CC}" sibTransId="{B1382527-C287-4343-8545-2C02DB62C754}"/>
    <dgm:cxn modelId="{56F10EFE-23AF-4B06-8FF6-F90C9F149A44}" srcId="{1905EDB3-A26C-488E-8229-21FB11F72DAC}" destId="{BBEF5C81-4C36-4B9D-8E38-DFE50FB9E3DB}" srcOrd="2" destOrd="0" parTransId="{50378DFA-9053-4607-9C2D-EFE5E119601C}" sibTransId="{37EDE7B6-B242-4D2C-8788-A18221250CED}"/>
    <dgm:cxn modelId="{C89E64AC-2AE8-BD44-9731-2FF537DC0E14}" type="presParOf" srcId="{083C9B65-08A5-4768-8BEC-7D2BC79A32B8}" destId="{80C17FFA-6525-4446-BEAB-719EFF2A8B3C}" srcOrd="0" destOrd="0" presId="urn:microsoft.com/office/officeart/2018/5/layout/IconCircleLabelList"/>
    <dgm:cxn modelId="{C69FC769-0473-9A41-AE1D-7A0756226F11}" type="presParOf" srcId="{80C17FFA-6525-4446-BEAB-719EFF2A8B3C}" destId="{9A2FEAF1-91F3-40F4-9A59-F7D317A1FA39}" srcOrd="0" destOrd="0" presId="urn:microsoft.com/office/officeart/2018/5/layout/IconCircleLabelList"/>
    <dgm:cxn modelId="{29B6015A-468C-DC46-9067-479ECE5FE930}" type="presParOf" srcId="{80C17FFA-6525-4446-BEAB-719EFF2A8B3C}" destId="{E1A9F392-5862-42D9-BD5C-BCC59A24A376}" srcOrd="1" destOrd="0" presId="urn:microsoft.com/office/officeart/2018/5/layout/IconCircleLabelList"/>
    <dgm:cxn modelId="{70A40509-7152-3647-BD13-55DEEE356366}" type="presParOf" srcId="{80C17FFA-6525-4446-BEAB-719EFF2A8B3C}" destId="{FFBC95E0-74ED-4120-976F-0DC4F1F1536D}" srcOrd="2" destOrd="0" presId="urn:microsoft.com/office/officeart/2018/5/layout/IconCircleLabelList"/>
    <dgm:cxn modelId="{E4982FB7-F9AC-8146-9932-AEDD8456D3A4}" type="presParOf" srcId="{80C17FFA-6525-4446-BEAB-719EFF2A8B3C}" destId="{510242D5-7351-4434-B9A5-1D68D9116560}" srcOrd="3" destOrd="0" presId="urn:microsoft.com/office/officeart/2018/5/layout/IconCircleLabelList"/>
    <dgm:cxn modelId="{D3D76106-38D1-074E-8991-173476CD8FE7}" type="presParOf" srcId="{083C9B65-08A5-4768-8BEC-7D2BC79A32B8}" destId="{37520A26-A350-4EA9-A783-EBFC752B0D94}" srcOrd="1" destOrd="0" presId="urn:microsoft.com/office/officeart/2018/5/layout/IconCircleLabelList"/>
    <dgm:cxn modelId="{3A59493B-A8BC-7E4F-B7ED-5403644EEB8A}" type="presParOf" srcId="{083C9B65-08A5-4768-8BEC-7D2BC79A32B8}" destId="{CAB3DD20-65E0-46B3-85A8-F4766062CFD9}" srcOrd="2" destOrd="0" presId="urn:microsoft.com/office/officeart/2018/5/layout/IconCircleLabelList"/>
    <dgm:cxn modelId="{6C39AF52-9FB6-BA4C-A07C-76219797D9B2}" type="presParOf" srcId="{CAB3DD20-65E0-46B3-85A8-F4766062CFD9}" destId="{F4997825-574D-4ED9-8F72-6AFF28AA10A5}" srcOrd="0" destOrd="0" presId="urn:microsoft.com/office/officeart/2018/5/layout/IconCircleLabelList"/>
    <dgm:cxn modelId="{CEEB60E2-7D2E-FE4D-A930-C347A2B2FD90}" type="presParOf" srcId="{CAB3DD20-65E0-46B3-85A8-F4766062CFD9}" destId="{5A41DCBE-22A2-4994-AF94-070B49D3259B}" srcOrd="1" destOrd="0" presId="urn:microsoft.com/office/officeart/2018/5/layout/IconCircleLabelList"/>
    <dgm:cxn modelId="{6472FF1C-6901-734A-AA7E-41BD3539C3EF}" type="presParOf" srcId="{CAB3DD20-65E0-46B3-85A8-F4766062CFD9}" destId="{F74DB075-5B19-4C1C-A0A2-9EC678C2BAC3}" srcOrd="2" destOrd="0" presId="urn:microsoft.com/office/officeart/2018/5/layout/IconCircleLabelList"/>
    <dgm:cxn modelId="{D38820C1-1380-344C-81FE-84C38BAF74B3}" type="presParOf" srcId="{CAB3DD20-65E0-46B3-85A8-F4766062CFD9}" destId="{C6195596-2EA3-4E9E-939A-26218EB4ECAE}" srcOrd="3" destOrd="0" presId="urn:microsoft.com/office/officeart/2018/5/layout/IconCircleLabelList"/>
    <dgm:cxn modelId="{8CE6429B-E308-724B-B29C-08CC2D1B7563}" type="presParOf" srcId="{083C9B65-08A5-4768-8BEC-7D2BC79A32B8}" destId="{F9D14729-3441-4EFF-8B7B-BAB7FDABF11C}" srcOrd="3" destOrd="0" presId="urn:microsoft.com/office/officeart/2018/5/layout/IconCircleLabelList"/>
    <dgm:cxn modelId="{64DABDEA-9E0E-9B44-B2C7-96B77BCB56D3}" type="presParOf" srcId="{083C9B65-08A5-4768-8BEC-7D2BC79A32B8}" destId="{3E8C0054-22B9-41E0-B399-8BED3672B3BC}" srcOrd="4" destOrd="0" presId="urn:microsoft.com/office/officeart/2018/5/layout/IconCircleLabelList"/>
    <dgm:cxn modelId="{CC0A522B-4DB6-A74D-B70B-9101C92DCA98}" type="presParOf" srcId="{3E8C0054-22B9-41E0-B399-8BED3672B3BC}" destId="{7A29B40D-A20D-4D76-B4D1-F7ADB296B6B8}" srcOrd="0" destOrd="0" presId="urn:microsoft.com/office/officeart/2018/5/layout/IconCircleLabelList"/>
    <dgm:cxn modelId="{480B9AE3-A2D5-CD48-B948-7396447E7851}" type="presParOf" srcId="{3E8C0054-22B9-41E0-B399-8BED3672B3BC}" destId="{69B0DD29-5F53-4129-848A-13B95A4E4320}" srcOrd="1" destOrd="0" presId="urn:microsoft.com/office/officeart/2018/5/layout/IconCircleLabelList"/>
    <dgm:cxn modelId="{3EAF2781-1C48-C74D-837B-43CFAC3B10EB}" type="presParOf" srcId="{3E8C0054-22B9-41E0-B399-8BED3672B3BC}" destId="{86AECA7E-603A-4507-9513-4F12ACCD5D96}" srcOrd="2" destOrd="0" presId="urn:microsoft.com/office/officeart/2018/5/layout/IconCircleLabelList"/>
    <dgm:cxn modelId="{A18960F6-59B2-984B-ADCE-D06723A6E1B5}" type="presParOf" srcId="{3E8C0054-22B9-41E0-B399-8BED3672B3BC}" destId="{AA40194C-F422-402A-80DE-FC971AD2D07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A3E70-2D09-8B4B-A53D-1EEF5E1539FD}" type="doc">
      <dgm:prSet loTypeId="urn:microsoft.com/office/officeart/2008/layout/HalfCircleOrganizationChart" loCatId="list" qsTypeId="urn:microsoft.com/office/officeart/2005/8/quickstyle/simple1" qsCatId="simple" csTypeId="urn:microsoft.com/office/officeart/2005/8/colors/accent1_2" csCatId="accent1" phldr="1"/>
      <dgm:spPr/>
      <dgm:t>
        <a:bodyPr/>
        <a:lstStyle/>
        <a:p>
          <a:endParaRPr lang="en-GB"/>
        </a:p>
      </dgm:t>
    </dgm:pt>
    <dgm:pt modelId="{0D4E79D7-E730-384B-A31E-1C37730E3754}">
      <dgm:prSet phldrT="[Text]" custT="1"/>
      <dgm:spPr/>
      <dgm:t>
        <a:bodyPr/>
        <a:lstStyle/>
        <a:p>
          <a:r>
            <a:rPr lang="en-GB" sz="1400" dirty="0" err="1"/>
            <a:t>Trajnostna</a:t>
          </a:r>
          <a:r>
            <a:rPr lang="en-GB" sz="1400" dirty="0"/>
            <a:t> </a:t>
          </a:r>
          <a:r>
            <a:rPr lang="en-GB" sz="1400" dirty="0" err="1"/>
            <a:t>potrošnja</a:t>
          </a:r>
          <a:endParaRPr lang="en-GB" sz="1400" dirty="0"/>
        </a:p>
        <a:p>
          <a:r>
            <a:rPr lang="en-GB" sz="1400" dirty="0" err="1"/>
            <a:t>posameznika</a:t>
          </a:r>
          <a:endParaRPr lang="en-GB" sz="1400" dirty="0"/>
        </a:p>
      </dgm:t>
    </dgm:pt>
    <dgm:pt modelId="{B515308A-C4CE-F340-BB92-D628B40137E1}" type="parTrans" cxnId="{F7E7E3A2-3958-7046-81A9-9B9064B08EB6}">
      <dgm:prSet/>
      <dgm:spPr/>
      <dgm:t>
        <a:bodyPr/>
        <a:lstStyle/>
        <a:p>
          <a:endParaRPr lang="en-GB" sz="1400"/>
        </a:p>
      </dgm:t>
    </dgm:pt>
    <dgm:pt modelId="{27570218-6A65-A34C-849E-AC941AC3343C}" type="sibTrans" cxnId="{F7E7E3A2-3958-7046-81A9-9B9064B08EB6}">
      <dgm:prSet/>
      <dgm:spPr/>
      <dgm:t>
        <a:bodyPr/>
        <a:lstStyle/>
        <a:p>
          <a:endParaRPr lang="en-GB" sz="1400"/>
        </a:p>
      </dgm:t>
    </dgm:pt>
    <dgm:pt modelId="{56B01135-3C16-474D-B61E-A6A0E3227BD3}" type="asst">
      <dgm:prSet phldrT="[Text]" custT="1"/>
      <dgm:spPr/>
      <dgm:t>
        <a:bodyPr/>
        <a:lstStyle/>
        <a:p>
          <a:r>
            <a:rPr lang="en-GB" sz="1400" dirty="0"/>
            <a:t>Socio-</a:t>
          </a:r>
          <a:r>
            <a:rPr lang="en-GB" sz="1400" dirty="0" err="1"/>
            <a:t>demografski</a:t>
          </a:r>
          <a:r>
            <a:rPr lang="en-GB" sz="1400" dirty="0"/>
            <a:t> </a:t>
          </a:r>
          <a:r>
            <a:rPr lang="en-GB" sz="1400" dirty="0" err="1"/>
            <a:t>dejavniki</a:t>
          </a:r>
          <a:r>
            <a:rPr lang="en-GB" sz="1400" dirty="0"/>
            <a:t>, </a:t>
          </a:r>
          <a:r>
            <a:rPr lang="en-GB" sz="1400" dirty="0" err="1"/>
            <a:t>čustvena</a:t>
          </a:r>
          <a:r>
            <a:rPr lang="en-GB" sz="1400" dirty="0"/>
            <a:t> </a:t>
          </a:r>
          <a:r>
            <a:rPr lang="en-GB" sz="1400" dirty="0" err="1"/>
            <a:t>inteligenca</a:t>
          </a:r>
          <a:r>
            <a:rPr lang="en-GB" sz="1400" dirty="0"/>
            <a:t>, </a:t>
          </a:r>
          <a:r>
            <a:rPr lang="en-GB" sz="1400" dirty="0" err="1"/>
            <a:t>stališča</a:t>
          </a:r>
          <a:r>
            <a:rPr lang="en-GB" sz="1400" dirty="0"/>
            <a:t> do </a:t>
          </a:r>
          <a:r>
            <a:rPr lang="en-GB" sz="1400" dirty="0" err="1"/>
            <a:t>okolja</a:t>
          </a:r>
          <a:r>
            <a:rPr lang="en-GB" sz="1400" dirty="0"/>
            <a:t> …</a:t>
          </a:r>
        </a:p>
      </dgm:t>
    </dgm:pt>
    <dgm:pt modelId="{7AB52F93-828C-184E-ADF8-A19C3FD72E98}" type="parTrans" cxnId="{9903A2B0-13CC-B64D-BB3C-9387C45C2E79}">
      <dgm:prSet/>
      <dgm:spPr/>
      <dgm:t>
        <a:bodyPr/>
        <a:lstStyle/>
        <a:p>
          <a:endParaRPr lang="en-GB" sz="1400"/>
        </a:p>
      </dgm:t>
    </dgm:pt>
    <dgm:pt modelId="{05AA20B0-7C5A-7D49-982E-DF17B3017B20}" type="sibTrans" cxnId="{9903A2B0-13CC-B64D-BB3C-9387C45C2E79}">
      <dgm:prSet/>
      <dgm:spPr/>
      <dgm:t>
        <a:bodyPr/>
        <a:lstStyle/>
        <a:p>
          <a:endParaRPr lang="en-GB" sz="1400"/>
        </a:p>
      </dgm:t>
    </dgm:pt>
    <dgm:pt modelId="{1BEC4C73-11CA-F742-BA11-74E3409D3559}">
      <dgm:prSet phldrT="[Text]" custT="1"/>
      <dgm:spPr/>
      <dgm:t>
        <a:bodyPr/>
        <a:lstStyle/>
        <a:p>
          <a:r>
            <a:rPr lang="en-GB" sz="1400" dirty="0" err="1"/>
            <a:t>Mediji</a:t>
          </a:r>
          <a:r>
            <a:rPr lang="en-GB" sz="1400" dirty="0"/>
            <a:t>, </a:t>
          </a:r>
          <a:r>
            <a:rPr lang="en-GB" sz="1400" dirty="0" err="1"/>
            <a:t>politični</a:t>
          </a:r>
          <a:r>
            <a:rPr lang="en-GB" sz="1400" dirty="0"/>
            <a:t>, </a:t>
          </a:r>
          <a:r>
            <a:rPr lang="en-GB" sz="1400" dirty="0" err="1"/>
            <a:t>kulturni</a:t>
          </a:r>
          <a:r>
            <a:rPr lang="en-GB" sz="1400" dirty="0"/>
            <a:t>, </a:t>
          </a:r>
          <a:r>
            <a:rPr lang="en-GB" sz="1400" dirty="0" err="1"/>
            <a:t>etični</a:t>
          </a:r>
          <a:r>
            <a:rPr lang="en-GB" sz="1400" dirty="0"/>
            <a:t> </a:t>
          </a:r>
          <a:r>
            <a:rPr lang="en-GB" sz="1400" dirty="0" err="1"/>
            <a:t>dejavniki</a:t>
          </a:r>
          <a:endParaRPr lang="en-GB" sz="1400" dirty="0"/>
        </a:p>
      </dgm:t>
    </dgm:pt>
    <dgm:pt modelId="{95BC463F-F918-0C45-A75E-134793D55451}" type="parTrans" cxnId="{89C5A53E-5C2F-B64A-94DE-C437D9EB9608}">
      <dgm:prSet/>
      <dgm:spPr/>
      <dgm:t>
        <a:bodyPr/>
        <a:lstStyle/>
        <a:p>
          <a:endParaRPr lang="en-GB" sz="1400"/>
        </a:p>
      </dgm:t>
    </dgm:pt>
    <dgm:pt modelId="{C4B74FA4-AB83-FF41-BEFF-E5E803A409E3}" type="sibTrans" cxnId="{89C5A53E-5C2F-B64A-94DE-C437D9EB9608}">
      <dgm:prSet/>
      <dgm:spPr/>
      <dgm:t>
        <a:bodyPr/>
        <a:lstStyle/>
        <a:p>
          <a:endParaRPr lang="en-GB" sz="1400"/>
        </a:p>
      </dgm:t>
    </dgm:pt>
    <dgm:pt modelId="{50EF9DC3-64A1-DB4F-A7BA-EE97CE23E4D7}">
      <dgm:prSet phldrT="[Text]" custT="1"/>
      <dgm:spPr/>
      <dgm:t>
        <a:bodyPr/>
        <a:lstStyle/>
        <a:p>
          <a:r>
            <a:rPr lang="en-GB" sz="1400" dirty="0" err="1"/>
            <a:t>Vrednote</a:t>
          </a:r>
          <a:r>
            <a:rPr lang="en-GB" sz="1400" dirty="0"/>
            <a:t>, </a:t>
          </a:r>
          <a:r>
            <a:rPr lang="en-GB" sz="1400" dirty="0" err="1"/>
            <a:t>motivacija</a:t>
          </a:r>
          <a:r>
            <a:rPr lang="en-GB" sz="1400" dirty="0"/>
            <a:t>, </a:t>
          </a:r>
          <a:r>
            <a:rPr lang="en-GB" sz="1400" dirty="0" err="1"/>
            <a:t>ozaveščenost</a:t>
          </a:r>
          <a:r>
            <a:rPr lang="en-GB" sz="1400" dirty="0"/>
            <a:t>, </a:t>
          </a:r>
          <a:r>
            <a:rPr lang="en-GB" sz="1400" dirty="0" err="1"/>
            <a:t>znanje</a:t>
          </a:r>
          <a:r>
            <a:rPr lang="en-GB" sz="1400" dirty="0"/>
            <a:t>, </a:t>
          </a:r>
          <a:r>
            <a:rPr lang="en-GB" sz="1400" dirty="0" err="1"/>
            <a:t>vpletenost</a:t>
          </a:r>
          <a:r>
            <a:rPr lang="en-GB" sz="1400" dirty="0"/>
            <a:t>, </a:t>
          </a:r>
          <a:r>
            <a:rPr lang="en-GB" sz="1400" dirty="0" err="1"/>
            <a:t>družbene</a:t>
          </a:r>
          <a:r>
            <a:rPr lang="en-GB" sz="1400" dirty="0"/>
            <a:t> </a:t>
          </a:r>
          <a:r>
            <a:rPr lang="en-GB" sz="1400" dirty="0" err="1"/>
            <a:t>norme</a:t>
          </a:r>
          <a:r>
            <a:rPr lang="en-GB" sz="1400" dirty="0"/>
            <a:t> </a:t>
          </a:r>
        </a:p>
      </dgm:t>
    </dgm:pt>
    <dgm:pt modelId="{95DFD2A5-566F-2349-A365-5BF3383314E1}" type="parTrans" cxnId="{E0AC2D94-6D03-854B-A3BE-604082D11DB1}">
      <dgm:prSet/>
      <dgm:spPr/>
      <dgm:t>
        <a:bodyPr/>
        <a:lstStyle/>
        <a:p>
          <a:endParaRPr lang="en-GB" sz="1400"/>
        </a:p>
      </dgm:t>
    </dgm:pt>
    <dgm:pt modelId="{B3C5C0D0-AF6F-B24B-8F43-E23AF783A54D}" type="sibTrans" cxnId="{E0AC2D94-6D03-854B-A3BE-604082D11DB1}">
      <dgm:prSet/>
      <dgm:spPr/>
      <dgm:t>
        <a:bodyPr/>
        <a:lstStyle/>
        <a:p>
          <a:endParaRPr lang="en-GB" sz="1400"/>
        </a:p>
      </dgm:t>
    </dgm:pt>
    <dgm:pt modelId="{65C1ECCC-9263-B64F-80B0-41EC473E0F4B}">
      <dgm:prSet phldrT="[Text]" custT="1"/>
      <dgm:spPr/>
      <dgm:t>
        <a:bodyPr/>
        <a:lstStyle/>
        <a:p>
          <a:r>
            <a:rPr lang="en-GB" sz="1400" dirty="0" err="1"/>
            <a:t>Družbeni</a:t>
          </a:r>
          <a:r>
            <a:rPr lang="en-GB" sz="1400" dirty="0"/>
            <a:t> </a:t>
          </a:r>
          <a:r>
            <a:rPr lang="en-GB" sz="1400" dirty="0" err="1"/>
            <a:t>vpliv</a:t>
          </a:r>
          <a:r>
            <a:rPr lang="en-GB" sz="1400" dirty="0"/>
            <a:t> (</a:t>
          </a:r>
          <a:r>
            <a:rPr lang="en-GB" sz="1400" dirty="0" err="1"/>
            <a:t>družina</a:t>
          </a:r>
          <a:r>
            <a:rPr lang="en-GB" sz="1400" dirty="0"/>
            <a:t>, </a:t>
          </a:r>
          <a:r>
            <a:rPr lang="en-GB" sz="1400" dirty="0" err="1"/>
            <a:t>šola</a:t>
          </a:r>
          <a:r>
            <a:rPr lang="en-GB" sz="1400" dirty="0"/>
            <a:t> …), </a:t>
          </a:r>
          <a:r>
            <a:rPr lang="en-GB" sz="1400" dirty="0" err="1"/>
            <a:t>zaznana</a:t>
          </a:r>
          <a:r>
            <a:rPr lang="en-GB" sz="1400" dirty="0"/>
            <a:t> </a:t>
          </a:r>
          <a:r>
            <a:rPr lang="en-GB" sz="1400" dirty="0" err="1"/>
            <a:t>učinkovitost</a:t>
          </a:r>
          <a:r>
            <a:rPr lang="en-GB" sz="1400" dirty="0"/>
            <a:t>, </a:t>
          </a:r>
          <a:r>
            <a:rPr lang="en-GB" sz="1400" dirty="0" err="1"/>
            <a:t>zaznana</a:t>
          </a:r>
          <a:r>
            <a:rPr lang="en-GB" sz="1400" dirty="0"/>
            <a:t> </a:t>
          </a:r>
          <a:r>
            <a:rPr lang="en-GB" sz="1400" dirty="0" err="1"/>
            <a:t>prednost</a:t>
          </a:r>
          <a:r>
            <a:rPr lang="en-GB" sz="1400" dirty="0"/>
            <a:t>, </a:t>
          </a:r>
          <a:r>
            <a:rPr lang="en-GB" sz="1400" dirty="0" err="1"/>
            <a:t>kompleksnost</a:t>
          </a:r>
          <a:r>
            <a:rPr lang="en-GB" sz="1400" dirty="0"/>
            <a:t>, </a:t>
          </a:r>
          <a:r>
            <a:rPr lang="en-GB" sz="1400" dirty="0" err="1"/>
            <a:t>ovire</a:t>
          </a:r>
          <a:r>
            <a:rPr lang="en-GB" sz="1400" dirty="0"/>
            <a:t> …</a:t>
          </a:r>
        </a:p>
      </dgm:t>
    </dgm:pt>
    <dgm:pt modelId="{29D64DD5-D597-0F4E-AEC6-2202A3251251}" type="parTrans" cxnId="{B45905B8-E3E0-9B4D-AA41-8C8D29683AA4}">
      <dgm:prSet/>
      <dgm:spPr/>
      <dgm:t>
        <a:bodyPr/>
        <a:lstStyle/>
        <a:p>
          <a:endParaRPr lang="en-GB" sz="1400"/>
        </a:p>
      </dgm:t>
    </dgm:pt>
    <dgm:pt modelId="{87858E00-9AE9-154E-89B1-37AD46B6FC55}" type="sibTrans" cxnId="{B45905B8-E3E0-9B4D-AA41-8C8D29683AA4}">
      <dgm:prSet/>
      <dgm:spPr/>
      <dgm:t>
        <a:bodyPr/>
        <a:lstStyle/>
        <a:p>
          <a:endParaRPr lang="en-GB" sz="1400"/>
        </a:p>
      </dgm:t>
    </dgm:pt>
    <dgm:pt modelId="{E38A6132-ADE4-5944-877F-77BD8B210453}" type="pres">
      <dgm:prSet presAssocID="{5BCA3E70-2D09-8B4B-A53D-1EEF5E1539FD}" presName="Name0" presStyleCnt="0">
        <dgm:presLayoutVars>
          <dgm:orgChart val="1"/>
          <dgm:chPref val="1"/>
          <dgm:dir/>
          <dgm:animOne val="branch"/>
          <dgm:animLvl val="lvl"/>
          <dgm:resizeHandles/>
        </dgm:presLayoutVars>
      </dgm:prSet>
      <dgm:spPr/>
    </dgm:pt>
    <dgm:pt modelId="{54224043-7754-3F44-89CF-C72054D518B4}" type="pres">
      <dgm:prSet presAssocID="{0D4E79D7-E730-384B-A31E-1C37730E3754}" presName="hierRoot1" presStyleCnt="0">
        <dgm:presLayoutVars>
          <dgm:hierBranch val="init"/>
        </dgm:presLayoutVars>
      </dgm:prSet>
      <dgm:spPr/>
    </dgm:pt>
    <dgm:pt modelId="{74E54D72-DDB8-5746-A79D-3381AA4B8B52}" type="pres">
      <dgm:prSet presAssocID="{0D4E79D7-E730-384B-A31E-1C37730E3754}" presName="rootComposite1" presStyleCnt="0"/>
      <dgm:spPr/>
    </dgm:pt>
    <dgm:pt modelId="{091ECB80-A27F-034F-8B4D-3F5B83D8843A}" type="pres">
      <dgm:prSet presAssocID="{0D4E79D7-E730-384B-A31E-1C37730E3754}" presName="rootText1" presStyleLbl="alignAcc1" presStyleIdx="0" presStyleCnt="0">
        <dgm:presLayoutVars>
          <dgm:chPref val="3"/>
        </dgm:presLayoutVars>
      </dgm:prSet>
      <dgm:spPr/>
    </dgm:pt>
    <dgm:pt modelId="{BA063A3E-6D44-3346-ABF6-23339248D5E6}" type="pres">
      <dgm:prSet presAssocID="{0D4E79D7-E730-384B-A31E-1C37730E3754}" presName="topArc1" presStyleLbl="parChTrans1D1" presStyleIdx="0" presStyleCnt="10"/>
      <dgm:spPr/>
    </dgm:pt>
    <dgm:pt modelId="{EE611516-93B4-8846-A92F-2BEB57951DB0}" type="pres">
      <dgm:prSet presAssocID="{0D4E79D7-E730-384B-A31E-1C37730E3754}" presName="bottomArc1" presStyleLbl="parChTrans1D1" presStyleIdx="1" presStyleCnt="10"/>
      <dgm:spPr/>
    </dgm:pt>
    <dgm:pt modelId="{860BD12D-1658-884A-BC2B-BFA5EE454808}" type="pres">
      <dgm:prSet presAssocID="{0D4E79D7-E730-384B-A31E-1C37730E3754}" presName="topConnNode1" presStyleLbl="node1" presStyleIdx="0" presStyleCnt="0"/>
      <dgm:spPr/>
    </dgm:pt>
    <dgm:pt modelId="{3F425B8F-40A5-1B48-BC85-31EAE28A365A}" type="pres">
      <dgm:prSet presAssocID="{0D4E79D7-E730-384B-A31E-1C37730E3754}" presName="hierChild2" presStyleCnt="0"/>
      <dgm:spPr/>
    </dgm:pt>
    <dgm:pt modelId="{0350324F-43AD-CA4B-805B-56CEFCE6B6DE}" type="pres">
      <dgm:prSet presAssocID="{95BC463F-F918-0C45-A75E-134793D55451}" presName="Name28" presStyleLbl="parChTrans1D2" presStyleIdx="0" presStyleCnt="4"/>
      <dgm:spPr/>
    </dgm:pt>
    <dgm:pt modelId="{1BC5CBE0-A175-2C43-8FDD-78DA978C9288}" type="pres">
      <dgm:prSet presAssocID="{1BEC4C73-11CA-F742-BA11-74E3409D3559}" presName="hierRoot2" presStyleCnt="0">
        <dgm:presLayoutVars>
          <dgm:hierBranch val="init"/>
        </dgm:presLayoutVars>
      </dgm:prSet>
      <dgm:spPr/>
    </dgm:pt>
    <dgm:pt modelId="{D4EF988D-7D51-3047-B57F-313731D1DB0B}" type="pres">
      <dgm:prSet presAssocID="{1BEC4C73-11CA-F742-BA11-74E3409D3559}" presName="rootComposite2" presStyleCnt="0"/>
      <dgm:spPr/>
    </dgm:pt>
    <dgm:pt modelId="{4AE91413-A464-374D-9A10-E24BC2482A76}" type="pres">
      <dgm:prSet presAssocID="{1BEC4C73-11CA-F742-BA11-74E3409D3559}" presName="rootText2" presStyleLbl="alignAcc1" presStyleIdx="0" presStyleCnt="0">
        <dgm:presLayoutVars>
          <dgm:chPref val="3"/>
        </dgm:presLayoutVars>
      </dgm:prSet>
      <dgm:spPr/>
    </dgm:pt>
    <dgm:pt modelId="{8D73EEEA-AA09-8D4C-87C9-5535D773DC54}" type="pres">
      <dgm:prSet presAssocID="{1BEC4C73-11CA-F742-BA11-74E3409D3559}" presName="topArc2" presStyleLbl="parChTrans1D1" presStyleIdx="2" presStyleCnt="10"/>
      <dgm:spPr/>
    </dgm:pt>
    <dgm:pt modelId="{3494A61C-962C-9F46-A96A-8AFEC063A0F0}" type="pres">
      <dgm:prSet presAssocID="{1BEC4C73-11CA-F742-BA11-74E3409D3559}" presName="bottomArc2" presStyleLbl="parChTrans1D1" presStyleIdx="3" presStyleCnt="10"/>
      <dgm:spPr/>
    </dgm:pt>
    <dgm:pt modelId="{A9097A6F-3204-E64A-9108-915088F67CAC}" type="pres">
      <dgm:prSet presAssocID="{1BEC4C73-11CA-F742-BA11-74E3409D3559}" presName="topConnNode2" presStyleLbl="node2" presStyleIdx="0" presStyleCnt="0"/>
      <dgm:spPr/>
    </dgm:pt>
    <dgm:pt modelId="{9B365E48-290E-0A48-8C5B-C4522242934B}" type="pres">
      <dgm:prSet presAssocID="{1BEC4C73-11CA-F742-BA11-74E3409D3559}" presName="hierChild4" presStyleCnt="0"/>
      <dgm:spPr/>
    </dgm:pt>
    <dgm:pt modelId="{8FB706A3-BD28-F143-8256-BA054F04C5DA}" type="pres">
      <dgm:prSet presAssocID="{1BEC4C73-11CA-F742-BA11-74E3409D3559}" presName="hierChild5" presStyleCnt="0"/>
      <dgm:spPr/>
    </dgm:pt>
    <dgm:pt modelId="{9C818F83-07DA-8545-B358-25B0CD223E3E}" type="pres">
      <dgm:prSet presAssocID="{95DFD2A5-566F-2349-A365-5BF3383314E1}" presName="Name28" presStyleLbl="parChTrans1D2" presStyleIdx="1" presStyleCnt="4"/>
      <dgm:spPr/>
    </dgm:pt>
    <dgm:pt modelId="{A7924B30-E2F1-5C42-BB21-1B8C7EAFC433}" type="pres">
      <dgm:prSet presAssocID="{50EF9DC3-64A1-DB4F-A7BA-EE97CE23E4D7}" presName="hierRoot2" presStyleCnt="0">
        <dgm:presLayoutVars>
          <dgm:hierBranch val="init"/>
        </dgm:presLayoutVars>
      </dgm:prSet>
      <dgm:spPr/>
    </dgm:pt>
    <dgm:pt modelId="{5941855B-2572-F54A-8181-602FECA90E1D}" type="pres">
      <dgm:prSet presAssocID="{50EF9DC3-64A1-DB4F-A7BA-EE97CE23E4D7}" presName="rootComposite2" presStyleCnt="0"/>
      <dgm:spPr/>
    </dgm:pt>
    <dgm:pt modelId="{7A5FCDC9-BED1-F044-B30F-18821BF5369A}" type="pres">
      <dgm:prSet presAssocID="{50EF9DC3-64A1-DB4F-A7BA-EE97CE23E4D7}" presName="rootText2" presStyleLbl="alignAcc1" presStyleIdx="0" presStyleCnt="0" custScaleX="126130">
        <dgm:presLayoutVars>
          <dgm:chPref val="3"/>
        </dgm:presLayoutVars>
      </dgm:prSet>
      <dgm:spPr/>
    </dgm:pt>
    <dgm:pt modelId="{0B522D54-B570-4543-B8BB-01A9CCC54F4A}" type="pres">
      <dgm:prSet presAssocID="{50EF9DC3-64A1-DB4F-A7BA-EE97CE23E4D7}" presName="topArc2" presStyleLbl="parChTrans1D1" presStyleIdx="4" presStyleCnt="10"/>
      <dgm:spPr/>
    </dgm:pt>
    <dgm:pt modelId="{C05EE552-10D5-BC43-9D3C-791507DFA199}" type="pres">
      <dgm:prSet presAssocID="{50EF9DC3-64A1-DB4F-A7BA-EE97CE23E4D7}" presName="bottomArc2" presStyleLbl="parChTrans1D1" presStyleIdx="5" presStyleCnt="10"/>
      <dgm:spPr/>
    </dgm:pt>
    <dgm:pt modelId="{70CFF029-0DEA-5743-B8EC-281CEBAF6286}" type="pres">
      <dgm:prSet presAssocID="{50EF9DC3-64A1-DB4F-A7BA-EE97CE23E4D7}" presName="topConnNode2" presStyleLbl="node2" presStyleIdx="0" presStyleCnt="0"/>
      <dgm:spPr/>
    </dgm:pt>
    <dgm:pt modelId="{ECE7D89D-E9A3-1040-A4A9-C86545F2A0AC}" type="pres">
      <dgm:prSet presAssocID="{50EF9DC3-64A1-DB4F-A7BA-EE97CE23E4D7}" presName="hierChild4" presStyleCnt="0"/>
      <dgm:spPr/>
    </dgm:pt>
    <dgm:pt modelId="{79AEBE24-70B9-2342-99A3-3896054EAE9F}" type="pres">
      <dgm:prSet presAssocID="{50EF9DC3-64A1-DB4F-A7BA-EE97CE23E4D7}" presName="hierChild5" presStyleCnt="0"/>
      <dgm:spPr/>
    </dgm:pt>
    <dgm:pt modelId="{227BB774-17F5-3A45-BF1B-E9B8F7803D85}" type="pres">
      <dgm:prSet presAssocID="{29D64DD5-D597-0F4E-AEC6-2202A3251251}" presName="Name28" presStyleLbl="parChTrans1D2" presStyleIdx="2" presStyleCnt="4"/>
      <dgm:spPr/>
    </dgm:pt>
    <dgm:pt modelId="{03EE1A83-CFB5-B04C-97D8-0CC73FE6C723}" type="pres">
      <dgm:prSet presAssocID="{65C1ECCC-9263-B64F-80B0-41EC473E0F4B}" presName="hierRoot2" presStyleCnt="0">
        <dgm:presLayoutVars>
          <dgm:hierBranch val="init"/>
        </dgm:presLayoutVars>
      </dgm:prSet>
      <dgm:spPr/>
    </dgm:pt>
    <dgm:pt modelId="{C788BA3F-159B-B34B-AF74-E4FE0253576B}" type="pres">
      <dgm:prSet presAssocID="{65C1ECCC-9263-B64F-80B0-41EC473E0F4B}" presName="rootComposite2" presStyleCnt="0"/>
      <dgm:spPr/>
    </dgm:pt>
    <dgm:pt modelId="{B9E1FA48-353E-4945-9AEB-B5388A5EADE2}" type="pres">
      <dgm:prSet presAssocID="{65C1ECCC-9263-B64F-80B0-41EC473E0F4B}" presName="rootText2" presStyleLbl="alignAcc1" presStyleIdx="0" presStyleCnt="0" custScaleX="135030">
        <dgm:presLayoutVars>
          <dgm:chPref val="3"/>
        </dgm:presLayoutVars>
      </dgm:prSet>
      <dgm:spPr/>
    </dgm:pt>
    <dgm:pt modelId="{A5A7403C-F834-AA43-8EDD-FCA38E30C71F}" type="pres">
      <dgm:prSet presAssocID="{65C1ECCC-9263-B64F-80B0-41EC473E0F4B}" presName="topArc2" presStyleLbl="parChTrans1D1" presStyleIdx="6" presStyleCnt="10"/>
      <dgm:spPr/>
    </dgm:pt>
    <dgm:pt modelId="{3664A0C2-5E95-3C4F-AD03-7884C7B1C341}" type="pres">
      <dgm:prSet presAssocID="{65C1ECCC-9263-B64F-80B0-41EC473E0F4B}" presName="bottomArc2" presStyleLbl="parChTrans1D1" presStyleIdx="7" presStyleCnt="10"/>
      <dgm:spPr/>
    </dgm:pt>
    <dgm:pt modelId="{4BEE0D0A-275C-F74C-893A-B1FD5BF72564}" type="pres">
      <dgm:prSet presAssocID="{65C1ECCC-9263-B64F-80B0-41EC473E0F4B}" presName="topConnNode2" presStyleLbl="node2" presStyleIdx="0" presStyleCnt="0"/>
      <dgm:spPr/>
    </dgm:pt>
    <dgm:pt modelId="{12A38386-5E7D-E044-95F1-F6FA173088BA}" type="pres">
      <dgm:prSet presAssocID="{65C1ECCC-9263-B64F-80B0-41EC473E0F4B}" presName="hierChild4" presStyleCnt="0"/>
      <dgm:spPr/>
    </dgm:pt>
    <dgm:pt modelId="{01132431-F416-4A4A-96FC-3C0C52CB821A}" type="pres">
      <dgm:prSet presAssocID="{65C1ECCC-9263-B64F-80B0-41EC473E0F4B}" presName="hierChild5" presStyleCnt="0"/>
      <dgm:spPr/>
    </dgm:pt>
    <dgm:pt modelId="{716D6DEF-42D7-2145-9E09-FD682E41FB35}" type="pres">
      <dgm:prSet presAssocID="{0D4E79D7-E730-384B-A31E-1C37730E3754}" presName="hierChild3" presStyleCnt="0"/>
      <dgm:spPr/>
    </dgm:pt>
    <dgm:pt modelId="{A2BC5D27-8BBF-C747-B83B-A2AB6EA589D0}" type="pres">
      <dgm:prSet presAssocID="{7AB52F93-828C-184E-ADF8-A19C3FD72E98}" presName="Name101" presStyleLbl="parChTrans1D2" presStyleIdx="3" presStyleCnt="4"/>
      <dgm:spPr/>
    </dgm:pt>
    <dgm:pt modelId="{A813BCCF-4A8A-CD43-91CF-0FC964BCB61C}" type="pres">
      <dgm:prSet presAssocID="{56B01135-3C16-474D-B61E-A6A0E3227BD3}" presName="hierRoot3" presStyleCnt="0">
        <dgm:presLayoutVars>
          <dgm:hierBranch val="init"/>
        </dgm:presLayoutVars>
      </dgm:prSet>
      <dgm:spPr/>
    </dgm:pt>
    <dgm:pt modelId="{FFE288EC-1170-1F43-8747-42863D3B0FCB}" type="pres">
      <dgm:prSet presAssocID="{56B01135-3C16-474D-B61E-A6A0E3227BD3}" presName="rootComposite3" presStyleCnt="0"/>
      <dgm:spPr/>
    </dgm:pt>
    <dgm:pt modelId="{98653A7D-9DBE-4144-9245-5F6F01608E09}" type="pres">
      <dgm:prSet presAssocID="{56B01135-3C16-474D-B61E-A6A0E3227BD3}" presName="rootText3" presStyleLbl="alignAcc1" presStyleIdx="0" presStyleCnt="0" custScaleX="141937">
        <dgm:presLayoutVars>
          <dgm:chPref val="3"/>
        </dgm:presLayoutVars>
      </dgm:prSet>
      <dgm:spPr/>
    </dgm:pt>
    <dgm:pt modelId="{6924499A-B843-F142-B3EE-165EECD7B9B5}" type="pres">
      <dgm:prSet presAssocID="{56B01135-3C16-474D-B61E-A6A0E3227BD3}" presName="topArc3" presStyleLbl="parChTrans1D1" presStyleIdx="8" presStyleCnt="10"/>
      <dgm:spPr/>
    </dgm:pt>
    <dgm:pt modelId="{925AC576-F564-F445-85E4-9DBE070391EE}" type="pres">
      <dgm:prSet presAssocID="{56B01135-3C16-474D-B61E-A6A0E3227BD3}" presName="bottomArc3" presStyleLbl="parChTrans1D1" presStyleIdx="9" presStyleCnt="10"/>
      <dgm:spPr/>
    </dgm:pt>
    <dgm:pt modelId="{9630EDFD-0036-C444-8987-2AF5B56B52EF}" type="pres">
      <dgm:prSet presAssocID="{56B01135-3C16-474D-B61E-A6A0E3227BD3}" presName="topConnNode3" presStyleLbl="asst1" presStyleIdx="0" presStyleCnt="0"/>
      <dgm:spPr/>
    </dgm:pt>
    <dgm:pt modelId="{C6B0001A-3F96-6E42-96B5-4BEC21780423}" type="pres">
      <dgm:prSet presAssocID="{56B01135-3C16-474D-B61E-A6A0E3227BD3}" presName="hierChild6" presStyleCnt="0"/>
      <dgm:spPr/>
    </dgm:pt>
    <dgm:pt modelId="{136F5658-4399-5742-ACA9-3F2D89345434}" type="pres">
      <dgm:prSet presAssocID="{56B01135-3C16-474D-B61E-A6A0E3227BD3}" presName="hierChild7" presStyleCnt="0"/>
      <dgm:spPr/>
    </dgm:pt>
  </dgm:ptLst>
  <dgm:cxnLst>
    <dgm:cxn modelId="{E18BB206-E1FB-A44A-BAB0-9F6EF05BDAC4}" type="presOf" srcId="{56B01135-3C16-474D-B61E-A6A0E3227BD3}" destId="{9630EDFD-0036-C444-8987-2AF5B56B52EF}" srcOrd="1" destOrd="0" presId="urn:microsoft.com/office/officeart/2008/layout/HalfCircleOrganizationChart"/>
    <dgm:cxn modelId="{E2D1EC07-60E2-844B-9906-B54B3AF8D689}" type="presOf" srcId="{1BEC4C73-11CA-F742-BA11-74E3409D3559}" destId="{A9097A6F-3204-E64A-9108-915088F67CAC}" srcOrd="1" destOrd="0" presId="urn:microsoft.com/office/officeart/2008/layout/HalfCircleOrganizationChart"/>
    <dgm:cxn modelId="{4D0FC221-BCAD-4E46-8371-C4E3924580B8}" type="presOf" srcId="{50EF9DC3-64A1-DB4F-A7BA-EE97CE23E4D7}" destId="{7A5FCDC9-BED1-F044-B30F-18821BF5369A}" srcOrd="0" destOrd="0" presId="urn:microsoft.com/office/officeart/2008/layout/HalfCircleOrganizationChart"/>
    <dgm:cxn modelId="{B7DE5F25-2AA9-BC48-8C08-7D0BD660B6C4}" type="presOf" srcId="{65C1ECCC-9263-B64F-80B0-41EC473E0F4B}" destId="{4BEE0D0A-275C-F74C-893A-B1FD5BF72564}" srcOrd="1" destOrd="0" presId="urn:microsoft.com/office/officeart/2008/layout/HalfCircleOrganizationChart"/>
    <dgm:cxn modelId="{89C5A53E-5C2F-B64A-94DE-C437D9EB9608}" srcId="{0D4E79D7-E730-384B-A31E-1C37730E3754}" destId="{1BEC4C73-11CA-F742-BA11-74E3409D3559}" srcOrd="1" destOrd="0" parTransId="{95BC463F-F918-0C45-A75E-134793D55451}" sibTransId="{C4B74FA4-AB83-FF41-BEFF-E5E803A409E3}"/>
    <dgm:cxn modelId="{5F0F5E41-BDE9-8E47-9F2C-0B7B2C88CF0D}" type="presOf" srcId="{95BC463F-F918-0C45-A75E-134793D55451}" destId="{0350324F-43AD-CA4B-805B-56CEFCE6B6DE}" srcOrd="0" destOrd="0" presId="urn:microsoft.com/office/officeart/2008/layout/HalfCircleOrganizationChart"/>
    <dgm:cxn modelId="{85ADF955-5FDB-F643-963E-6B67D34AFC94}" type="presOf" srcId="{0D4E79D7-E730-384B-A31E-1C37730E3754}" destId="{091ECB80-A27F-034F-8B4D-3F5B83D8843A}" srcOrd="0" destOrd="0" presId="urn:microsoft.com/office/officeart/2008/layout/HalfCircleOrganizationChart"/>
    <dgm:cxn modelId="{CC3D286C-0398-0647-A806-F16430BB4854}" type="presOf" srcId="{95DFD2A5-566F-2349-A365-5BF3383314E1}" destId="{9C818F83-07DA-8545-B358-25B0CD223E3E}" srcOrd="0" destOrd="0" presId="urn:microsoft.com/office/officeart/2008/layout/HalfCircleOrganizationChart"/>
    <dgm:cxn modelId="{CF451472-10BB-3246-9148-B15038EA5B44}" type="presOf" srcId="{65C1ECCC-9263-B64F-80B0-41EC473E0F4B}" destId="{B9E1FA48-353E-4945-9AEB-B5388A5EADE2}" srcOrd="0" destOrd="0" presId="urn:microsoft.com/office/officeart/2008/layout/HalfCircleOrganizationChart"/>
    <dgm:cxn modelId="{E0AC2D94-6D03-854B-A3BE-604082D11DB1}" srcId="{0D4E79D7-E730-384B-A31E-1C37730E3754}" destId="{50EF9DC3-64A1-DB4F-A7BA-EE97CE23E4D7}" srcOrd="2" destOrd="0" parTransId="{95DFD2A5-566F-2349-A365-5BF3383314E1}" sibTransId="{B3C5C0D0-AF6F-B24B-8F43-E23AF783A54D}"/>
    <dgm:cxn modelId="{C9EB1298-C914-2F4D-842B-EB9F40A4099B}" type="presOf" srcId="{1BEC4C73-11CA-F742-BA11-74E3409D3559}" destId="{4AE91413-A464-374D-9A10-E24BC2482A76}" srcOrd="0" destOrd="0" presId="urn:microsoft.com/office/officeart/2008/layout/HalfCircleOrganizationChart"/>
    <dgm:cxn modelId="{F7E7E3A2-3958-7046-81A9-9B9064B08EB6}" srcId="{5BCA3E70-2D09-8B4B-A53D-1EEF5E1539FD}" destId="{0D4E79D7-E730-384B-A31E-1C37730E3754}" srcOrd="0" destOrd="0" parTransId="{B515308A-C4CE-F340-BB92-D628B40137E1}" sibTransId="{27570218-6A65-A34C-849E-AC941AC3343C}"/>
    <dgm:cxn modelId="{9903A2B0-13CC-B64D-BB3C-9387C45C2E79}" srcId="{0D4E79D7-E730-384B-A31E-1C37730E3754}" destId="{56B01135-3C16-474D-B61E-A6A0E3227BD3}" srcOrd="0" destOrd="0" parTransId="{7AB52F93-828C-184E-ADF8-A19C3FD72E98}" sibTransId="{05AA20B0-7C5A-7D49-982E-DF17B3017B20}"/>
    <dgm:cxn modelId="{B45905B8-E3E0-9B4D-AA41-8C8D29683AA4}" srcId="{0D4E79D7-E730-384B-A31E-1C37730E3754}" destId="{65C1ECCC-9263-B64F-80B0-41EC473E0F4B}" srcOrd="3" destOrd="0" parTransId="{29D64DD5-D597-0F4E-AEC6-2202A3251251}" sibTransId="{87858E00-9AE9-154E-89B1-37AD46B6FC55}"/>
    <dgm:cxn modelId="{A860A9BE-DFEC-FF4B-878F-9C64598934BC}" type="presOf" srcId="{0D4E79D7-E730-384B-A31E-1C37730E3754}" destId="{860BD12D-1658-884A-BC2B-BFA5EE454808}" srcOrd="1" destOrd="0" presId="urn:microsoft.com/office/officeart/2008/layout/HalfCircleOrganizationChart"/>
    <dgm:cxn modelId="{E27A05C1-A2B1-014B-857C-CC6DFE60EC09}" type="presOf" srcId="{5BCA3E70-2D09-8B4B-A53D-1EEF5E1539FD}" destId="{E38A6132-ADE4-5944-877F-77BD8B210453}" srcOrd="0" destOrd="0" presId="urn:microsoft.com/office/officeart/2008/layout/HalfCircleOrganizationChart"/>
    <dgm:cxn modelId="{8B9498D9-C760-DA46-9157-F7A9B4227A59}" type="presOf" srcId="{29D64DD5-D597-0F4E-AEC6-2202A3251251}" destId="{227BB774-17F5-3A45-BF1B-E9B8F7803D85}" srcOrd="0" destOrd="0" presId="urn:microsoft.com/office/officeart/2008/layout/HalfCircleOrganizationChart"/>
    <dgm:cxn modelId="{1A5D86E7-D690-E94C-829B-6B363EDAF07D}" type="presOf" srcId="{50EF9DC3-64A1-DB4F-A7BA-EE97CE23E4D7}" destId="{70CFF029-0DEA-5743-B8EC-281CEBAF6286}" srcOrd="1" destOrd="0" presId="urn:microsoft.com/office/officeart/2008/layout/HalfCircleOrganizationChart"/>
    <dgm:cxn modelId="{FEE09AF8-177A-C148-96E1-5BED82C04119}" type="presOf" srcId="{7AB52F93-828C-184E-ADF8-A19C3FD72E98}" destId="{A2BC5D27-8BBF-C747-B83B-A2AB6EA589D0}" srcOrd="0" destOrd="0" presId="urn:microsoft.com/office/officeart/2008/layout/HalfCircleOrganizationChart"/>
    <dgm:cxn modelId="{E28582FF-B858-3A47-AF13-88CC322B3390}" type="presOf" srcId="{56B01135-3C16-474D-B61E-A6A0E3227BD3}" destId="{98653A7D-9DBE-4144-9245-5F6F01608E09}" srcOrd="0" destOrd="0" presId="urn:microsoft.com/office/officeart/2008/layout/HalfCircleOrganizationChart"/>
    <dgm:cxn modelId="{74571E20-698C-E940-97DB-CF6847AB4403}" type="presParOf" srcId="{E38A6132-ADE4-5944-877F-77BD8B210453}" destId="{54224043-7754-3F44-89CF-C72054D518B4}" srcOrd="0" destOrd="0" presId="urn:microsoft.com/office/officeart/2008/layout/HalfCircleOrganizationChart"/>
    <dgm:cxn modelId="{0528C421-F765-6944-9F72-0DC42934AF67}" type="presParOf" srcId="{54224043-7754-3F44-89CF-C72054D518B4}" destId="{74E54D72-DDB8-5746-A79D-3381AA4B8B52}" srcOrd="0" destOrd="0" presId="urn:microsoft.com/office/officeart/2008/layout/HalfCircleOrganizationChart"/>
    <dgm:cxn modelId="{875648AA-2ED6-3641-828F-1A82E9ABED39}" type="presParOf" srcId="{74E54D72-DDB8-5746-A79D-3381AA4B8B52}" destId="{091ECB80-A27F-034F-8B4D-3F5B83D8843A}" srcOrd="0" destOrd="0" presId="urn:microsoft.com/office/officeart/2008/layout/HalfCircleOrganizationChart"/>
    <dgm:cxn modelId="{7E98204C-1E51-5C4C-A179-E45940406525}" type="presParOf" srcId="{74E54D72-DDB8-5746-A79D-3381AA4B8B52}" destId="{BA063A3E-6D44-3346-ABF6-23339248D5E6}" srcOrd="1" destOrd="0" presId="urn:microsoft.com/office/officeart/2008/layout/HalfCircleOrganizationChart"/>
    <dgm:cxn modelId="{E44421A3-758E-614D-9534-BE528EA23B30}" type="presParOf" srcId="{74E54D72-DDB8-5746-A79D-3381AA4B8B52}" destId="{EE611516-93B4-8846-A92F-2BEB57951DB0}" srcOrd="2" destOrd="0" presId="urn:microsoft.com/office/officeart/2008/layout/HalfCircleOrganizationChart"/>
    <dgm:cxn modelId="{77620C14-9013-814B-97FE-80D520B78421}" type="presParOf" srcId="{74E54D72-DDB8-5746-A79D-3381AA4B8B52}" destId="{860BD12D-1658-884A-BC2B-BFA5EE454808}" srcOrd="3" destOrd="0" presId="urn:microsoft.com/office/officeart/2008/layout/HalfCircleOrganizationChart"/>
    <dgm:cxn modelId="{B30D6A5C-D12B-F141-B16E-05240EAA4AA3}" type="presParOf" srcId="{54224043-7754-3F44-89CF-C72054D518B4}" destId="{3F425B8F-40A5-1B48-BC85-31EAE28A365A}" srcOrd="1" destOrd="0" presId="urn:microsoft.com/office/officeart/2008/layout/HalfCircleOrganizationChart"/>
    <dgm:cxn modelId="{DDB648D8-877D-8B49-A14A-C848152C4F11}" type="presParOf" srcId="{3F425B8F-40A5-1B48-BC85-31EAE28A365A}" destId="{0350324F-43AD-CA4B-805B-56CEFCE6B6DE}" srcOrd="0" destOrd="0" presId="urn:microsoft.com/office/officeart/2008/layout/HalfCircleOrganizationChart"/>
    <dgm:cxn modelId="{58A2C59B-8706-9547-A4F5-CA01E8474CB4}" type="presParOf" srcId="{3F425B8F-40A5-1B48-BC85-31EAE28A365A}" destId="{1BC5CBE0-A175-2C43-8FDD-78DA978C9288}" srcOrd="1" destOrd="0" presId="urn:microsoft.com/office/officeart/2008/layout/HalfCircleOrganizationChart"/>
    <dgm:cxn modelId="{1E4F8370-D926-1045-8B4A-26D1A3FD8A1E}" type="presParOf" srcId="{1BC5CBE0-A175-2C43-8FDD-78DA978C9288}" destId="{D4EF988D-7D51-3047-B57F-313731D1DB0B}" srcOrd="0" destOrd="0" presId="urn:microsoft.com/office/officeart/2008/layout/HalfCircleOrganizationChart"/>
    <dgm:cxn modelId="{DE6B4BAD-BA45-DD45-B956-2ADCAD60FE5E}" type="presParOf" srcId="{D4EF988D-7D51-3047-B57F-313731D1DB0B}" destId="{4AE91413-A464-374D-9A10-E24BC2482A76}" srcOrd="0" destOrd="0" presId="urn:microsoft.com/office/officeart/2008/layout/HalfCircleOrganizationChart"/>
    <dgm:cxn modelId="{FCDD958E-85E7-5E4E-8E2B-C29562E30338}" type="presParOf" srcId="{D4EF988D-7D51-3047-B57F-313731D1DB0B}" destId="{8D73EEEA-AA09-8D4C-87C9-5535D773DC54}" srcOrd="1" destOrd="0" presId="urn:microsoft.com/office/officeart/2008/layout/HalfCircleOrganizationChart"/>
    <dgm:cxn modelId="{5B086756-2A0D-BD43-9FFB-56960345D37D}" type="presParOf" srcId="{D4EF988D-7D51-3047-B57F-313731D1DB0B}" destId="{3494A61C-962C-9F46-A96A-8AFEC063A0F0}" srcOrd="2" destOrd="0" presId="urn:microsoft.com/office/officeart/2008/layout/HalfCircleOrganizationChart"/>
    <dgm:cxn modelId="{C1B9E6BD-7395-0E42-9E87-64EB73167B69}" type="presParOf" srcId="{D4EF988D-7D51-3047-B57F-313731D1DB0B}" destId="{A9097A6F-3204-E64A-9108-915088F67CAC}" srcOrd="3" destOrd="0" presId="urn:microsoft.com/office/officeart/2008/layout/HalfCircleOrganizationChart"/>
    <dgm:cxn modelId="{0A046B40-6463-2C4C-A1E9-DEF69CFA9EBE}" type="presParOf" srcId="{1BC5CBE0-A175-2C43-8FDD-78DA978C9288}" destId="{9B365E48-290E-0A48-8C5B-C4522242934B}" srcOrd="1" destOrd="0" presId="urn:microsoft.com/office/officeart/2008/layout/HalfCircleOrganizationChart"/>
    <dgm:cxn modelId="{B07F8218-0D56-7144-98C1-CC7515671534}" type="presParOf" srcId="{1BC5CBE0-A175-2C43-8FDD-78DA978C9288}" destId="{8FB706A3-BD28-F143-8256-BA054F04C5DA}" srcOrd="2" destOrd="0" presId="urn:microsoft.com/office/officeart/2008/layout/HalfCircleOrganizationChart"/>
    <dgm:cxn modelId="{FB628D39-D085-B744-927C-C371407A20C7}" type="presParOf" srcId="{3F425B8F-40A5-1B48-BC85-31EAE28A365A}" destId="{9C818F83-07DA-8545-B358-25B0CD223E3E}" srcOrd="2" destOrd="0" presId="urn:microsoft.com/office/officeart/2008/layout/HalfCircleOrganizationChart"/>
    <dgm:cxn modelId="{43812469-1250-3141-BCBF-74E804A35373}" type="presParOf" srcId="{3F425B8F-40A5-1B48-BC85-31EAE28A365A}" destId="{A7924B30-E2F1-5C42-BB21-1B8C7EAFC433}" srcOrd="3" destOrd="0" presId="urn:microsoft.com/office/officeart/2008/layout/HalfCircleOrganizationChart"/>
    <dgm:cxn modelId="{F7BA2238-9FAA-0544-9E17-79DD05861604}" type="presParOf" srcId="{A7924B30-E2F1-5C42-BB21-1B8C7EAFC433}" destId="{5941855B-2572-F54A-8181-602FECA90E1D}" srcOrd="0" destOrd="0" presId="urn:microsoft.com/office/officeart/2008/layout/HalfCircleOrganizationChart"/>
    <dgm:cxn modelId="{ACF0352B-267F-2B42-A788-A8E363D45A7C}" type="presParOf" srcId="{5941855B-2572-F54A-8181-602FECA90E1D}" destId="{7A5FCDC9-BED1-F044-B30F-18821BF5369A}" srcOrd="0" destOrd="0" presId="urn:microsoft.com/office/officeart/2008/layout/HalfCircleOrganizationChart"/>
    <dgm:cxn modelId="{9C0A94AA-86FF-894E-B3C7-AFEB5D9537CD}" type="presParOf" srcId="{5941855B-2572-F54A-8181-602FECA90E1D}" destId="{0B522D54-B570-4543-B8BB-01A9CCC54F4A}" srcOrd="1" destOrd="0" presId="urn:microsoft.com/office/officeart/2008/layout/HalfCircleOrganizationChart"/>
    <dgm:cxn modelId="{CC314475-5ABD-7F46-92A9-67E29BD19540}" type="presParOf" srcId="{5941855B-2572-F54A-8181-602FECA90E1D}" destId="{C05EE552-10D5-BC43-9D3C-791507DFA199}" srcOrd="2" destOrd="0" presId="urn:microsoft.com/office/officeart/2008/layout/HalfCircleOrganizationChart"/>
    <dgm:cxn modelId="{FDB93612-7D5D-6E4C-98DF-C82DE8FCAFE3}" type="presParOf" srcId="{5941855B-2572-F54A-8181-602FECA90E1D}" destId="{70CFF029-0DEA-5743-B8EC-281CEBAF6286}" srcOrd="3" destOrd="0" presId="urn:microsoft.com/office/officeart/2008/layout/HalfCircleOrganizationChart"/>
    <dgm:cxn modelId="{A63EEF61-67AB-4F49-AEB8-19EE6AB2FB72}" type="presParOf" srcId="{A7924B30-E2F1-5C42-BB21-1B8C7EAFC433}" destId="{ECE7D89D-E9A3-1040-A4A9-C86545F2A0AC}" srcOrd="1" destOrd="0" presId="urn:microsoft.com/office/officeart/2008/layout/HalfCircleOrganizationChart"/>
    <dgm:cxn modelId="{670D7D49-278F-5942-B9F3-0D847A32CA1D}" type="presParOf" srcId="{A7924B30-E2F1-5C42-BB21-1B8C7EAFC433}" destId="{79AEBE24-70B9-2342-99A3-3896054EAE9F}" srcOrd="2" destOrd="0" presId="urn:microsoft.com/office/officeart/2008/layout/HalfCircleOrganizationChart"/>
    <dgm:cxn modelId="{28CB1DDB-0225-4E40-AAF6-105DB76E7E09}" type="presParOf" srcId="{3F425B8F-40A5-1B48-BC85-31EAE28A365A}" destId="{227BB774-17F5-3A45-BF1B-E9B8F7803D85}" srcOrd="4" destOrd="0" presId="urn:microsoft.com/office/officeart/2008/layout/HalfCircleOrganizationChart"/>
    <dgm:cxn modelId="{47069720-68CD-5347-9F81-2A54C9397EBD}" type="presParOf" srcId="{3F425B8F-40A5-1B48-BC85-31EAE28A365A}" destId="{03EE1A83-CFB5-B04C-97D8-0CC73FE6C723}" srcOrd="5" destOrd="0" presId="urn:microsoft.com/office/officeart/2008/layout/HalfCircleOrganizationChart"/>
    <dgm:cxn modelId="{25A143E5-D2E8-004E-8D93-BE21B4DDEF51}" type="presParOf" srcId="{03EE1A83-CFB5-B04C-97D8-0CC73FE6C723}" destId="{C788BA3F-159B-B34B-AF74-E4FE0253576B}" srcOrd="0" destOrd="0" presId="urn:microsoft.com/office/officeart/2008/layout/HalfCircleOrganizationChart"/>
    <dgm:cxn modelId="{525EB081-9435-414F-B07F-312D3300B257}" type="presParOf" srcId="{C788BA3F-159B-B34B-AF74-E4FE0253576B}" destId="{B9E1FA48-353E-4945-9AEB-B5388A5EADE2}" srcOrd="0" destOrd="0" presId="urn:microsoft.com/office/officeart/2008/layout/HalfCircleOrganizationChart"/>
    <dgm:cxn modelId="{90C0E78F-311C-EF43-B59E-FC4DF031EF27}" type="presParOf" srcId="{C788BA3F-159B-B34B-AF74-E4FE0253576B}" destId="{A5A7403C-F834-AA43-8EDD-FCA38E30C71F}" srcOrd="1" destOrd="0" presId="urn:microsoft.com/office/officeart/2008/layout/HalfCircleOrganizationChart"/>
    <dgm:cxn modelId="{2CB9905E-85B5-C34D-BD22-FD52AB03ACF0}" type="presParOf" srcId="{C788BA3F-159B-B34B-AF74-E4FE0253576B}" destId="{3664A0C2-5E95-3C4F-AD03-7884C7B1C341}" srcOrd="2" destOrd="0" presId="urn:microsoft.com/office/officeart/2008/layout/HalfCircleOrganizationChart"/>
    <dgm:cxn modelId="{F323F805-D8E7-7A49-9C37-1F96289381D1}" type="presParOf" srcId="{C788BA3F-159B-B34B-AF74-E4FE0253576B}" destId="{4BEE0D0A-275C-F74C-893A-B1FD5BF72564}" srcOrd="3" destOrd="0" presId="urn:microsoft.com/office/officeart/2008/layout/HalfCircleOrganizationChart"/>
    <dgm:cxn modelId="{E826ABFF-AC7E-A74F-8E78-5ED224346D3C}" type="presParOf" srcId="{03EE1A83-CFB5-B04C-97D8-0CC73FE6C723}" destId="{12A38386-5E7D-E044-95F1-F6FA173088BA}" srcOrd="1" destOrd="0" presId="urn:microsoft.com/office/officeart/2008/layout/HalfCircleOrganizationChart"/>
    <dgm:cxn modelId="{3ACEA442-1E5B-4246-9EF5-3D95004A35A5}" type="presParOf" srcId="{03EE1A83-CFB5-B04C-97D8-0CC73FE6C723}" destId="{01132431-F416-4A4A-96FC-3C0C52CB821A}" srcOrd="2" destOrd="0" presId="urn:microsoft.com/office/officeart/2008/layout/HalfCircleOrganizationChart"/>
    <dgm:cxn modelId="{E0BD7E5A-7A96-3245-8BA0-F9D69A55F950}" type="presParOf" srcId="{54224043-7754-3F44-89CF-C72054D518B4}" destId="{716D6DEF-42D7-2145-9E09-FD682E41FB35}" srcOrd="2" destOrd="0" presId="urn:microsoft.com/office/officeart/2008/layout/HalfCircleOrganizationChart"/>
    <dgm:cxn modelId="{DF3BE90F-55BC-344F-AC57-0F521BC16C2F}" type="presParOf" srcId="{716D6DEF-42D7-2145-9E09-FD682E41FB35}" destId="{A2BC5D27-8BBF-C747-B83B-A2AB6EA589D0}" srcOrd="0" destOrd="0" presId="urn:microsoft.com/office/officeart/2008/layout/HalfCircleOrganizationChart"/>
    <dgm:cxn modelId="{528941BB-0CED-304A-86D5-7CAFEE68CF91}" type="presParOf" srcId="{716D6DEF-42D7-2145-9E09-FD682E41FB35}" destId="{A813BCCF-4A8A-CD43-91CF-0FC964BCB61C}" srcOrd="1" destOrd="0" presId="urn:microsoft.com/office/officeart/2008/layout/HalfCircleOrganizationChart"/>
    <dgm:cxn modelId="{1B4D3278-6747-9D46-B15E-2CF46B5F16C5}" type="presParOf" srcId="{A813BCCF-4A8A-CD43-91CF-0FC964BCB61C}" destId="{FFE288EC-1170-1F43-8747-42863D3B0FCB}" srcOrd="0" destOrd="0" presId="urn:microsoft.com/office/officeart/2008/layout/HalfCircleOrganizationChart"/>
    <dgm:cxn modelId="{5716B64B-E894-6947-8040-36454145CB09}" type="presParOf" srcId="{FFE288EC-1170-1F43-8747-42863D3B0FCB}" destId="{98653A7D-9DBE-4144-9245-5F6F01608E09}" srcOrd="0" destOrd="0" presId="urn:microsoft.com/office/officeart/2008/layout/HalfCircleOrganizationChart"/>
    <dgm:cxn modelId="{CB8FD371-6C82-BF4E-A41C-7E6EB627BE89}" type="presParOf" srcId="{FFE288EC-1170-1F43-8747-42863D3B0FCB}" destId="{6924499A-B843-F142-B3EE-165EECD7B9B5}" srcOrd="1" destOrd="0" presId="urn:microsoft.com/office/officeart/2008/layout/HalfCircleOrganizationChart"/>
    <dgm:cxn modelId="{66D12F90-CED1-934C-B1E5-1B3402B27B67}" type="presParOf" srcId="{FFE288EC-1170-1F43-8747-42863D3B0FCB}" destId="{925AC576-F564-F445-85E4-9DBE070391EE}" srcOrd="2" destOrd="0" presId="urn:microsoft.com/office/officeart/2008/layout/HalfCircleOrganizationChart"/>
    <dgm:cxn modelId="{DB553FFE-7EBF-8842-A223-54BBE72C6A8A}" type="presParOf" srcId="{FFE288EC-1170-1F43-8747-42863D3B0FCB}" destId="{9630EDFD-0036-C444-8987-2AF5B56B52EF}" srcOrd="3" destOrd="0" presId="urn:microsoft.com/office/officeart/2008/layout/HalfCircleOrganizationChart"/>
    <dgm:cxn modelId="{4767812D-9364-4E41-B900-443D915B4A50}" type="presParOf" srcId="{A813BCCF-4A8A-CD43-91CF-0FC964BCB61C}" destId="{C6B0001A-3F96-6E42-96B5-4BEC21780423}" srcOrd="1" destOrd="0" presId="urn:microsoft.com/office/officeart/2008/layout/HalfCircleOrganizationChart"/>
    <dgm:cxn modelId="{79AE8889-BDDF-2F48-B8CF-EE53C17978C8}" type="presParOf" srcId="{A813BCCF-4A8A-CD43-91CF-0FC964BCB61C}" destId="{136F5658-4399-5742-ACA9-3F2D8934543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4AA9F8-8DE3-4FAB-AE16-10EAC90C9FB9}"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CFF4B33A-0A0D-4619-B56E-3EF7973787BA}">
      <dgm:prSet custT="1"/>
      <dgm:spPr/>
      <dgm:t>
        <a:bodyPr/>
        <a:lstStyle/>
        <a:p>
          <a:r>
            <a:rPr lang="en-GB" sz="1600" dirty="0"/>
            <a:t>P</a:t>
          </a:r>
          <a:r>
            <a:rPr lang="en-SI" sz="1600" dirty="0"/>
            <a:t>revelika osredotočenost na posameznika in njegovo vedenje ter ugotavljanje dejavnikov vedenja</a:t>
          </a:r>
          <a:endParaRPr lang="en-US" sz="1600" dirty="0"/>
        </a:p>
      </dgm:t>
    </dgm:pt>
    <dgm:pt modelId="{D64706AB-0438-49CE-8C93-5914D988DFE9}" type="parTrans" cxnId="{B509A30E-6F5F-4533-8A35-8935270E7D1E}">
      <dgm:prSet/>
      <dgm:spPr/>
      <dgm:t>
        <a:bodyPr/>
        <a:lstStyle/>
        <a:p>
          <a:endParaRPr lang="en-US"/>
        </a:p>
      </dgm:t>
    </dgm:pt>
    <dgm:pt modelId="{DE14F3CE-B71C-45F5-BED0-647F74FCA3CA}" type="sibTrans" cxnId="{B509A30E-6F5F-4533-8A35-8935270E7D1E}">
      <dgm:prSet/>
      <dgm:spPr/>
      <dgm:t>
        <a:bodyPr/>
        <a:lstStyle/>
        <a:p>
          <a:endParaRPr lang="en-US"/>
        </a:p>
      </dgm:t>
    </dgm:pt>
    <dgm:pt modelId="{40B7096A-7B6C-404C-BFB7-D4079CE8B6B5}">
      <dgm:prSet/>
      <dgm:spPr/>
      <dgm:t>
        <a:bodyPr/>
        <a:lstStyle/>
        <a:p>
          <a:r>
            <a:rPr lang="en-GB"/>
            <a:t>P</a:t>
          </a:r>
          <a:r>
            <a:rPr lang="en-SI"/>
            <a:t>relaganje odgovornosti na posameznika (lažna opolnomočenost)</a:t>
          </a:r>
          <a:endParaRPr lang="en-US"/>
        </a:p>
      </dgm:t>
    </dgm:pt>
    <dgm:pt modelId="{2C352849-6EF9-4096-9821-0A906BC0A518}" type="parTrans" cxnId="{A8C9A170-36F2-4845-B9CF-FA4A65FFEEA3}">
      <dgm:prSet/>
      <dgm:spPr/>
      <dgm:t>
        <a:bodyPr/>
        <a:lstStyle/>
        <a:p>
          <a:endParaRPr lang="en-US"/>
        </a:p>
      </dgm:t>
    </dgm:pt>
    <dgm:pt modelId="{B1A93411-3F17-4797-AD69-78D5D533335B}" type="sibTrans" cxnId="{A8C9A170-36F2-4845-B9CF-FA4A65FFEEA3}">
      <dgm:prSet/>
      <dgm:spPr/>
      <dgm:t>
        <a:bodyPr/>
        <a:lstStyle/>
        <a:p>
          <a:endParaRPr lang="en-US"/>
        </a:p>
      </dgm:t>
    </dgm:pt>
    <dgm:pt modelId="{4C5EB854-EB9F-3742-A444-514BDED299BB}" type="pres">
      <dgm:prSet presAssocID="{7D4AA9F8-8DE3-4FAB-AE16-10EAC90C9FB9}" presName="diagram" presStyleCnt="0">
        <dgm:presLayoutVars>
          <dgm:dir/>
          <dgm:resizeHandles val="exact"/>
        </dgm:presLayoutVars>
      </dgm:prSet>
      <dgm:spPr/>
    </dgm:pt>
    <dgm:pt modelId="{F0260D37-E31F-7841-886B-DBD9ACF80EB6}" type="pres">
      <dgm:prSet presAssocID="{CFF4B33A-0A0D-4619-B56E-3EF7973787BA}" presName="arrow" presStyleLbl="node1" presStyleIdx="0" presStyleCnt="2">
        <dgm:presLayoutVars>
          <dgm:bulletEnabled val="1"/>
        </dgm:presLayoutVars>
      </dgm:prSet>
      <dgm:spPr/>
    </dgm:pt>
    <dgm:pt modelId="{04360D82-224A-034A-B133-C9D0803E782B}" type="pres">
      <dgm:prSet presAssocID="{40B7096A-7B6C-404C-BFB7-D4079CE8B6B5}" presName="arrow" presStyleLbl="node1" presStyleIdx="1" presStyleCnt="2">
        <dgm:presLayoutVars>
          <dgm:bulletEnabled val="1"/>
        </dgm:presLayoutVars>
      </dgm:prSet>
      <dgm:spPr/>
    </dgm:pt>
  </dgm:ptLst>
  <dgm:cxnLst>
    <dgm:cxn modelId="{B509A30E-6F5F-4533-8A35-8935270E7D1E}" srcId="{7D4AA9F8-8DE3-4FAB-AE16-10EAC90C9FB9}" destId="{CFF4B33A-0A0D-4619-B56E-3EF7973787BA}" srcOrd="0" destOrd="0" parTransId="{D64706AB-0438-49CE-8C93-5914D988DFE9}" sibTransId="{DE14F3CE-B71C-45F5-BED0-647F74FCA3CA}"/>
    <dgm:cxn modelId="{77C4404B-B1DB-644A-8B5C-6F6F27FF3306}" type="presOf" srcId="{CFF4B33A-0A0D-4619-B56E-3EF7973787BA}" destId="{F0260D37-E31F-7841-886B-DBD9ACF80EB6}" srcOrd="0" destOrd="0" presId="urn:microsoft.com/office/officeart/2005/8/layout/arrow5"/>
    <dgm:cxn modelId="{A8C9A170-36F2-4845-B9CF-FA4A65FFEEA3}" srcId="{7D4AA9F8-8DE3-4FAB-AE16-10EAC90C9FB9}" destId="{40B7096A-7B6C-404C-BFB7-D4079CE8B6B5}" srcOrd="1" destOrd="0" parTransId="{2C352849-6EF9-4096-9821-0A906BC0A518}" sibTransId="{B1A93411-3F17-4797-AD69-78D5D533335B}"/>
    <dgm:cxn modelId="{3069B47C-103D-7645-B4E8-FB6AF2FDAF3E}" type="presOf" srcId="{7D4AA9F8-8DE3-4FAB-AE16-10EAC90C9FB9}" destId="{4C5EB854-EB9F-3742-A444-514BDED299BB}" srcOrd="0" destOrd="0" presId="urn:microsoft.com/office/officeart/2005/8/layout/arrow5"/>
    <dgm:cxn modelId="{95D171F9-3C94-B54E-9178-52E94227362D}" type="presOf" srcId="{40B7096A-7B6C-404C-BFB7-D4079CE8B6B5}" destId="{04360D82-224A-034A-B133-C9D0803E782B}" srcOrd="0" destOrd="0" presId="urn:microsoft.com/office/officeart/2005/8/layout/arrow5"/>
    <dgm:cxn modelId="{42AFFF48-626D-1D4E-BC2D-09D484958F20}" type="presParOf" srcId="{4C5EB854-EB9F-3742-A444-514BDED299BB}" destId="{F0260D37-E31F-7841-886B-DBD9ACF80EB6}" srcOrd="0" destOrd="0" presId="urn:microsoft.com/office/officeart/2005/8/layout/arrow5"/>
    <dgm:cxn modelId="{0825CFFC-7CE4-AE4A-8A46-8AFD24133F17}" type="presParOf" srcId="{4C5EB854-EB9F-3742-A444-514BDED299BB}" destId="{04360D82-224A-034A-B133-C9D0803E782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024A9-59AA-9E46-BB0E-55B3D87DD02B}">
      <dsp:nvSpPr>
        <dsp:cNvPr id="0" name=""/>
        <dsp:cNvSpPr/>
      </dsp:nvSpPr>
      <dsp:spPr>
        <a:xfrm>
          <a:off x="693" y="0"/>
          <a:ext cx="2810014" cy="31157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7" tIns="0" rIns="277567" bIns="330200" numCol="1" spcCol="1270" anchor="t" anchorCtr="0">
          <a:noAutofit/>
        </a:bodyPr>
        <a:lstStyle/>
        <a:p>
          <a:pPr marL="0" lvl="0" indent="0" algn="l" defTabSz="933450">
            <a:lnSpc>
              <a:spcPct val="90000"/>
            </a:lnSpc>
            <a:spcBef>
              <a:spcPct val="0"/>
            </a:spcBef>
            <a:spcAft>
              <a:spcPct val="35000"/>
            </a:spcAft>
            <a:buNone/>
          </a:pPr>
          <a:r>
            <a:rPr lang="en-GB" sz="2100" kern="1200" dirty="0"/>
            <a:t>K</a:t>
          </a:r>
          <a:r>
            <a:rPr lang="en-SI" sz="2100" kern="1200"/>
            <a:t>aj je trajnostna potrošnja?</a:t>
          </a:r>
          <a:endParaRPr lang="en-US" sz="2100" kern="1200" dirty="0"/>
        </a:p>
      </dsp:txBody>
      <dsp:txXfrm>
        <a:off x="693" y="1246295"/>
        <a:ext cx="2810014" cy="1869444"/>
      </dsp:txXfrm>
    </dsp:sp>
    <dsp:sp modelId="{9CA4E5FA-8B7D-994F-A5A3-C389A5428B45}">
      <dsp:nvSpPr>
        <dsp:cNvPr id="0" name=""/>
        <dsp:cNvSpPr/>
      </dsp:nvSpPr>
      <dsp:spPr>
        <a:xfrm>
          <a:off x="693" y="0"/>
          <a:ext cx="2810014" cy="1246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77567" tIns="165100" rIns="277567" bIns="165100" numCol="1" spcCol="1270" anchor="ctr" anchorCtr="0">
          <a:noAutofit/>
        </a:bodyPr>
        <a:lstStyle/>
        <a:p>
          <a:pPr marL="0" lvl="0" indent="0" algn="l" defTabSz="2889250">
            <a:lnSpc>
              <a:spcPct val="90000"/>
            </a:lnSpc>
            <a:spcBef>
              <a:spcPct val="0"/>
            </a:spcBef>
            <a:spcAft>
              <a:spcPct val="35000"/>
            </a:spcAft>
            <a:buNone/>
          </a:pPr>
          <a:r>
            <a:rPr lang="en-US" sz="6500" kern="1200"/>
            <a:t>01</a:t>
          </a:r>
        </a:p>
      </dsp:txBody>
      <dsp:txXfrm>
        <a:off x="693" y="0"/>
        <a:ext cx="2810014" cy="1246296"/>
      </dsp:txXfrm>
    </dsp:sp>
    <dsp:sp modelId="{B6A1FE18-0A53-6F42-B5DD-71FABF870D5C}">
      <dsp:nvSpPr>
        <dsp:cNvPr id="0" name=""/>
        <dsp:cNvSpPr/>
      </dsp:nvSpPr>
      <dsp:spPr>
        <a:xfrm>
          <a:off x="3035510" y="0"/>
          <a:ext cx="2810014" cy="31157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7" tIns="0" rIns="277567" bIns="330200" numCol="1" spcCol="1270" anchor="t" anchorCtr="0">
          <a:noAutofit/>
        </a:bodyPr>
        <a:lstStyle/>
        <a:p>
          <a:pPr marL="0" lvl="0" indent="0" algn="l" defTabSz="933450">
            <a:lnSpc>
              <a:spcPct val="90000"/>
            </a:lnSpc>
            <a:spcBef>
              <a:spcPct val="0"/>
            </a:spcBef>
            <a:spcAft>
              <a:spcPct val="35000"/>
            </a:spcAft>
            <a:buNone/>
          </a:pPr>
          <a:r>
            <a:rPr lang="en-GB" sz="2100" kern="1200"/>
            <a:t>K</a:t>
          </a:r>
          <a:r>
            <a:rPr lang="en-SI" sz="2100" kern="1200"/>
            <a:t>ateri dejavniki naj bi vplivali na trajnostno potrošnjo?</a:t>
          </a:r>
          <a:endParaRPr lang="en-US" sz="2100" kern="1200"/>
        </a:p>
      </dsp:txBody>
      <dsp:txXfrm>
        <a:off x="3035510" y="1246295"/>
        <a:ext cx="2810014" cy="1869444"/>
      </dsp:txXfrm>
    </dsp:sp>
    <dsp:sp modelId="{E4D22F63-F7FB-9D42-B595-C435F0C2F03D}">
      <dsp:nvSpPr>
        <dsp:cNvPr id="0" name=""/>
        <dsp:cNvSpPr/>
      </dsp:nvSpPr>
      <dsp:spPr>
        <a:xfrm>
          <a:off x="3035510" y="0"/>
          <a:ext cx="2810014" cy="1246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77567" tIns="165100" rIns="277567" bIns="165100" numCol="1" spcCol="1270" anchor="ctr" anchorCtr="0">
          <a:noAutofit/>
        </a:bodyPr>
        <a:lstStyle/>
        <a:p>
          <a:pPr marL="0" lvl="0" indent="0" algn="l" defTabSz="2889250">
            <a:lnSpc>
              <a:spcPct val="90000"/>
            </a:lnSpc>
            <a:spcBef>
              <a:spcPct val="0"/>
            </a:spcBef>
            <a:spcAft>
              <a:spcPct val="35000"/>
            </a:spcAft>
            <a:buNone/>
          </a:pPr>
          <a:r>
            <a:rPr lang="en-US" sz="6500" kern="1200"/>
            <a:t>02</a:t>
          </a:r>
        </a:p>
      </dsp:txBody>
      <dsp:txXfrm>
        <a:off x="3035510" y="0"/>
        <a:ext cx="2810014" cy="1246296"/>
      </dsp:txXfrm>
    </dsp:sp>
    <dsp:sp modelId="{CB5CA8E2-9DDA-B041-9C64-D5D95022B548}">
      <dsp:nvSpPr>
        <dsp:cNvPr id="0" name=""/>
        <dsp:cNvSpPr/>
      </dsp:nvSpPr>
      <dsp:spPr>
        <a:xfrm>
          <a:off x="6070326" y="0"/>
          <a:ext cx="2810014" cy="311574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7" tIns="0" rIns="277567" bIns="330200" numCol="1" spcCol="1270" anchor="t" anchorCtr="0">
          <a:noAutofit/>
        </a:bodyPr>
        <a:lstStyle/>
        <a:p>
          <a:pPr marL="0" lvl="0" indent="0" algn="l" defTabSz="933450">
            <a:lnSpc>
              <a:spcPct val="90000"/>
            </a:lnSpc>
            <a:spcBef>
              <a:spcPct val="0"/>
            </a:spcBef>
            <a:spcAft>
              <a:spcPct val="35000"/>
            </a:spcAft>
            <a:buNone/>
          </a:pPr>
          <a:r>
            <a:rPr lang="en-GB" sz="2100" kern="1200"/>
            <a:t>K</a:t>
          </a:r>
          <a:r>
            <a:rPr lang="en-SI" sz="2100" kern="1200"/>
            <a:t>ako lahko še drugače gledamo na problem trajnostne potrošnje, da bi laže dosegli spremembe?</a:t>
          </a:r>
          <a:endParaRPr lang="en-US" sz="2100" kern="1200"/>
        </a:p>
      </dsp:txBody>
      <dsp:txXfrm>
        <a:off x="6070326" y="1246295"/>
        <a:ext cx="2810014" cy="1869444"/>
      </dsp:txXfrm>
    </dsp:sp>
    <dsp:sp modelId="{6EBB6F0F-6623-4C45-BA48-D56E613938EC}">
      <dsp:nvSpPr>
        <dsp:cNvPr id="0" name=""/>
        <dsp:cNvSpPr/>
      </dsp:nvSpPr>
      <dsp:spPr>
        <a:xfrm>
          <a:off x="6070326" y="0"/>
          <a:ext cx="2810014" cy="1246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77567" tIns="165100" rIns="277567" bIns="165100" numCol="1" spcCol="1270" anchor="ctr" anchorCtr="0">
          <a:noAutofit/>
        </a:bodyPr>
        <a:lstStyle/>
        <a:p>
          <a:pPr marL="0" lvl="0" indent="0" algn="l" defTabSz="2889250">
            <a:lnSpc>
              <a:spcPct val="90000"/>
            </a:lnSpc>
            <a:spcBef>
              <a:spcPct val="0"/>
            </a:spcBef>
            <a:spcAft>
              <a:spcPct val="35000"/>
            </a:spcAft>
            <a:buNone/>
          </a:pPr>
          <a:r>
            <a:rPr lang="en-US" sz="6500" kern="1200"/>
            <a:t>03</a:t>
          </a:r>
        </a:p>
      </dsp:txBody>
      <dsp:txXfrm>
        <a:off x="6070326" y="0"/>
        <a:ext cx="2810014" cy="1246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926F6-FDE4-3F49-BF38-DC8C70407E95}">
      <dsp:nvSpPr>
        <dsp:cNvPr id="0" name=""/>
        <dsp:cNvSpPr/>
      </dsp:nvSpPr>
      <dsp:spPr>
        <a:xfrm>
          <a:off x="744" y="971103"/>
          <a:ext cx="2902148" cy="17412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O</a:t>
          </a:r>
          <a:r>
            <a:rPr lang="en-SI" sz="3700" kern="1200"/>
            <a:t>dgovorna potrošnja</a:t>
          </a:r>
          <a:endParaRPr lang="en-US" sz="3700" kern="1200"/>
        </a:p>
      </dsp:txBody>
      <dsp:txXfrm>
        <a:off x="744" y="971103"/>
        <a:ext cx="2902148" cy="1741289"/>
      </dsp:txXfrm>
    </dsp:sp>
    <dsp:sp modelId="{E4B07A70-EC7F-CE40-B7FE-960DB5C98110}">
      <dsp:nvSpPr>
        <dsp:cNvPr id="0" name=""/>
        <dsp:cNvSpPr/>
      </dsp:nvSpPr>
      <dsp:spPr>
        <a:xfrm>
          <a:off x="3193107" y="971103"/>
          <a:ext cx="2902148" cy="17412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A</a:t>
          </a:r>
          <a:r>
            <a:rPr lang="en-SI" sz="3700" kern="1200"/>
            <a:t>ntipotrošnja</a:t>
          </a:r>
          <a:endParaRPr lang="en-US" sz="3700" kern="1200"/>
        </a:p>
      </dsp:txBody>
      <dsp:txXfrm>
        <a:off x="3193107" y="971103"/>
        <a:ext cx="2902148" cy="1741289"/>
      </dsp:txXfrm>
    </dsp:sp>
    <dsp:sp modelId="{04A95F0A-9112-E143-848E-CCB2825A0C8C}">
      <dsp:nvSpPr>
        <dsp:cNvPr id="0" name=""/>
        <dsp:cNvSpPr/>
      </dsp:nvSpPr>
      <dsp:spPr>
        <a:xfrm>
          <a:off x="1596925" y="3002606"/>
          <a:ext cx="2902148" cy="17412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P</a:t>
          </a:r>
          <a:r>
            <a:rPr lang="en-SI" sz="3700" kern="1200"/>
            <a:t>remišljena potrošnja</a:t>
          </a:r>
          <a:endParaRPr lang="en-US" sz="3700" kern="1200"/>
        </a:p>
      </dsp:txBody>
      <dsp:txXfrm>
        <a:off x="1596925" y="3002606"/>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926F6-FDE4-3F49-BF38-DC8C70407E95}">
      <dsp:nvSpPr>
        <dsp:cNvPr id="0" name=""/>
        <dsp:cNvSpPr/>
      </dsp:nvSpPr>
      <dsp:spPr>
        <a:xfrm>
          <a:off x="50750" y="2976"/>
          <a:ext cx="2854523" cy="17127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sl-SI" sz="3300" kern="1200" dirty="0"/>
            <a:t>Skupnostno-opolnomočena</a:t>
          </a:r>
          <a:endParaRPr lang="en-US" sz="3300" kern="1200" dirty="0"/>
        </a:p>
      </dsp:txBody>
      <dsp:txXfrm>
        <a:off x="50750" y="2976"/>
        <a:ext cx="2854523" cy="1712714"/>
      </dsp:txXfrm>
    </dsp:sp>
    <dsp:sp modelId="{E4B07A70-EC7F-CE40-B7FE-960DB5C98110}">
      <dsp:nvSpPr>
        <dsp:cNvPr id="0" name=""/>
        <dsp:cNvSpPr/>
      </dsp:nvSpPr>
      <dsp:spPr>
        <a:xfrm>
          <a:off x="3190726" y="2976"/>
          <a:ext cx="2854523" cy="17127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sl-SI" sz="3300" kern="1200" dirty="0"/>
            <a:t>Kompetenčno-razširjena</a:t>
          </a:r>
          <a:endParaRPr lang="en-US" sz="3300" kern="1200" dirty="0"/>
        </a:p>
      </dsp:txBody>
      <dsp:txXfrm>
        <a:off x="3190726" y="2976"/>
        <a:ext cx="2854523" cy="1712714"/>
      </dsp:txXfrm>
    </dsp:sp>
    <dsp:sp modelId="{04A95F0A-9112-E143-848E-CCB2825A0C8C}">
      <dsp:nvSpPr>
        <dsp:cNvPr id="0" name=""/>
        <dsp:cNvSpPr/>
      </dsp:nvSpPr>
      <dsp:spPr>
        <a:xfrm>
          <a:off x="50750" y="2001142"/>
          <a:ext cx="2854523" cy="17127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sl-SI" sz="3300" kern="1200" dirty="0"/>
            <a:t>Varčna</a:t>
          </a:r>
          <a:endParaRPr lang="en-US" sz="3300" kern="1200" dirty="0"/>
        </a:p>
      </dsp:txBody>
      <dsp:txXfrm>
        <a:off x="50750" y="2001142"/>
        <a:ext cx="2854523" cy="1712714"/>
      </dsp:txXfrm>
    </dsp:sp>
    <dsp:sp modelId="{8BE6332E-24F6-A544-AF4C-8059F6664B61}">
      <dsp:nvSpPr>
        <dsp:cNvPr id="0" name=""/>
        <dsp:cNvSpPr/>
      </dsp:nvSpPr>
      <dsp:spPr>
        <a:xfrm>
          <a:off x="3190726" y="2001142"/>
          <a:ext cx="2854523" cy="17127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Skupno</a:t>
          </a:r>
          <a:r>
            <a:rPr lang="en-US" sz="3300" kern="1200" dirty="0"/>
            <a:t> </a:t>
          </a:r>
          <a:r>
            <a:rPr lang="en-US" sz="3300" kern="1200" dirty="0" err="1"/>
            <a:t>organizirana</a:t>
          </a:r>
          <a:endParaRPr lang="en-US" sz="3300" kern="1200" dirty="0"/>
        </a:p>
      </dsp:txBody>
      <dsp:txXfrm>
        <a:off x="3190726" y="2001142"/>
        <a:ext cx="2854523" cy="1712714"/>
      </dsp:txXfrm>
    </dsp:sp>
    <dsp:sp modelId="{9881BECB-85A4-5043-8E68-CA0683AB15E7}">
      <dsp:nvSpPr>
        <dsp:cNvPr id="0" name=""/>
        <dsp:cNvSpPr/>
      </dsp:nvSpPr>
      <dsp:spPr>
        <a:xfrm>
          <a:off x="1620738" y="3999308"/>
          <a:ext cx="2854523" cy="17127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err="1"/>
            <a:t>Usmerjena</a:t>
          </a:r>
          <a:r>
            <a:rPr lang="en-GB" sz="3300" kern="1200" dirty="0"/>
            <a:t> v </a:t>
          </a:r>
          <a:r>
            <a:rPr lang="en-GB" sz="3300" kern="1200" dirty="0" err="1"/>
            <a:t>potrebe</a:t>
          </a:r>
          <a:r>
            <a:rPr lang="en-GB" sz="3300" kern="1200" dirty="0"/>
            <a:t> in </a:t>
          </a:r>
          <a:r>
            <a:rPr lang="en-GB" sz="3300" kern="1200" dirty="0" err="1"/>
            <a:t>uporabo</a:t>
          </a:r>
          <a:endParaRPr lang="en-GB" sz="3300" kern="1200" dirty="0"/>
        </a:p>
      </dsp:txBody>
      <dsp:txXfrm>
        <a:off x="1620738" y="3999308"/>
        <a:ext cx="2854523" cy="1712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FEAF1-91F3-40F4-9A59-F7D317A1FA39}">
      <dsp:nvSpPr>
        <dsp:cNvPr id="0" name=""/>
        <dsp:cNvSpPr/>
      </dsp:nvSpPr>
      <dsp:spPr>
        <a:xfrm>
          <a:off x="527767" y="140369"/>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9F392-5862-42D9-BD5C-BCC59A24A376}">
      <dsp:nvSpPr>
        <dsp:cNvPr id="0" name=""/>
        <dsp:cNvSpPr/>
      </dsp:nvSpPr>
      <dsp:spPr>
        <a:xfrm>
          <a:off x="871454" y="484057"/>
          <a:ext cx="925312" cy="92531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0242D5-7351-4434-B9A5-1D68D9116560}">
      <dsp:nvSpPr>
        <dsp:cNvPr id="0" name=""/>
        <dsp:cNvSpPr/>
      </dsp:nvSpPr>
      <dsp:spPr>
        <a:xfrm>
          <a:off x="0" y="187379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sl-SI" sz="1500" kern="1200" dirty="0"/>
            <a:t>Poraba, vezana na dom (npr. energija ...)</a:t>
          </a:r>
          <a:endParaRPr lang="en-US" sz="1500" kern="1200" dirty="0"/>
        </a:p>
      </dsp:txBody>
      <dsp:txXfrm>
        <a:off x="0" y="1873791"/>
        <a:ext cx="2643750" cy="720000"/>
      </dsp:txXfrm>
    </dsp:sp>
    <dsp:sp modelId="{F4997825-574D-4ED9-8F72-6AFF28AA10A5}">
      <dsp:nvSpPr>
        <dsp:cNvPr id="0" name=""/>
        <dsp:cNvSpPr/>
      </dsp:nvSpPr>
      <dsp:spPr>
        <a:xfrm>
          <a:off x="3634173" y="140369"/>
          <a:ext cx="1612687" cy="1612687"/>
        </a:xfrm>
        <a:prstGeom prst="ellipse">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5A41DCBE-22A2-4994-AF94-070B49D3259B}">
      <dsp:nvSpPr>
        <dsp:cNvPr id="0" name=""/>
        <dsp:cNvSpPr/>
      </dsp:nvSpPr>
      <dsp:spPr>
        <a:xfrm>
          <a:off x="3977861" y="484057"/>
          <a:ext cx="925312" cy="92531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95596-2EA3-4E9E-939A-26218EB4ECAE}">
      <dsp:nvSpPr>
        <dsp:cNvPr id="0" name=""/>
        <dsp:cNvSpPr/>
      </dsp:nvSpPr>
      <dsp:spPr>
        <a:xfrm>
          <a:off x="3118642" y="193355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dirty="0"/>
            <a:t>P</a:t>
          </a:r>
          <a:r>
            <a:rPr lang="en-SI" sz="1500" kern="1200" dirty="0"/>
            <a:t>oraba hrane in pijače ter drugih potrošnih izdelkov (npr. oblačila)</a:t>
          </a:r>
          <a:endParaRPr lang="en-US" sz="1500" kern="1200" dirty="0"/>
        </a:p>
      </dsp:txBody>
      <dsp:txXfrm>
        <a:off x="3118642" y="1933551"/>
        <a:ext cx="2643750" cy="720000"/>
      </dsp:txXfrm>
    </dsp:sp>
    <dsp:sp modelId="{7A29B40D-A20D-4D76-B4D1-F7ADB296B6B8}">
      <dsp:nvSpPr>
        <dsp:cNvPr id="0" name=""/>
        <dsp:cNvSpPr/>
      </dsp:nvSpPr>
      <dsp:spPr>
        <a:xfrm>
          <a:off x="6740580" y="140369"/>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0DD29-5F53-4129-848A-13B95A4E4320}">
      <dsp:nvSpPr>
        <dsp:cNvPr id="0" name=""/>
        <dsp:cNvSpPr/>
      </dsp:nvSpPr>
      <dsp:spPr>
        <a:xfrm>
          <a:off x="7084267" y="484057"/>
          <a:ext cx="925312" cy="92531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40194C-F422-402A-80DE-FC971AD2D077}">
      <dsp:nvSpPr>
        <dsp:cNvPr id="0" name=""/>
        <dsp:cNvSpPr/>
      </dsp:nvSpPr>
      <dsp:spPr>
        <a:xfrm>
          <a:off x="6163264" y="206845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dirty="0"/>
            <a:t>T</a:t>
          </a:r>
          <a:r>
            <a:rPr lang="en-SI" sz="1500" kern="1200" dirty="0"/>
            <a:t>ransport </a:t>
          </a:r>
          <a:endParaRPr lang="en-US" sz="1500" kern="1200" dirty="0"/>
        </a:p>
      </dsp:txBody>
      <dsp:txXfrm>
        <a:off x="6163264" y="2068450"/>
        <a:ext cx="264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C5D27-8BBF-C747-B83B-A2AB6EA589D0}">
      <dsp:nvSpPr>
        <dsp:cNvPr id="0" name=""/>
        <dsp:cNvSpPr/>
      </dsp:nvSpPr>
      <dsp:spPr>
        <a:xfrm>
          <a:off x="3903938" y="1201161"/>
          <a:ext cx="1306968" cy="719425"/>
        </a:xfrm>
        <a:custGeom>
          <a:avLst/>
          <a:gdLst/>
          <a:ahLst/>
          <a:cxnLst/>
          <a:rect l="0" t="0" r="0" b="0"/>
          <a:pathLst>
            <a:path>
              <a:moveTo>
                <a:pt x="1306968" y="0"/>
              </a:moveTo>
              <a:lnTo>
                <a:pt x="1306968" y="719425"/>
              </a:lnTo>
              <a:lnTo>
                <a:pt x="0" y="719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BB774-17F5-3A45-BF1B-E9B8F7803D85}">
      <dsp:nvSpPr>
        <dsp:cNvPr id="0" name=""/>
        <dsp:cNvSpPr/>
      </dsp:nvSpPr>
      <dsp:spPr>
        <a:xfrm>
          <a:off x="5210906" y="1201161"/>
          <a:ext cx="3214993" cy="2206238"/>
        </a:xfrm>
        <a:custGeom>
          <a:avLst/>
          <a:gdLst/>
          <a:ahLst/>
          <a:cxnLst/>
          <a:rect l="0" t="0" r="0" b="0"/>
          <a:pathLst>
            <a:path>
              <a:moveTo>
                <a:pt x="0" y="0"/>
              </a:moveTo>
              <a:lnTo>
                <a:pt x="0" y="1954439"/>
              </a:lnTo>
              <a:lnTo>
                <a:pt x="3214993" y="1954439"/>
              </a:lnTo>
              <a:lnTo>
                <a:pt x="3214993" y="22062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18F83-07DA-8545-B358-25B0CD223E3E}">
      <dsp:nvSpPr>
        <dsp:cNvPr id="0" name=""/>
        <dsp:cNvSpPr/>
      </dsp:nvSpPr>
      <dsp:spPr>
        <a:xfrm>
          <a:off x="4790882" y="1201161"/>
          <a:ext cx="420024" cy="2206238"/>
        </a:xfrm>
        <a:custGeom>
          <a:avLst/>
          <a:gdLst/>
          <a:ahLst/>
          <a:cxnLst/>
          <a:rect l="0" t="0" r="0" b="0"/>
          <a:pathLst>
            <a:path>
              <a:moveTo>
                <a:pt x="420024" y="0"/>
              </a:moveTo>
              <a:lnTo>
                <a:pt x="420024" y="1954439"/>
              </a:lnTo>
              <a:lnTo>
                <a:pt x="0" y="1954439"/>
              </a:lnTo>
              <a:lnTo>
                <a:pt x="0" y="22062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50324F-43AD-CA4B-805B-56CEFCE6B6DE}">
      <dsp:nvSpPr>
        <dsp:cNvPr id="0" name=""/>
        <dsp:cNvSpPr/>
      </dsp:nvSpPr>
      <dsp:spPr>
        <a:xfrm>
          <a:off x="1575888" y="1201161"/>
          <a:ext cx="3635018" cy="2206238"/>
        </a:xfrm>
        <a:custGeom>
          <a:avLst/>
          <a:gdLst/>
          <a:ahLst/>
          <a:cxnLst/>
          <a:rect l="0" t="0" r="0" b="0"/>
          <a:pathLst>
            <a:path>
              <a:moveTo>
                <a:pt x="3635018" y="0"/>
              </a:moveTo>
              <a:lnTo>
                <a:pt x="3635018" y="1954439"/>
              </a:lnTo>
              <a:lnTo>
                <a:pt x="0" y="1954439"/>
              </a:lnTo>
              <a:lnTo>
                <a:pt x="0" y="22062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063A3E-6D44-3346-ABF6-23339248D5E6}">
      <dsp:nvSpPr>
        <dsp:cNvPr id="0" name=""/>
        <dsp:cNvSpPr/>
      </dsp:nvSpPr>
      <dsp:spPr>
        <a:xfrm>
          <a:off x="4611385" y="2118"/>
          <a:ext cx="1199042" cy="119904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11516-93B4-8846-A92F-2BEB57951DB0}">
      <dsp:nvSpPr>
        <dsp:cNvPr id="0" name=""/>
        <dsp:cNvSpPr/>
      </dsp:nvSpPr>
      <dsp:spPr>
        <a:xfrm>
          <a:off x="4611385" y="2118"/>
          <a:ext cx="1199042" cy="119904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1ECB80-A27F-034F-8B4D-3F5B83D8843A}">
      <dsp:nvSpPr>
        <dsp:cNvPr id="0" name=""/>
        <dsp:cNvSpPr/>
      </dsp:nvSpPr>
      <dsp:spPr>
        <a:xfrm>
          <a:off x="4011864" y="217945"/>
          <a:ext cx="2398085" cy="7673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Trajnostna</a:t>
          </a:r>
          <a:r>
            <a:rPr lang="en-GB" sz="1400" kern="1200" dirty="0"/>
            <a:t> </a:t>
          </a:r>
          <a:r>
            <a:rPr lang="en-GB" sz="1400" kern="1200" dirty="0" err="1"/>
            <a:t>potrošnja</a:t>
          </a:r>
          <a:endParaRPr lang="en-GB" sz="1400" kern="1200" dirty="0"/>
        </a:p>
        <a:p>
          <a:pPr marL="0" lvl="0" indent="0" algn="ctr" defTabSz="622300">
            <a:lnSpc>
              <a:spcPct val="90000"/>
            </a:lnSpc>
            <a:spcBef>
              <a:spcPct val="0"/>
            </a:spcBef>
            <a:spcAft>
              <a:spcPct val="35000"/>
            </a:spcAft>
            <a:buNone/>
          </a:pPr>
          <a:r>
            <a:rPr lang="en-GB" sz="1400" kern="1200" dirty="0" err="1"/>
            <a:t>posameznika</a:t>
          </a:r>
          <a:endParaRPr lang="en-GB" sz="1400" kern="1200" dirty="0"/>
        </a:p>
      </dsp:txBody>
      <dsp:txXfrm>
        <a:off x="4011864" y="217945"/>
        <a:ext cx="2398085" cy="767387"/>
      </dsp:txXfrm>
    </dsp:sp>
    <dsp:sp modelId="{8D73EEEA-AA09-8D4C-87C9-5535D773DC54}">
      <dsp:nvSpPr>
        <dsp:cNvPr id="0" name=""/>
        <dsp:cNvSpPr/>
      </dsp:nvSpPr>
      <dsp:spPr>
        <a:xfrm>
          <a:off x="976366" y="3407399"/>
          <a:ext cx="1199042" cy="119904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4A61C-962C-9F46-A96A-8AFEC063A0F0}">
      <dsp:nvSpPr>
        <dsp:cNvPr id="0" name=""/>
        <dsp:cNvSpPr/>
      </dsp:nvSpPr>
      <dsp:spPr>
        <a:xfrm>
          <a:off x="976366" y="3407399"/>
          <a:ext cx="1199042" cy="119904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91413-A464-374D-9A10-E24BC2482A76}">
      <dsp:nvSpPr>
        <dsp:cNvPr id="0" name=""/>
        <dsp:cNvSpPr/>
      </dsp:nvSpPr>
      <dsp:spPr>
        <a:xfrm>
          <a:off x="376845" y="3623227"/>
          <a:ext cx="2398085" cy="7673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Mediji</a:t>
          </a:r>
          <a:r>
            <a:rPr lang="en-GB" sz="1400" kern="1200" dirty="0"/>
            <a:t>, </a:t>
          </a:r>
          <a:r>
            <a:rPr lang="en-GB" sz="1400" kern="1200" dirty="0" err="1"/>
            <a:t>politični</a:t>
          </a:r>
          <a:r>
            <a:rPr lang="en-GB" sz="1400" kern="1200" dirty="0"/>
            <a:t>, </a:t>
          </a:r>
          <a:r>
            <a:rPr lang="en-GB" sz="1400" kern="1200" dirty="0" err="1"/>
            <a:t>kulturni</a:t>
          </a:r>
          <a:r>
            <a:rPr lang="en-GB" sz="1400" kern="1200" dirty="0"/>
            <a:t>, </a:t>
          </a:r>
          <a:r>
            <a:rPr lang="en-GB" sz="1400" kern="1200" dirty="0" err="1"/>
            <a:t>etični</a:t>
          </a:r>
          <a:r>
            <a:rPr lang="en-GB" sz="1400" kern="1200" dirty="0"/>
            <a:t> </a:t>
          </a:r>
          <a:r>
            <a:rPr lang="en-GB" sz="1400" kern="1200" dirty="0" err="1"/>
            <a:t>dejavniki</a:t>
          </a:r>
          <a:endParaRPr lang="en-GB" sz="1400" kern="1200" dirty="0"/>
        </a:p>
      </dsp:txBody>
      <dsp:txXfrm>
        <a:off x="376845" y="3623227"/>
        <a:ext cx="2398085" cy="767387"/>
      </dsp:txXfrm>
    </dsp:sp>
    <dsp:sp modelId="{0B522D54-B570-4543-B8BB-01A9CCC54F4A}">
      <dsp:nvSpPr>
        <dsp:cNvPr id="0" name=""/>
        <dsp:cNvSpPr/>
      </dsp:nvSpPr>
      <dsp:spPr>
        <a:xfrm>
          <a:off x="4034705" y="3407399"/>
          <a:ext cx="1512352" cy="119904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5EE552-10D5-BC43-9D3C-791507DFA199}">
      <dsp:nvSpPr>
        <dsp:cNvPr id="0" name=""/>
        <dsp:cNvSpPr/>
      </dsp:nvSpPr>
      <dsp:spPr>
        <a:xfrm>
          <a:off x="4034705" y="3407399"/>
          <a:ext cx="1512352" cy="119904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5FCDC9-BED1-F044-B30F-18821BF5369A}">
      <dsp:nvSpPr>
        <dsp:cNvPr id="0" name=""/>
        <dsp:cNvSpPr/>
      </dsp:nvSpPr>
      <dsp:spPr>
        <a:xfrm>
          <a:off x="3278529" y="3623227"/>
          <a:ext cx="3024705" cy="7673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Vrednote</a:t>
          </a:r>
          <a:r>
            <a:rPr lang="en-GB" sz="1400" kern="1200" dirty="0"/>
            <a:t>, </a:t>
          </a:r>
          <a:r>
            <a:rPr lang="en-GB" sz="1400" kern="1200" dirty="0" err="1"/>
            <a:t>motivacija</a:t>
          </a:r>
          <a:r>
            <a:rPr lang="en-GB" sz="1400" kern="1200" dirty="0"/>
            <a:t>, </a:t>
          </a:r>
          <a:r>
            <a:rPr lang="en-GB" sz="1400" kern="1200" dirty="0" err="1"/>
            <a:t>ozaveščenost</a:t>
          </a:r>
          <a:r>
            <a:rPr lang="en-GB" sz="1400" kern="1200" dirty="0"/>
            <a:t>, </a:t>
          </a:r>
          <a:r>
            <a:rPr lang="en-GB" sz="1400" kern="1200" dirty="0" err="1"/>
            <a:t>znanje</a:t>
          </a:r>
          <a:r>
            <a:rPr lang="en-GB" sz="1400" kern="1200" dirty="0"/>
            <a:t>, </a:t>
          </a:r>
          <a:r>
            <a:rPr lang="en-GB" sz="1400" kern="1200" dirty="0" err="1"/>
            <a:t>vpletenost</a:t>
          </a:r>
          <a:r>
            <a:rPr lang="en-GB" sz="1400" kern="1200" dirty="0"/>
            <a:t>, </a:t>
          </a:r>
          <a:r>
            <a:rPr lang="en-GB" sz="1400" kern="1200" dirty="0" err="1"/>
            <a:t>družbene</a:t>
          </a:r>
          <a:r>
            <a:rPr lang="en-GB" sz="1400" kern="1200" dirty="0"/>
            <a:t> </a:t>
          </a:r>
          <a:r>
            <a:rPr lang="en-GB" sz="1400" kern="1200" dirty="0" err="1"/>
            <a:t>norme</a:t>
          </a:r>
          <a:r>
            <a:rPr lang="en-GB" sz="1400" kern="1200" dirty="0"/>
            <a:t> </a:t>
          </a:r>
        </a:p>
      </dsp:txBody>
      <dsp:txXfrm>
        <a:off x="3278529" y="3623227"/>
        <a:ext cx="3024705" cy="767387"/>
      </dsp:txXfrm>
    </dsp:sp>
    <dsp:sp modelId="{A5A7403C-F834-AA43-8EDD-FCA38E30C71F}">
      <dsp:nvSpPr>
        <dsp:cNvPr id="0" name=""/>
        <dsp:cNvSpPr/>
      </dsp:nvSpPr>
      <dsp:spPr>
        <a:xfrm>
          <a:off x="7616366" y="3407399"/>
          <a:ext cx="1619067" cy="119904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4A0C2-5E95-3C4F-AD03-7884C7B1C341}">
      <dsp:nvSpPr>
        <dsp:cNvPr id="0" name=""/>
        <dsp:cNvSpPr/>
      </dsp:nvSpPr>
      <dsp:spPr>
        <a:xfrm>
          <a:off x="7616366" y="3407399"/>
          <a:ext cx="1619067" cy="119904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E1FA48-353E-4945-9AEB-B5388A5EADE2}">
      <dsp:nvSpPr>
        <dsp:cNvPr id="0" name=""/>
        <dsp:cNvSpPr/>
      </dsp:nvSpPr>
      <dsp:spPr>
        <a:xfrm>
          <a:off x="6806833" y="3623227"/>
          <a:ext cx="3238135" cy="7673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Družbeni</a:t>
          </a:r>
          <a:r>
            <a:rPr lang="en-GB" sz="1400" kern="1200" dirty="0"/>
            <a:t> </a:t>
          </a:r>
          <a:r>
            <a:rPr lang="en-GB" sz="1400" kern="1200" dirty="0" err="1"/>
            <a:t>vpliv</a:t>
          </a:r>
          <a:r>
            <a:rPr lang="en-GB" sz="1400" kern="1200" dirty="0"/>
            <a:t> (</a:t>
          </a:r>
          <a:r>
            <a:rPr lang="en-GB" sz="1400" kern="1200" dirty="0" err="1"/>
            <a:t>družina</a:t>
          </a:r>
          <a:r>
            <a:rPr lang="en-GB" sz="1400" kern="1200" dirty="0"/>
            <a:t>, </a:t>
          </a:r>
          <a:r>
            <a:rPr lang="en-GB" sz="1400" kern="1200" dirty="0" err="1"/>
            <a:t>šola</a:t>
          </a:r>
          <a:r>
            <a:rPr lang="en-GB" sz="1400" kern="1200" dirty="0"/>
            <a:t> …), </a:t>
          </a:r>
          <a:r>
            <a:rPr lang="en-GB" sz="1400" kern="1200" dirty="0" err="1"/>
            <a:t>zaznana</a:t>
          </a:r>
          <a:r>
            <a:rPr lang="en-GB" sz="1400" kern="1200" dirty="0"/>
            <a:t> </a:t>
          </a:r>
          <a:r>
            <a:rPr lang="en-GB" sz="1400" kern="1200" dirty="0" err="1"/>
            <a:t>učinkovitost</a:t>
          </a:r>
          <a:r>
            <a:rPr lang="en-GB" sz="1400" kern="1200" dirty="0"/>
            <a:t>, </a:t>
          </a:r>
          <a:r>
            <a:rPr lang="en-GB" sz="1400" kern="1200" dirty="0" err="1"/>
            <a:t>zaznana</a:t>
          </a:r>
          <a:r>
            <a:rPr lang="en-GB" sz="1400" kern="1200" dirty="0"/>
            <a:t> </a:t>
          </a:r>
          <a:r>
            <a:rPr lang="en-GB" sz="1400" kern="1200" dirty="0" err="1"/>
            <a:t>prednost</a:t>
          </a:r>
          <a:r>
            <a:rPr lang="en-GB" sz="1400" kern="1200" dirty="0"/>
            <a:t>, </a:t>
          </a:r>
          <a:r>
            <a:rPr lang="en-GB" sz="1400" kern="1200" dirty="0" err="1"/>
            <a:t>kompleksnost</a:t>
          </a:r>
          <a:r>
            <a:rPr lang="en-GB" sz="1400" kern="1200" dirty="0"/>
            <a:t>, </a:t>
          </a:r>
          <a:r>
            <a:rPr lang="en-GB" sz="1400" kern="1200" dirty="0" err="1"/>
            <a:t>ovire</a:t>
          </a:r>
          <a:r>
            <a:rPr lang="en-GB" sz="1400" kern="1200" dirty="0"/>
            <a:t> …</a:t>
          </a:r>
        </a:p>
      </dsp:txBody>
      <dsp:txXfrm>
        <a:off x="6806833" y="3623227"/>
        <a:ext cx="3238135" cy="767387"/>
      </dsp:txXfrm>
    </dsp:sp>
    <dsp:sp modelId="{6924499A-B843-F142-B3EE-165EECD7B9B5}">
      <dsp:nvSpPr>
        <dsp:cNvPr id="0" name=""/>
        <dsp:cNvSpPr/>
      </dsp:nvSpPr>
      <dsp:spPr>
        <a:xfrm>
          <a:off x="2406279" y="1704759"/>
          <a:ext cx="1701885" cy="119904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5AC576-F564-F445-85E4-9DBE070391EE}">
      <dsp:nvSpPr>
        <dsp:cNvPr id="0" name=""/>
        <dsp:cNvSpPr/>
      </dsp:nvSpPr>
      <dsp:spPr>
        <a:xfrm>
          <a:off x="2406279" y="1704759"/>
          <a:ext cx="1701885" cy="119904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653A7D-9DBE-4144-9245-5F6F01608E09}">
      <dsp:nvSpPr>
        <dsp:cNvPr id="0" name=""/>
        <dsp:cNvSpPr/>
      </dsp:nvSpPr>
      <dsp:spPr>
        <a:xfrm>
          <a:off x="1555336" y="1920586"/>
          <a:ext cx="3403771" cy="7673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Socio-</a:t>
          </a:r>
          <a:r>
            <a:rPr lang="en-GB" sz="1400" kern="1200" dirty="0" err="1"/>
            <a:t>demografski</a:t>
          </a:r>
          <a:r>
            <a:rPr lang="en-GB" sz="1400" kern="1200" dirty="0"/>
            <a:t> </a:t>
          </a:r>
          <a:r>
            <a:rPr lang="en-GB" sz="1400" kern="1200" dirty="0" err="1"/>
            <a:t>dejavniki</a:t>
          </a:r>
          <a:r>
            <a:rPr lang="en-GB" sz="1400" kern="1200" dirty="0"/>
            <a:t>, </a:t>
          </a:r>
          <a:r>
            <a:rPr lang="en-GB" sz="1400" kern="1200" dirty="0" err="1"/>
            <a:t>čustvena</a:t>
          </a:r>
          <a:r>
            <a:rPr lang="en-GB" sz="1400" kern="1200" dirty="0"/>
            <a:t> </a:t>
          </a:r>
          <a:r>
            <a:rPr lang="en-GB" sz="1400" kern="1200" dirty="0" err="1"/>
            <a:t>inteligenca</a:t>
          </a:r>
          <a:r>
            <a:rPr lang="en-GB" sz="1400" kern="1200" dirty="0"/>
            <a:t>, </a:t>
          </a:r>
          <a:r>
            <a:rPr lang="en-GB" sz="1400" kern="1200" dirty="0" err="1"/>
            <a:t>stališča</a:t>
          </a:r>
          <a:r>
            <a:rPr lang="en-GB" sz="1400" kern="1200" dirty="0"/>
            <a:t> do </a:t>
          </a:r>
          <a:r>
            <a:rPr lang="en-GB" sz="1400" kern="1200" dirty="0" err="1"/>
            <a:t>okolja</a:t>
          </a:r>
          <a:r>
            <a:rPr lang="en-GB" sz="1400" kern="1200" dirty="0"/>
            <a:t> …</a:t>
          </a:r>
        </a:p>
      </dsp:txBody>
      <dsp:txXfrm>
        <a:off x="1555336" y="1920586"/>
        <a:ext cx="3403771" cy="767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60D37-E31F-7841-886B-DBD9ACF80EB6}">
      <dsp:nvSpPr>
        <dsp:cNvPr id="0" name=""/>
        <dsp:cNvSpPr/>
      </dsp:nvSpPr>
      <dsp:spPr>
        <a:xfrm rot="16200000">
          <a:off x="799" y="1012862"/>
          <a:ext cx="2781492" cy="278149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P</a:t>
          </a:r>
          <a:r>
            <a:rPr lang="en-SI" sz="1600" kern="1200" dirty="0"/>
            <a:t>revelika osredotočenost na posameznika in njegovo vedenje ter ugotavljanje dejavnikov vedenja</a:t>
          </a:r>
          <a:endParaRPr lang="en-US" sz="1600" kern="1200" dirty="0"/>
        </a:p>
      </dsp:txBody>
      <dsp:txXfrm rot="5400000">
        <a:off x="800" y="1708235"/>
        <a:ext cx="2294731" cy="1390746"/>
      </dsp:txXfrm>
    </dsp:sp>
    <dsp:sp modelId="{04360D82-224A-034A-B133-C9D0803E782B}">
      <dsp:nvSpPr>
        <dsp:cNvPr id="0" name=""/>
        <dsp:cNvSpPr/>
      </dsp:nvSpPr>
      <dsp:spPr>
        <a:xfrm rot="5400000">
          <a:off x="3018620" y="1012862"/>
          <a:ext cx="2781492" cy="278149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t>P</a:t>
          </a:r>
          <a:r>
            <a:rPr lang="en-SI" sz="1900" kern="1200"/>
            <a:t>relaganje odgovornosti na posameznika (lažna opolnomočenost)</a:t>
          </a:r>
          <a:endParaRPr lang="en-US" sz="1900" kern="1200"/>
        </a:p>
      </dsp:txBody>
      <dsp:txXfrm rot="-5400000">
        <a:off x="3505382" y="1708235"/>
        <a:ext cx="2294731" cy="139074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14. 04. 23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EDE814-5A83-8C4C-8043-35CF34F14AC6}" type="slidenum">
              <a:rPr lang="en-SI" smtClean="0"/>
              <a:t>16</a:t>
            </a:fld>
            <a:endParaRPr lang="en-SI"/>
          </a:p>
        </p:txBody>
      </p:sp>
    </p:spTree>
    <p:extLst>
      <p:ext uri="{BB962C8B-B14F-4D97-AF65-F5344CB8AC3E}">
        <p14:creationId xmlns:p14="http://schemas.microsoft.com/office/powerpoint/2010/main" val="30367744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da uredite slog podnaslova matrice</a:t>
            </a:r>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 y="6424836"/>
              <a:ext cx="4040661" cy="286139"/>
            </a:xfrm>
            <a:prstGeom prst="rect">
              <a:avLst/>
            </a:prstGeom>
          </p:spPr>
        </p:pic>
        <p:pic>
          <p:nvPicPr>
            <p:cNvPr id="9" name="Slika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48956" y="6424280"/>
              <a:ext cx="4043044" cy="286139"/>
            </a:xfrm>
            <a:prstGeom prst="rect">
              <a:avLst/>
            </a:prstGeom>
          </p:spPr>
        </p:pic>
      </p:grpSp>
      <p:pic>
        <p:nvPicPr>
          <p:cNvPr id="5" name="Slika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a:t>Uredite slog naslova matrice</a:t>
            </a:r>
          </a:p>
        </p:txBody>
      </p:sp>
      <p:pic>
        <p:nvPicPr>
          <p:cNvPr id="1026" name="Slika 3"/>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6034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a:t>Uredite slog naslova matrice</a:t>
            </a:r>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Uredite sloge besedila matrice</a:t>
            </a:r>
          </a:p>
        </p:txBody>
      </p:sp>
    </p:spTree>
    <p:extLst>
      <p:ext uri="{BB962C8B-B14F-4D97-AF65-F5344CB8AC3E}">
        <p14:creationId xmlns:p14="http://schemas.microsoft.com/office/powerpoint/2010/main" val="42880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155575" y="1253330"/>
            <a:ext cx="5873750" cy="5103019"/>
          </a:xfrm>
        </p:spPr>
        <p:txBody>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p:cNvSpPr>
            <a:spLocks noGrp="1"/>
          </p:cNvSpPr>
          <p:nvPr>
            <p:ph sz="half" idx="2"/>
          </p:nvPr>
        </p:nvSpPr>
        <p:spPr>
          <a:xfrm>
            <a:off x="6172199" y="1253331"/>
            <a:ext cx="5864225" cy="510301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3685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a:t>Uredite slog naslova matrice</a:t>
            </a:r>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9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Tree>
    <p:extLst>
      <p:ext uri="{BB962C8B-B14F-4D97-AF65-F5344CB8AC3E}">
        <p14:creationId xmlns:p14="http://schemas.microsoft.com/office/powerpoint/2010/main" val="3602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Tree>
    <p:extLst>
      <p:ext uri="{BB962C8B-B14F-4D97-AF65-F5344CB8AC3E}">
        <p14:creationId xmlns:p14="http://schemas.microsoft.com/office/powerpoint/2010/main" val="28744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a:t>Uredite slog naslova matrice</a:t>
            </a:r>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1" cstate="email">
              <a:extLst>
                <a:ext uri="{28A0092B-C50C-407E-A947-70E740481C1C}">
                  <a14:useLocalDpi xmlns:a14="http://schemas.microsoft.com/office/drawing/2010/main"/>
                </a:ext>
              </a:extLst>
            </a:blip>
            <a:srcRect r="-1"/>
            <a:stretch/>
          </p:blipFill>
          <p:spPr>
            <a:xfrm>
              <a:off x="-1" y="6424836"/>
              <a:ext cx="4040661" cy="286139"/>
            </a:xfrm>
            <a:prstGeom prst="rect">
              <a:avLst/>
            </a:prstGeom>
          </p:spPr>
        </p:pic>
        <p:pic>
          <p:nvPicPr>
            <p:cNvPr id="12" name="Slika 1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8148956" y="6424280"/>
              <a:ext cx="4043044" cy="286139"/>
            </a:xfrm>
            <a:prstGeom prst="rect">
              <a:avLst/>
            </a:prstGeom>
          </p:spPr>
        </p:pic>
      </p:grpSp>
      <p:pic>
        <p:nvPicPr>
          <p:cNvPr id="15" name="Slika 1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image" Target="../media/image11.tiff"/><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p:txBody>
          <a:bodyPr/>
          <a:lstStyle/>
          <a:p>
            <a:r>
              <a:rPr lang="sl-SI" dirty="0"/>
              <a:t>Kako misliti trajnostno potrošnjo</a:t>
            </a:r>
          </a:p>
        </p:txBody>
      </p:sp>
      <p:sp>
        <p:nvSpPr>
          <p:cNvPr id="10" name="Podnaslov 9"/>
          <p:cNvSpPr>
            <a:spLocks noGrp="1"/>
          </p:cNvSpPr>
          <p:nvPr>
            <p:ph type="subTitle" idx="1"/>
          </p:nvPr>
        </p:nvSpPr>
        <p:spPr/>
        <p:txBody>
          <a:bodyPr>
            <a:normAutofit fontScale="92500" lnSpcReduction="20000"/>
          </a:bodyPr>
          <a:lstStyle/>
          <a:p>
            <a:r>
              <a:rPr lang="sl-SI" dirty="0"/>
              <a:t>prof. dr. Urša Golob Podnar, </a:t>
            </a:r>
          </a:p>
          <a:p>
            <a:r>
              <a:rPr lang="sl-SI" dirty="0"/>
              <a:t>Univerza v Ljubljani, Fakulteta za družbene vede</a:t>
            </a:r>
          </a:p>
        </p:txBody>
      </p:sp>
    </p:spTree>
    <p:extLst>
      <p:ext uri="{BB962C8B-B14F-4D97-AF65-F5344CB8AC3E}">
        <p14:creationId xmlns:p14="http://schemas.microsoft.com/office/powerpoint/2010/main" val="55900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685B-DB2E-034F-8E46-427510853C0F}"/>
              </a:ext>
            </a:extLst>
          </p:cNvPr>
          <p:cNvSpPr>
            <a:spLocks noGrp="1"/>
          </p:cNvSpPr>
          <p:nvPr>
            <p:ph type="title"/>
          </p:nvPr>
        </p:nvSpPr>
        <p:spPr/>
        <p:txBody>
          <a:bodyPr/>
          <a:lstStyle/>
          <a:p>
            <a:r>
              <a:rPr lang="en-SI" dirty="0"/>
              <a:t>Dejavniki trajnostne potrošnje</a:t>
            </a:r>
          </a:p>
        </p:txBody>
      </p:sp>
      <p:graphicFrame>
        <p:nvGraphicFramePr>
          <p:cNvPr id="4" name="Content Placeholder 3">
            <a:extLst>
              <a:ext uri="{FF2B5EF4-FFF2-40B4-BE49-F238E27FC236}">
                <a16:creationId xmlns:a16="http://schemas.microsoft.com/office/drawing/2014/main" id="{D8AA95C8-C81D-D14A-8A61-608CCE42D854}"/>
              </a:ext>
            </a:extLst>
          </p:cNvPr>
          <p:cNvGraphicFramePr>
            <a:graphicFrameLocks/>
          </p:cNvGraphicFramePr>
          <p:nvPr>
            <p:extLst>
              <p:ext uri="{D42A27DB-BD31-4B8C-83A1-F6EECF244321}">
                <p14:modId xmlns:p14="http://schemas.microsoft.com/office/powerpoint/2010/main" val="3781589048"/>
              </p:ext>
            </p:extLst>
          </p:nvPr>
        </p:nvGraphicFramePr>
        <p:xfrm>
          <a:off x="726832" y="1417099"/>
          <a:ext cx="10421814" cy="4608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9331384A-15CD-AB40-A0BD-99082700E5CD}"/>
              </a:ext>
            </a:extLst>
          </p:cNvPr>
          <p:cNvSpPr txBox="1">
            <a:spLocks noGrp="1"/>
          </p:cNvSpPr>
          <p:nvPr>
            <p:ph idx="1"/>
          </p:nvPr>
        </p:nvSpPr>
        <p:spPr>
          <a:xfrm>
            <a:off x="155575" y="1210859"/>
            <a:ext cx="11880850" cy="286232"/>
          </a:xfrm>
          <a:prstGeom prst="rect">
            <a:avLst/>
          </a:prstGeom>
          <a:noFill/>
        </p:spPr>
        <p:txBody>
          <a:bodyPr wrap="square">
            <a:spAutoFit/>
          </a:bodyPr>
          <a:lstStyle/>
          <a:p>
            <a:endParaRPr lang="en-SI" sz="1400" dirty="0"/>
          </a:p>
        </p:txBody>
      </p:sp>
      <p:sp>
        <p:nvSpPr>
          <p:cNvPr id="7" name="TextBox 6">
            <a:extLst>
              <a:ext uri="{FF2B5EF4-FFF2-40B4-BE49-F238E27FC236}">
                <a16:creationId xmlns:a16="http://schemas.microsoft.com/office/drawing/2014/main" id="{4F95FF39-1226-FD4D-B052-E90A060F4137}"/>
              </a:ext>
            </a:extLst>
          </p:cNvPr>
          <p:cNvSpPr txBox="1"/>
          <p:nvPr/>
        </p:nvSpPr>
        <p:spPr>
          <a:xfrm>
            <a:off x="5275385" y="817143"/>
            <a:ext cx="2543908" cy="307777"/>
          </a:xfrm>
          <a:prstGeom prst="rect">
            <a:avLst/>
          </a:prstGeom>
          <a:noFill/>
        </p:spPr>
        <p:txBody>
          <a:bodyPr wrap="square">
            <a:spAutoFit/>
          </a:bodyPr>
          <a:lstStyle/>
          <a:p>
            <a:r>
              <a:rPr lang="en-GB" sz="1400" dirty="0" err="1"/>
              <a:t>Quoquab</a:t>
            </a:r>
            <a:r>
              <a:rPr lang="en-GB" sz="1400" dirty="0"/>
              <a:t> &amp; Mohammad, 2020</a:t>
            </a:r>
            <a:endParaRPr lang="en-SI" sz="1400" dirty="0"/>
          </a:p>
        </p:txBody>
      </p:sp>
    </p:spTree>
    <p:extLst>
      <p:ext uri="{BB962C8B-B14F-4D97-AF65-F5344CB8AC3E}">
        <p14:creationId xmlns:p14="http://schemas.microsoft.com/office/powerpoint/2010/main" val="229626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61ED2-B215-2748-8442-47731280DB5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Segmenti slovenskih potrošnikov</a:t>
            </a:r>
          </a:p>
        </p:txBody>
      </p:sp>
      <p:pic>
        <p:nvPicPr>
          <p:cNvPr id="4" name="Content Placeholder 3">
            <a:extLst>
              <a:ext uri="{FF2B5EF4-FFF2-40B4-BE49-F238E27FC236}">
                <a16:creationId xmlns:a16="http://schemas.microsoft.com/office/drawing/2014/main" id="{4268CE68-746A-2842-8AE2-8114FC152B28}"/>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bwMode="auto">
          <a:xfrm>
            <a:off x="4216526" y="1260230"/>
            <a:ext cx="7752735" cy="4337540"/>
          </a:xfrm>
          <a:prstGeom prst="rect">
            <a:avLst/>
          </a:prstGeom>
          <a:noFill/>
        </p:spPr>
      </p:pic>
      <p:sp>
        <p:nvSpPr>
          <p:cNvPr id="6" name="TextBox 5">
            <a:extLst>
              <a:ext uri="{FF2B5EF4-FFF2-40B4-BE49-F238E27FC236}">
                <a16:creationId xmlns:a16="http://schemas.microsoft.com/office/drawing/2014/main" id="{FE0C0F41-2986-4844-81A7-FDBA3E5772A9}"/>
              </a:ext>
            </a:extLst>
          </p:cNvPr>
          <p:cNvSpPr txBox="1"/>
          <p:nvPr/>
        </p:nvSpPr>
        <p:spPr>
          <a:xfrm>
            <a:off x="1159155" y="5301016"/>
            <a:ext cx="2010359" cy="307777"/>
          </a:xfrm>
          <a:prstGeom prst="rect">
            <a:avLst/>
          </a:prstGeom>
          <a:noFill/>
        </p:spPr>
        <p:txBody>
          <a:bodyPr wrap="none" rtlCol="0">
            <a:spAutoFit/>
          </a:bodyPr>
          <a:lstStyle/>
          <a:p>
            <a:pPr>
              <a:spcAft>
                <a:spcPts val="600"/>
              </a:spcAft>
            </a:pPr>
            <a:r>
              <a:rPr lang="en-GB" sz="1400" dirty="0"/>
              <a:t>K</a:t>
            </a:r>
            <a:r>
              <a:rPr lang="en-SI" sz="1400" dirty="0"/>
              <a:t>os Koklič in Golob, 2019</a:t>
            </a:r>
            <a:endParaRPr lang="en-SI" sz="1400"/>
          </a:p>
        </p:txBody>
      </p:sp>
    </p:spTree>
    <p:extLst>
      <p:ext uri="{BB962C8B-B14F-4D97-AF65-F5344CB8AC3E}">
        <p14:creationId xmlns:p14="http://schemas.microsoft.com/office/powerpoint/2010/main" val="385518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FE5CC-AF79-734B-ABB1-C09B2C688BA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Kakšen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prevoz</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ste</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uporabili</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danes</a:t>
            </a:r>
            <a:r>
              <a:rPr lang="en-US" sz="3600" kern="1200" dirty="0">
                <a:solidFill>
                  <a:srgbClr val="FFFFFF"/>
                </a:solidFill>
                <a:latin typeface="+mj-lt"/>
                <a:ea typeface="+mj-ea"/>
                <a:cs typeface="+mj-cs"/>
              </a:rPr>
              <a:t>? </a:t>
            </a:r>
          </a:p>
        </p:txBody>
      </p:sp>
      <p:pic>
        <p:nvPicPr>
          <p:cNvPr id="8" name="Content Placeholder 7">
            <a:extLst>
              <a:ext uri="{FF2B5EF4-FFF2-40B4-BE49-F238E27FC236}">
                <a16:creationId xmlns:a16="http://schemas.microsoft.com/office/drawing/2014/main" id="{18371C20-16B6-F147-913D-E22EC47E04A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93878" y="1219199"/>
            <a:ext cx="6250933" cy="4828845"/>
          </a:xfrm>
          <a:prstGeom prst="rect">
            <a:avLst/>
          </a:prstGeom>
        </p:spPr>
      </p:pic>
      <p:sp>
        <p:nvSpPr>
          <p:cNvPr id="5" name="TextBox 4">
            <a:extLst>
              <a:ext uri="{FF2B5EF4-FFF2-40B4-BE49-F238E27FC236}">
                <a16:creationId xmlns:a16="http://schemas.microsoft.com/office/drawing/2014/main" id="{FB9DA86C-B3D3-4A4B-B206-F29BFB37101F}"/>
              </a:ext>
            </a:extLst>
          </p:cNvPr>
          <p:cNvSpPr txBox="1"/>
          <p:nvPr/>
        </p:nvSpPr>
        <p:spPr>
          <a:xfrm>
            <a:off x="9869067" y="6048044"/>
            <a:ext cx="1075744" cy="307777"/>
          </a:xfrm>
          <a:prstGeom prst="rect">
            <a:avLst/>
          </a:prstGeom>
          <a:noFill/>
        </p:spPr>
        <p:txBody>
          <a:bodyPr wrap="none" rtlCol="0">
            <a:spAutoFit/>
          </a:bodyPr>
          <a:lstStyle/>
          <a:p>
            <a:pPr>
              <a:spcAft>
                <a:spcPts val="600"/>
              </a:spcAft>
            </a:pPr>
            <a:r>
              <a:rPr lang="en-SI" sz="1400" dirty="0"/>
              <a:t>ARSO, 2022.</a:t>
            </a:r>
          </a:p>
        </p:txBody>
      </p:sp>
      <p:sp>
        <p:nvSpPr>
          <p:cNvPr id="4" name="TextBox 3">
            <a:extLst>
              <a:ext uri="{FF2B5EF4-FFF2-40B4-BE49-F238E27FC236}">
                <a16:creationId xmlns:a16="http://schemas.microsoft.com/office/drawing/2014/main" id="{CDFC621A-ECFC-9A4E-8A43-08C637A6C0A7}"/>
              </a:ext>
            </a:extLst>
          </p:cNvPr>
          <p:cNvSpPr txBox="1"/>
          <p:nvPr/>
        </p:nvSpPr>
        <p:spPr>
          <a:xfrm>
            <a:off x="563119" y="646043"/>
            <a:ext cx="3807709" cy="369332"/>
          </a:xfrm>
          <a:prstGeom prst="rect">
            <a:avLst/>
          </a:prstGeom>
          <a:noFill/>
        </p:spPr>
        <p:txBody>
          <a:bodyPr wrap="none" rtlCol="0">
            <a:spAutoFit/>
          </a:bodyPr>
          <a:lstStyle/>
          <a:p>
            <a:r>
              <a:rPr lang="en-GB" dirty="0" err="1"/>
              <a:t>Odgovornost</a:t>
            </a:r>
            <a:r>
              <a:rPr lang="en-GB" dirty="0"/>
              <a:t> in </a:t>
            </a:r>
            <a:r>
              <a:rPr lang="en-GB" dirty="0" err="1"/>
              <a:t>vedenje</a:t>
            </a:r>
            <a:r>
              <a:rPr lang="en-GB" dirty="0"/>
              <a:t> </a:t>
            </a:r>
            <a:r>
              <a:rPr lang="en-GB" dirty="0" err="1"/>
              <a:t>posameznikov</a:t>
            </a:r>
            <a:endParaRPr lang="en-SI" dirty="0"/>
          </a:p>
        </p:txBody>
      </p:sp>
    </p:spTree>
    <p:extLst>
      <p:ext uri="{BB962C8B-B14F-4D97-AF65-F5344CB8AC3E}">
        <p14:creationId xmlns:p14="http://schemas.microsoft.com/office/powerpoint/2010/main" val="132733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4382-46CD-DD41-85E2-2E41AC7F5327}"/>
              </a:ext>
            </a:extLst>
          </p:cNvPr>
          <p:cNvSpPr>
            <a:spLocks noGrp="1"/>
          </p:cNvSpPr>
          <p:nvPr>
            <p:ph type="title"/>
          </p:nvPr>
        </p:nvSpPr>
        <p:spPr/>
        <p:txBody>
          <a:bodyPr/>
          <a:lstStyle/>
          <a:p>
            <a:r>
              <a:rPr lang="en-SI" dirty="0"/>
              <a:t>Problem: vidik “atomiziranega potrošnika”</a:t>
            </a:r>
          </a:p>
        </p:txBody>
      </p:sp>
      <p:sp>
        <p:nvSpPr>
          <p:cNvPr id="7" name="Content Placeholder 6">
            <a:extLst>
              <a:ext uri="{FF2B5EF4-FFF2-40B4-BE49-F238E27FC236}">
                <a16:creationId xmlns:a16="http://schemas.microsoft.com/office/drawing/2014/main" id="{2E2969DB-A387-3741-95D9-3B70921D4EDB}"/>
              </a:ext>
            </a:extLst>
          </p:cNvPr>
          <p:cNvSpPr>
            <a:spLocks noGrp="1"/>
          </p:cNvSpPr>
          <p:nvPr>
            <p:ph idx="1"/>
          </p:nvPr>
        </p:nvSpPr>
        <p:spPr/>
        <p:txBody>
          <a:bodyPr/>
          <a:lstStyle/>
          <a:p>
            <a:endParaRPr lang="en-SI"/>
          </a:p>
        </p:txBody>
      </p:sp>
      <p:sp>
        <p:nvSpPr>
          <p:cNvPr id="8" name="Text Placeholder 7">
            <a:extLst>
              <a:ext uri="{FF2B5EF4-FFF2-40B4-BE49-F238E27FC236}">
                <a16:creationId xmlns:a16="http://schemas.microsoft.com/office/drawing/2014/main" id="{B31D93EA-E95B-CB4B-B78C-A9066CB7ECC8}"/>
              </a:ext>
            </a:extLst>
          </p:cNvPr>
          <p:cNvSpPr>
            <a:spLocks noGrp="1"/>
          </p:cNvSpPr>
          <p:nvPr>
            <p:ph type="body" sz="half" idx="2"/>
          </p:nvPr>
        </p:nvSpPr>
        <p:spPr/>
        <p:txBody>
          <a:bodyPr/>
          <a:lstStyle/>
          <a:p>
            <a:endParaRPr lang="en-SI"/>
          </a:p>
        </p:txBody>
      </p:sp>
      <p:graphicFrame>
        <p:nvGraphicFramePr>
          <p:cNvPr id="4" name="Content Placeholder 2">
            <a:extLst>
              <a:ext uri="{FF2B5EF4-FFF2-40B4-BE49-F238E27FC236}">
                <a16:creationId xmlns:a16="http://schemas.microsoft.com/office/drawing/2014/main" id="{67C7D47D-D7DF-C242-A9AE-06879BF8F3E9}"/>
              </a:ext>
            </a:extLst>
          </p:cNvPr>
          <p:cNvGraphicFramePr>
            <a:graphicFrameLocks/>
          </p:cNvGraphicFramePr>
          <p:nvPr>
            <p:extLst>
              <p:ext uri="{D42A27DB-BD31-4B8C-83A1-F6EECF244321}">
                <p14:modId xmlns:p14="http://schemas.microsoft.com/office/powerpoint/2010/main" val="277925186"/>
              </p:ext>
            </p:extLst>
          </p:nvPr>
        </p:nvGraphicFramePr>
        <p:xfrm>
          <a:off x="5621458" y="438537"/>
          <a:ext cx="5800913" cy="4807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on 2 6">
            <a:extLst>
              <a:ext uri="{FF2B5EF4-FFF2-40B4-BE49-F238E27FC236}">
                <a16:creationId xmlns:a16="http://schemas.microsoft.com/office/drawing/2014/main" id="{DC3BB0EC-6300-6C4D-88E0-05F2FD0C7F68}"/>
              </a:ext>
            </a:extLst>
          </p:cNvPr>
          <p:cNvSpPr/>
          <p:nvPr/>
        </p:nvSpPr>
        <p:spPr>
          <a:xfrm>
            <a:off x="804195" y="5065139"/>
            <a:ext cx="8689760" cy="5541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dirty="0">
              <a:solidFill>
                <a:schemeClr val="accent3">
                  <a:lumMod val="75000"/>
                </a:schemeClr>
              </a:solidFill>
            </a:endParaRPr>
          </a:p>
          <a:p>
            <a:pPr algn="ctr"/>
            <a:r>
              <a:rPr lang="en-GB" b="1" dirty="0">
                <a:solidFill>
                  <a:schemeClr val="bg1"/>
                </a:solidFill>
              </a:rPr>
              <a:t>K</a:t>
            </a:r>
            <a:r>
              <a:rPr lang="en-SI" b="1" dirty="0">
                <a:solidFill>
                  <a:schemeClr val="bg1"/>
                </a:solidFill>
              </a:rPr>
              <a:t>ako torej lahko spremenimo vzorce potrošnje, da bodo bolj trajnostni?</a:t>
            </a:r>
          </a:p>
          <a:p>
            <a:pPr algn="ctr"/>
            <a:endParaRPr lang="en-SI" dirty="0"/>
          </a:p>
        </p:txBody>
      </p:sp>
      <p:sp>
        <p:nvSpPr>
          <p:cNvPr id="6" name="TextBox 5">
            <a:extLst>
              <a:ext uri="{FF2B5EF4-FFF2-40B4-BE49-F238E27FC236}">
                <a16:creationId xmlns:a16="http://schemas.microsoft.com/office/drawing/2014/main" id="{575E3942-A6C4-0948-B621-A7F6DA4EC3DD}"/>
              </a:ext>
            </a:extLst>
          </p:cNvPr>
          <p:cNvSpPr txBox="1"/>
          <p:nvPr/>
        </p:nvSpPr>
        <p:spPr>
          <a:xfrm>
            <a:off x="257267" y="6071425"/>
            <a:ext cx="3351815" cy="307777"/>
          </a:xfrm>
          <a:prstGeom prst="rect">
            <a:avLst/>
          </a:prstGeom>
          <a:noFill/>
        </p:spPr>
        <p:txBody>
          <a:bodyPr wrap="none" rtlCol="0">
            <a:spAutoFit/>
          </a:bodyPr>
          <a:lstStyle/>
          <a:p>
            <a:r>
              <a:rPr lang="en-SI" sz="1400" dirty="0"/>
              <a:t>Ruby idr., 2020; Golob in Podnar, 2019</a:t>
            </a:r>
          </a:p>
        </p:txBody>
      </p:sp>
    </p:spTree>
    <p:extLst>
      <p:ext uri="{BB962C8B-B14F-4D97-AF65-F5344CB8AC3E}">
        <p14:creationId xmlns:p14="http://schemas.microsoft.com/office/powerpoint/2010/main" val="108448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852F-76A3-744A-967E-0BA030DBC2AB}"/>
              </a:ext>
            </a:extLst>
          </p:cNvPr>
          <p:cNvSpPr>
            <a:spLocks noGrp="1"/>
          </p:cNvSpPr>
          <p:nvPr>
            <p:ph type="title"/>
          </p:nvPr>
        </p:nvSpPr>
        <p:spPr/>
        <p:txBody>
          <a:bodyPr/>
          <a:lstStyle/>
          <a:p>
            <a:pPr algn="ctr"/>
            <a:r>
              <a:rPr lang="en-SI" dirty="0"/>
              <a:t>Ti, jaz ali mi vsi? (trije stebri trajnostne potrošnje)</a:t>
            </a:r>
          </a:p>
        </p:txBody>
      </p:sp>
      <p:pic>
        <p:nvPicPr>
          <p:cNvPr id="15" name="Picture 14" descr="Graphical user interface, website&#10;&#10;Description automatically generated">
            <a:extLst>
              <a:ext uri="{FF2B5EF4-FFF2-40B4-BE49-F238E27FC236}">
                <a16:creationId xmlns:a16="http://schemas.microsoft.com/office/drawing/2014/main" id="{0F3C243B-6D29-F846-9770-8DA09BA56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46" y="1181101"/>
            <a:ext cx="10996051" cy="5158641"/>
          </a:xfrm>
          <a:prstGeom prst="rect">
            <a:avLst/>
          </a:prstGeom>
        </p:spPr>
      </p:pic>
    </p:spTree>
    <p:extLst>
      <p:ext uri="{BB962C8B-B14F-4D97-AF65-F5344CB8AC3E}">
        <p14:creationId xmlns:p14="http://schemas.microsoft.com/office/powerpoint/2010/main" val="358136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CB7F-C9FB-9F42-85CE-5A4F6F6B948D}"/>
              </a:ext>
            </a:extLst>
          </p:cNvPr>
          <p:cNvSpPr>
            <a:spLocks noGrp="1"/>
          </p:cNvSpPr>
          <p:nvPr>
            <p:ph type="title"/>
          </p:nvPr>
        </p:nvSpPr>
        <p:spPr/>
        <p:txBody>
          <a:bodyPr/>
          <a:lstStyle/>
          <a:p>
            <a:r>
              <a:rPr lang="en-SI" dirty="0"/>
              <a:t>Reprezentacije trajnostne potrošnje</a:t>
            </a:r>
          </a:p>
        </p:txBody>
      </p:sp>
      <p:sp>
        <p:nvSpPr>
          <p:cNvPr id="4" name="Content Placeholder 3">
            <a:extLst>
              <a:ext uri="{FF2B5EF4-FFF2-40B4-BE49-F238E27FC236}">
                <a16:creationId xmlns:a16="http://schemas.microsoft.com/office/drawing/2014/main" id="{CB9B403F-ED40-3E4A-A6BA-EB9D1262B0EE}"/>
              </a:ext>
            </a:extLst>
          </p:cNvPr>
          <p:cNvSpPr>
            <a:spLocks noGrp="1"/>
          </p:cNvSpPr>
          <p:nvPr>
            <p:ph idx="1"/>
          </p:nvPr>
        </p:nvSpPr>
        <p:spPr/>
        <p:txBody>
          <a:bodyPr/>
          <a:lstStyle/>
          <a:p>
            <a:endParaRPr lang="en-SI"/>
          </a:p>
        </p:txBody>
      </p:sp>
      <p:sp>
        <p:nvSpPr>
          <p:cNvPr id="5" name="Text Placeholder 4">
            <a:extLst>
              <a:ext uri="{FF2B5EF4-FFF2-40B4-BE49-F238E27FC236}">
                <a16:creationId xmlns:a16="http://schemas.microsoft.com/office/drawing/2014/main" id="{C9094677-35F3-FA40-83B3-0F452AE6F319}"/>
              </a:ext>
            </a:extLst>
          </p:cNvPr>
          <p:cNvSpPr>
            <a:spLocks noGrp="1"/>
          </p:cNvSpPr>
          <p:nvPr>
            <p:ph type="body" sz="half" idx="2"/>
          </p:nvPr>
        </p:nvSpPr>
        <p:spPr/>
        <p:txBody>
          <a:bodyPr/>
          <a:lstStyle/>
          <a:p>
            <a:r>
              <a:rPr lang="en-SI" dirty="0"/>
              <a:t>(Weder, Golob, Podnar idr.)</a:t>
            </a:r>
          </a:p>
        </p:txBody>
      </p:sp>
      <p:pic>
        <p:nvPicPr>
          <p:cNvPr id="3" name="Picture 2">
            <a:extLst>
              <a:ext uri="{FF2B5EF4-FFF2-40B4-BE49-F238E27FC236}">
                <a16:creationId xmlns:a16="http://schemas.microsoft.com/office/drawing/2014/main" id="{AAF6AF2B-011E-264E-8308-8304CFBCF646}"/>
              </a:ext>
            </a:extLst>
          </p:cNvPr>
          <p:cNvPicPr/>
          <p:nvPr/>
        </p:nvPicPr>
        <p:blipFill>
          <a:blip r:embed="rId2"/>
          <a:stretch>
            <a:fillRect/>
          </a:stretch>
        </p:blipFill>
        <p:spPr>
          <a:xfrm>
            <a:off x="3935386" y="447698"/>
            <a:ext cx="7315200" cy="5908652"/>
          </a:xfrm>
          <a:prstGeom prst="rect">
            <a:avLst/>
          </a:prstGeom>
        </p:spPr>
      </p:pic>
    </p:spTree>
    <p:extLst>
      <p:ext uri="{BB962C8B-B14F-4D97-AF65-F5344CB8AC3E}">
        <p14:creationId xmlns:p14="http://schemas.microsoft.com/office/powerpoint/2010/main" val="44404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C70E-D6D8-1B41-8F63-2318EB93A7E9}"/>
              </a:ext>
            </a:extLst>
          </p:cNvPr>
          <p:cNvSpPr>
            <a:spLocks noGrp="1"/>
          </p:cNvSpPr>
          <p:nvPr>
            <p:ph type="title"/>
          </p:nvPr>
        </p:nvSpPr>
        <p:spPr/>
        <p:txBody>
          <a:bodyPr/>
          <a:lstStyle/>
          <a:p>
            <a:r>
              <a:rPr lang="en-GB" dirty="0"/>
              <a:t>T</a:t>
            </a:r>
            <a:r>
              <a:rPr lang="en-SI" dirty="0"/>
              <a:t>rajnost in potrošne prakse</a:t>
            </a:r>
          </a:p>
        </p:txBody>
      </p:sp>
      <p:sp>
        <p:nvSpPr>
          <p:cNvPr id="3" name="Content Placeholder 2">
            <a:extLst>
              <a:ext uri="{FF2B5EF4-FFF2-40B4-BE49-F238E27FC236}">
                <a16:creationId xmlns:a16="http://schemas.microsoft.com/office/drawing/2014/main" id="{5ABC8253-C95C-0F44-A9FC-78017866CE53}"/>
              </a:ext>
            </a:extLst>
          </p:cNvPr>
          <p:cNvSpPr>
            <a:spLocks noGrp="1"/>
          </p:cNvSpPr>
          <p:nvPr>
            <p:ph idx="1"/>
          </p:nvPr>
        </p:nvSpPr>
        <p:spPr/>
        <p:txBody>
          <a:bodyPr/>
          <a:lstStyle/>
          <a:p>
            <a:pPr marL="0" indent="0">
              <a:buNone/>
            </a:pPr>
            <a:r>
              <a:rPr lang="en-SI" dirty="0"/>
              <a:t>Prispevek </a:t>
            </a:r>
            <a:r>
              <a:rPr lang="en-SI" b="1" dirty="0"/>
              <a:t>teorije prakse </a:t>
            </a:r>
            <a:br>
              <a:rPr lang="en-SI" dirty="0"/>
            </a:br>
            <a:r>
              <a:rPr lang="en-SI" dirty="0"/>
              <a:t>(npr. Shove idr., 2012)</a:t>
            </a:r>
          </a:p>
        </p:txBody>
      </p:sp>
      <p:sp>
        <p:nvSpPr>
          <p:cNvPr id="4" name="Triangle 3">
            <a:extLst>
              <a:ext uri="{FF2B5EF4-FFF2-40B4-BE49-F238E27FC236}">
                <a16:creationId xmlns:a16="http://schemas.microsoft.com/office/drawing/2014/main" id="{ACF5F343-49FB-174E-9A61-DCB501686A4E}"/>
              </a:ext>
            </a:extLst>
          </p:cNvPr>
          <p:cNvSpPr/>
          <p:nvPr/>
        </p:nvSpPr>
        <p:spPr>
          <a:xfrm>
            <a:off x="3962400" y="2517530"/>
            <a:ext cx="4711700" cy="2933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5" name="TextBox 4">
            <a:extLst>
              <a:ext uri="{FF2B5EF4-FFF2-40B4-BE49-F238E27FC236}">
                <a16:creationId xmlns:a16="http://schemas.microsoft.com/office/drawing/2014/main" id="{7B349EEB-B93D-2E41-8674-F8708D572409}"/>
              </a:ext>
            </a:extLst>
          </p:cNvPr>
          <p:cNvSpPr txBox="1"/>
          <p:nvPr/>
        </p:nvSpPr>
        <p:spPr>
          <a:xfrm>
            <a:off x="2540000" y="5266564"/>
            <a:ext cx="1375698" cy="369332"/>
          </a:xfrm>
          <a:prstGeom prst="rect">
            <a:avLst/>
          </a:prstGeom>
          <a:noFill/>
        </p:spPr>
        <p:txBody>
          <a:bodyPr wrap="none" rtlCol="0">
            <a:spAutoFit/>
          </a:bodyPr>
          <a:lstStyle/>
          <a:p>
            <a:r>
              <a:rPr lang="en-GB" dirty="0"/>
              <a:t>M</a:t>
            </a:r>
            <a:r>
              <a:rPr lang="en-SI" dirty="0"/>
              <a:t>aterialno </a:t>
            </a:r>
          </a:p>
        </p:txBody>
      </p:sp>
      <p:sp>
        <p:nvSpPr>
          <p:cNvPr id="6" name="TextBox 5">
            <a:extLst>
              <a:ext uri="{FF2B5EF4-FFF2-40B4-BE49-F238E27FC236}">
                <a16:creationId xmlns:a16="http://schemas.microsoft.com/office/drawing/2014/main" id="{CA33BC99-D109-9B41-A5B3-DC2EEEB5BCB1}"/>
              </a:ext>
            </a:extLst>
          </p:cNvPr>
          <p:cNvSpPr txBox="1"/>
          <p:nvPr/>
        </p:nvSpPr>
        <p:spPr>
          <a:xfrm>
            <a:off x="8720802" y="5255819"/>
            <a:ext cx="1850315" cy="646331"/>
          </a:xfrm>
          <a:prstGeom prst="rect">
            <a:avLst/>
          </a:prstGeom>
          <a:noFill/>
        </p:spPr>
        <p:txBody>
          <a:bodyPr wrap="none" rtlCol="0">
            <a:spAutoFit/>
          </a:bodyPr>
          <a:lstStyle/>
          <a:p>
            <a:r>
              <a:rPr lang="en-GB" dirty="0"/>
              <a:t>K</a:t>
            </a:r>
            <a:r>
              <a:rPr lang="en-SI" dirty="0"/>
              <a:t>ompetence in </a:t>
            </a:r>
          </a:p>
          <a:p>
            <a:pPr algn="ctr"/>
            <a:r>
              <a:rPr lang="en-SI" dirty="0"/>
              <a:t>aktivnosti</a:t>
            </a:r>
          </a:p>
        </p:txBody>
      </p:sp>
      <p:sp>
        <p:nvSpPr>
          <p:cNvPr id="7" name="TextBox 6">
            <a:extLst>
              <a:ext uri="{FF2B5EF4-FFF2-40B4-BE49-F238E27FC236}">
                <a16:creationId xmlns:a16="http://schemas.microsoft.com/office/drawing/2014/main" id="{29D3665F-8BC7-B34A-80DE-CF8454B419BC}"/>
              </a:ext>
            </a:extLst>
          </p:cNvPr>
          <p:cNvSpPr txBox="1"/>
          <p:nvPr/>
        </p:nvSpPr>
        <p:spPr>
          <a:xfrm>
            <a:off x="5855235" y="2051804"/>
            <a:ext cx="1034257" cy="369332"/>
          </a:xfrm>
          <a:prstGeom prst="rect">
            <a:avLst/>
          </a:prstGeom>
          <a:noFill/>
        </p:spPr>
        <p:txBody>
          <a:bodyPr wrap="none" rtlCol="0">
            <a:spAutoFit/>
          </a:bodyPr>
          <a:lstStyle/>
          <a:p>
            <a:r>
              <a:rPr lang="en-GB" dirty="0"/>
              <a:t>P</a:t>
            </a:r>
            <a:r>
              <a:rPr lang="en-SI" dirty="0"/>
              <a:t>omeni </a:t>
            </a:r>
          </a:p>
        </p:txBody>
      </p:sp>
      <p:sp>
        <p:nvSpPr>
          <p:cNvPr id="8" name="Cloud Callout 7">
            <a:extLst>
              <a:ext uri="{FF2B5EF4-FFF2-40B4-BE49-F238E27FC236}">
                <a16:creationId xmlns:a16="http://schemas.microsoft.com/office/drawing/2014/main" id="{FBF7627B-3B22-1244-9061-CF082EA06B55}"/>
              </a:ext>
            </a:extLst>
          </p:cNvPr>
          <p:cNvSpPr/>
          <p:nvPr/>
        </p:nvSpPr>
        <p:spPr>
          <a:xfrm>
            <a:off x="6997700" y="942242"/>
            <a:ext cx="2984500" cy="1294228"/>
          </a:xfrm>
          <a:prstGeom prst="cloudCallout">
            <a:avLst>
              <a:gd name="adj1" fmla="val -55805"/>
              <a:gd name="adj2" fmla="val 4242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t>Priročnost, zdravje, okus, druženje ...</a:t>
            </a:r>
            <a:endParaRPr lang="en-SI" sz="1400" dirty="0"/>
          </a:p>
        </p:txBody>
      </p:sp>
      <p:sp>
        <p:nvSpPr>
          <p:cNvPr id="9" name="TextBox 8">
            <a:extLst>
              <a:ext uri="{FF2B5EF4-FFF2-40B4-BE49-F238E27FC236}">
                <a16:creationId xmlns:a16="http://schemas.microsoft.com/office/drawing/2014/main" id="{8BECD4B3-668A-8A4F-B8F2-22684387A719}"/>
              </a:ext>
            </a:extLst>
          </p:cNvPr>
          <p:cNvSpPr txBox="1"/>
          <p:nvPr/>
        </p:nvSpPr>
        <p:spPr>
          <a:xfrm>
            <a:off x="4832231" y="4015300"/>
            <a:ext cx="3080267" cy="1384995"/>
          </a:xfrm>
          <a:prstGeom prst="rect">
            <a:avLst/>
          </a:prstGeom>
          <a:noFill/>
        </p:spPr>
        <p:txBody>
          <a:bodyPr wrap="none" rtlCol="0">
            <a:spAutoFit/>
          </a:bodyPr>
          <a:lstStyle/>
          <a:p>
            <a:pPr algn="ctr"/>
            <a:r>
              <a:rPr lang="en-GB" sz="1400" dirty="0" err="1">
                <a:solidFill>
                  <a:schemeClr val="bg1"/>
                </a:solidFill>
              </a:rPr>
              <a:t>Kako</a:t>
            </a:r>
            <a:r>
              <a:rPr lang="en-GB" sz="1400" dirty="0">
                <a:solidFill>
                  <a:schemeClr val="bg1"/>
                </a:solidFill>
              </a:rPr>
              <a:t> bi </a:t>
            </a:r>
            <a:r>
              <a:rPr lang="en-GB" sz="1400" dirty="0" err="1">
                <a:solidFill>
                  <a:schemeClr val="bg1"/>
                </a:solidFill>
              </a:rPr>
              <a:t>lahko</a:t>
            </a:r>
            <a:r>
              <a:rPr lang="en-GB" sz="1400" dirty="0">
                <a:solidFill>
                  <a:schemeClr val="bg1"/>
                </a:solidFill>
              </a:rPr>
              <a:t> </a:t>
            </a:r>
            <a:r>
              <a:rPr lang="en-GB" sz="1400" dirty="0" err="1">
                <a:solidFill>
                  <a:schemeClr val="bg1"/>
                </a:solidFill>
              </a:rPr>
              <a:t>elementi</a:t>
            </a:r>
            <a:r>
              <a:rPr lang="en-GB" sz="1400" dirty="0">
                <a:solidFill>
                  <a:schemeClr val="bg1"/>
                </a:solidFill>
              </a:rPr>
              <a:t> </a:t>
            </a:r>
            <a:r>
              <a:rPr lang="en-GB" sz="1400" dirty="0" err="1">
                <a:solidFill>
                  <a:schemeClr val="bg1"/>
                </a:solidFill>
              </a:rPr>
              <a:t>prakse</a:t>
            </a:r>
            <a:r>
              <a:rPr lang="en-GB" sz="1400" dirty="0">
                <a:solidFill>
                  <a:schemeClr val="bg1"/>
                </a:solidFill>
              </a:rPr>
              <a:t> </a:t>
            </a:r>
          </a:p>
          <a:p>
            <a:pPr algn="ctr"/>
            <a:r>
              <a:rPr lang="en-GB" sz="1400" dirty="0" err="1">
                <a:solidFill>
                  <a:schemeClr val="bg1"/>
                </a:solidFill>
              </a:rPr>
              <a:t>prehranjevanja</a:t>
            </a:r>
            <a:r>
              <a:rPr lang="en-GB" sz="1400" dirty="0">
                <a:solidFill>
                  <a:schemeClr val="bg1"/>
                </a:solidFill>
              </a:rPr>
              <a:t> </a:t>
            </a:r>
          </a:p>
          <a:p>
            <a:pPr algn="ctr"/>
            <a:r>
              <a:rPr lang="en-GB" sz="1400" dirty="0">
                <a:solidFill>
                  <a:schemeClr val="bg1"/>
                </a:solidFill>
              </a:rPr>
              <a:t>- </a:t>
            </a:r>
            <a:r>
              <a:rPr lang="en-GB" sz="1400" dirty="0" err="1">
                <a:solidFill>
                  <a:schemeClr val="bg1"/>
                </a:solidFill>
              </a:rPr>
              <a:t>ideje</a:t>
            </a:r>
            <a:r>
              <a:rPr lang="en-GB" sz="1400" dirty="0">
                <a:solidFill>
                  <a:schemeClr val="bg1"/>
                </a:solidFill>
              </a:rPr>
              <a:t> o </a:t>
            </a:r>
            <a:r>
              <a:rPr lang="en-GB" sz="1400" dirty="0" err="1">
                <a:solidFill>
                  <a:schemeClr val="bg1"/>
                </a:solidFill>
              </a:rPr>
              <a:t>dobrem</a:t>
            </a:r>
            <a:r>
              <a:rPr lang="en-GB" sz="1400" dirty="0">
                <a:solidFill>
                  <a:schemeClr val="bg1"/>
                </a:solidFill>
              </a:rPr>
              <a:t> </a:t>
            </a:r>
            <a:r>
              <a:rPr lang="en-GB" sz="1400" dirty="0" err="1">
                <a:solidFill>
                  <a:schemeClr val="bg1"/>
                </a:solidFill>
              </a:rPr>
              <a:t>okusu</a:t>
            </a:r>
            <a:r>
              <a:rPr lang="en-GB" sz="1400" dirty="0">
                <a:solidFill>
                  <a:schemeClr val="bg1"/>
                </a:solidFill>
              </a:rPr>
              <a:t>, </a:t>
            </a:r>
          </a:p>
          <a:p>
            <a:pPr algn="ctr"/>
            <a:r>
              <a:rPr lang="en-GB" sz="1400" dirty="0" err="1">
                <a:solidFill>
                  <a:schemeClr val="bg1"/>
                </a:solidFill>
              </a:rPr>
              <a:t>družabnost</a:t>
            </a:r>
            <a:r>
              <a:rPr lang="en-GB" sz="1400" dirty="0">
                <a:solidFill>
                  <a:schemeClr val="bg1"/>
                </a:solidFill>
              </a:rPr>
              <a:t> </a:t>
            </a:r>
            <a:r>
              <a:rPr lang="en-GB" sz="1400" dirty="0" err="1">
                <a:solidFill>
                  <a:schemeClr val="bg1"/>
                </a:solidFill>
              </a:rPr>
              <a:t>prehranjevanja</a:t>
            </a:r>
            <a:r>
              <a:rPr lang="en-GB" sz="1400" dirty="0">
                <a:solidFill>
                  <a:schemeClr val="bg1"/>
                </a:solidFill>
              </a:rPr>
              <a:t> in</a:t>
            </a:r>
          </a:p>
          <a:p>
            <a:pPr algn="ctr"/>
            <a:r>
              <a:rPr lang="en-GB" sz="1400" dirty="0">
                <a:solidFill>
                  <a:schemeClr val="bg1"/>
                </a:solidFill>
              </a:rPr>
              <a:t> </a:t>
            </a:r>
            <a:r>
              <a:rPr lang="en-GB" sz="1400" dirty="0" err="1">
                <a:solidFill>
                  <a:schemeClr val="bg1"/>
                </a:solidFill>
              </a:rPr>
              <a:t>rutinski</a:t>
            </a:r>
            <a:r>
              <a:rPr lang="en-GB" sz="1400" dirty="0">
                <a:solidFill>
                  <a:schemeClr val="bg1"/>
                </a:solidFill>
              </a:rPr>
              <a:t> </a:t>
            </a:r>
            <a:r>
              <a:rPr lang="en-GB" sz="1400" dirty="0" err="1">
                <a:solidFill>
                  <a:schemeClr val="bg1"/>
                </a:solidFill>
              </a:rPr>
              <a:t>načini</a:t>
            </a:r>
            <a:r>
              <a:rPr lang="en-GB" sz="1400" dirty="0">
                <a:solidFill>
                  <a:schemeClr val="bg1"/>
                </a:solidFill>
              </a:rPr>
              <a:t> </a:t>
            </a:r>
            <a:r>
              <a:rPr lang="en-GB" sz="1400" dirty="0" err="1">
                <a:solidFill>
                  <a:schemeClr val="bg1"/>
                </a:solidFill>
              </a:rPr>
              <a:t>uživanja</a:t>
            </a:r>
            <a:r>
              <a:rPr lang="en-GB" sz="1400" dirty="0">
                <a:solidFill>
                  <a:schemeClr val="bg1"/>
                </a:solidFill>
              </a:rPr>
              <a:t> </a:t>
            </a:r>
            <a:r>
              <a:rPr lang="en-GB" sz="1400" dirty="0" err="1">
                <a:solidFill>
                  <a:schemeClr val="bg1"/>
                </a:solidFill>
              </a:rPr>
              <a:t>določenih</a:t>
            </a:r>
            <a:r>
              <a:rPr lang="en-GB" sz="1400" dirty="0">
                <a:solidFill>
                  <a:schemeClr val="bg1"/>
                </a:solidFill>
              </a:rPr>
              <a:t> </a:t>
            </a:r>
            <a:r>
              <a:rPr lang="en-GB" sz="1400" dirty="0" err="1">
                <a:solidFill>
                  <a:schemeClr val="bg1"/>
                </a:solidFill>
              </a:rPr>
              <a:t>oblik</a:t>
            </a:r>
            <a:r>
              <a:rPr lang="en-GB" sz="1400" dirty="0">
                <a:solidFill>
                  <a:schemeClr val="bg1"/>
                </a:solidFill>
              </a:rPr>
              <a:t> </a:t>
            </a:r>
          </a:p>
          <a:p>
            <a:pPr algn="ctr"/>
            <a:r>
              <a:rPr lang="en-GB" sz="1400" dirty="0" err="1">
                <a:solidFill>
                  <a:schemeClr val="bg1"/>
                </a:solidFill>
              </a:rPr>
              <a:t>obrokov</a:t>
            </a:r>
            <a:r>
              <a:rPr lang="en-GB" sz="1400" dirty="0">
                <a:solidFill>
                  <a:schemeClr val="bg1"/>
                </a:solidFill>
              </a:rPr>
              <a:t> </a:t>
            </a:r>
            <a:r>
              <a:rPr lang="en-GB" sz="1400" dirty="0" err="1">
                <a:solidFill>
                  <a:schemeClr val="bg1"/>
                </a:solidFill>
              </a:rPr>
              <a:t>postali</a:t>
            </a:r>
            <a:r>
              <a:rPr lang="en-GB" sz="1400" dirty="0">
                <a:solidFill>
                  <a:schemeClr val="bg1"/>
                </a:solidFill>
              </a:rPr>
              <a:t> </a:t>
            </a:r>
            <a:r>
              <a:rPr lang="en-GB" sz="1400" b="1" dirty="0" err="1">
                <a:solidFill>
                  <a:schemeClr val="bg1"/>
                </a:solidFill>
              </a:rPr>
              <a:t>bolj</a:t>
            </a:r>
            <a:r>
              <a:rPr lang="en-GB" sz="1400" b="1" dirty="0">
                <a:solidFill>
                  <a:schemeClr val="bg1"/>
                </a:solidFill>
              </a:rPr>
              <a:t> </a:t>
            </a:r>
            <a:r>
              <a:rPr lang="en-GB" sz="1400" b="1" dirty="0" err="1">
                <a:solidFill>
                  <a:schemeClr val="bg1"/>
                </a:solidFill>
              </a:rPr>
              <a:t>trajnostni</a:t>
            </a:r>
            <a:r>
              <a:rPr lang="en-GB" sz="1400" b="1" dirty="0">
                <a:solidFill>
                  <a:schemeClr val="bg1"/>
                </a:solidFill>
              </a:rPr>
              <a:t>? </a:t>
            </a:r>
            <a:endParaRPr lang="en-SI" sz="1400" b="1" dirty="0">
              <a:solidFill>
                <a:schemeClr val="bg1"/>
              </a:solidFill>
            </a:endParaRPr>
          </a:p>
        </p:txBody>
      </p:sp>
      <p:sp>
        <p:nvSpPr>
          <p:cNvPr id="13" name="Cloud Callout 12">
            <a:extLst>
              <a:ext uri="{FF2B5EF4-FFF2-40B4-BE49-F238E27FC236}">
                <a16:creationId xmlns:a16="http://schemas.microsoft.com/office/drawing/2014/main" id="{3ECCC480-038A-2147-BAB1-95974DB102B4}"/>
              </a:ext>
            </a:extLst>
          </p:cNvPr>
          <p:cNvSpPr/>
          <p:nvPr/>
        </p:nvSpPr>
        <p:spPr>
          <a:xfrm>
            <a:off x="467868" y="3469735"/>
            <a:ext cx="3200400" cy="1784129"/>
          </a:xfrm>
          <a:prstGeom prst="cloudCallout">
            <a:avLst>
              <a:gd name="adj1" fmla="val 30875"/>
              <a:gd name="adj2" fmla="val 4750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S</a:t>
            </a:r>
            <a:r>
              <a:rPr lang="en-SI" sz="1400" dirty="0"/>
              <a:t>estavine, oprema, poraba energije za hlajenje, kuhanje …</a:t>
            </a:r>
          </a:p>
        </p:txBody>
      </p:sp>
      <p:sp>
        <p:nvSpPr>
          <p:cNvPr id="14" name="Cloud Callout 13">
            <a:extLst>
              <a:ext uri="{FF2B5EF4-FFF2-40B4-BE49-F238E27FC236}">
                <a16:creationId xmlns:a16="http://schemas.microsoft.com/office/drawing/2014/main" id="{3E76650F-5451-4D43-AA18-B2C0D666C408}"/>
              </a:ext>
            </a:extLst>
          </p:cNvPr>
          <p:cNvSpPr/>
          <p:nvPr/>
        </p:nvSpPr>
        <p:spPr>
          <a:xfrm>
            <a:off x="7893050" y="3368186"/>
            <a:ext cx="2984500" cy="1294228"/>
          </a:xfrm>
          <a:prstGeom prst="cloudCallout">
            <a:avLst>
              <a:gd name="adj1" fmla="val 1216"/>
              <a:gd name="adj2" fmla="val 8265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t>Nakupovanje, shranjevanje, priprava hrane, kuhanje, strežba ...</a:t>
            </a:r>
            <a:endParaRPr lang="en-SI" sz="1400" dirty="0"/>
          </a:p>
        </p:txBody>
      </p:sp>
      <p:sp>
        <p:nvSpPr>
          <p:cNvPr id="15" name="TextBox 14">
            <a:extLst>
              <a:ext uri="{FF2B5EF4-FFF2-40B4-BE49-F238E27FC236}">
                <a16:creationId xmlns:a16="http://schemas.microsoft.com/office/drawing/2014/main" id="{681E1BB8-C366-634B-B477-3E3D21F36DBE}"/>
              </a:ext>
            </a:extLst>
          </p:cNvPr>
          <p:cNvSpPr txBox="1"/>
          <p:nvPr/>
        </p:nvSpPr>
        <p:spPr>
          <a:xfrm>
            <a:off x="5804975" y="3228438"/>
            <a:ext cx="1049453" cy="646331"/>
          </a:xfrm>
          <a:prstGeom prst="rect">
            <a:avLst/>
          </a:prstGeom>
          <a:noFill/>
        </p:spPr>
        <p:txBody>
          <a:bodyPr wrap="none" rtlCol="0">
            <a:spAutoFit/>
          </a:bodyPr>
          <a:lstStyle/>
          <a:p>
            <a:pPr algn="ctr"/>
            <a:r>
              <a:rPr lang="sl-SI" dirty="0">
                <a:solidFill>
                  <a:schemeClr val="bg1"/>
                </a:solidFill>
              </a:rPr>
              <a:t>Večerja </a:t>
            </a:r>
          </a:p>
          <a:p>
            <a:pPr algn="ctr"/>
            <a:r>
              <a:rPr lang="en-SI" dirty="0">
                <a:solidFill>
                  <a:schemeClr val="bg1"/>
                </a:solidFill>
              </a:rPr>
              <a:t>doma</a:t>
            </a:r>
          </a:p>
        </p:txBody>
      </p:sp>
      <p:sp>
        <p:nvSpPr>
          <p:cNvPr id="16" name="TextBox 15">
            <a:extLst>
              <a:ext uri="{FF2B5EF4-FFF2-40B4-BE49-F238E27FC236}">
                <a16:creationId xmlns:a16="http://schemas.microsoft.com/office/drawing/2014/main" id="{FC06E22D-FF2A-1A4A-8CFC-84EA7A8B40A7}"/>
              </a:ext>
            </a:extLst>
          </p:cNvPr>
          <p:cNvSpPr txBox="1"/>
          <p:nvPr/>
        </p:nvSpPr>
        <p:spPr>
          <a:xfrm>
            <a:off x="126988" y="6474670"/>
            <a:ext cx="1255280" cy="307777"/>
          </a:xfrm>
          <a:prstGeom prst="rect">
            <a:avLst/>
          </a:prstGeom>
          <a:noFill/>
        </p:spPr>
        <p:txBody>
          <a:bodyPr wrap="none" rtlCol="0">
            <a:spAutoFit/>
          </a:bodyPr>
          <a:lstStyle/>
          <a:p>
            <a:r>
              <a:rPr lang="en-SI" sz="1400" dirty="0"/>
              <a:t>Adams, 2016</a:t>
            </a:r>
          </a:p>
        </p:txBody>
      </p:sp>
    </p:spTree>
    <p:extLst>
      <p:ext uri="{BB962C8B-B14F-4D97-AF65-F5344CB8AC3E}">
        <p14:creationId xmlns:p14="http://schemas.microsoft.com/office/powerpoint/2010/main" val="373715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7381-FEE6-1E46-AA35-A0094D7B10B9}"/>
              </a:ext>
            </a:extLst>
          </p:cNvPr>
          <p:cNvSpPr>
            <a:spLocks noGrp="1"/>
          </p:cNvSpPr>
          <p:nvPr>
            <p:ph type="title"/>
          </p:nvPr>
        </p:nvSpPr>
        <p:spPr/>
        <p:txBody>
          <a:bodyPr/>
          <a:lstStyle/>
          <a:p>
            <a:r>
              <a:rPr lang="en-GB" dirty="0"/>
              <a:t>I</a:t>
            </a:r>
            <a:r>
              <a:rPr lang="en-SI" dirty="0"/>
              <a:t>mplikacije za poučevanje</a:t>
            </a:r>
          </a:p>
        </p:txBody>
      </p:sp>
      <p:sp>
        <p:nvSpPr>
          <p:cNvPr id="3" name="Content Placeholder 2">
            <a:extLst>
              <a:ext uri="{FF2B5EF4-FFF2-40B4-BE49-F238E27FC236}">
                <a16:creationId xmlns:a16="http://schemas.microsoft.com/office/drawing/2014/main" id="{254D4876-BFD1-3641-BA46-B29F830DE81E}"/>
              </a:ext>
            </a:extLst>
          </p:cNvPr>
          <p:cNvSpPr>
            <a:spLocks noGrp="1"/>
          </p:cNvSpPr>
          <p:nvPr>
            <p:ph idx="1"/>
          </p:nvPr>
        </p:nvSpPr>
        <p:spPr/>
        <p:txBody>
          <a:bodyPr/>
          <a:lstStyle/>
          <a:p>
            <a:pPr marL="0" indent="0">
              <a:buNone/>
            </a:pPr>
            <a:r>
              <a:rPr lang="en-SI" dirty="0"/>
              <a:t>Transakcijska teorija učenja (Östman idr., 2019)</a:t>
            </a:r>
          </a:p>
        </p:txBody>
      </p:sp>
      <p:grpSp>
        <p:nvGrpSpPr>
          <p:cNvPr id="35" name="Group 34">
            <a:extLst>
              <a:ext uri="{FF2B5EF4-FFF2-40B4-BE49-F238E27FC236}">
                <a16:creationId xmlns:a16="http://schemas.microsoft.com/office/drawing/2014/main" id="{218CA5EC-5FF1-1C47-9ACF-5D30BA742209}"/>
              </a:ext>
            </a:extLst>
          </p:cNvPr>
          <p:cNvGrpSpPr/>
          <p:nvPr/>
        </p:nvGrpSpPr>
        <p:grpSpPr>
          <a:xfrm>
            <a:off x="2027837" y="1893286"/>
            <a:ext cx="8411818" cy="4556948"/>
            <a:chOff x="1758206" y="1769239"/>
            <a:chExt cx="8411818" cy="4556948"/>
          </a:xfrm>
        </p:grpSpPr>
        <p:grpSp>
          <p:nvGrpSpPr>
            <p:cNvPr id="32" name="Group 31">
              <a:extLst>
                <a:ext uri="{FF2B5EF4-FFF2-40B4-BE49-F238E27FC236}">
                  <a16:creationId xmlns:a16="http://schemas.microsoft.com/office/drawing/2014/main" id="{8D105FAE-6D14-D641-BE26-08B7FD08FBA8}"/>
                </a:ext>
              </a:extLst>
            </p:cNvPr>
            <p:cNvGrpSpPr/>
            <p:nvPr/>
          </p:nvGrpSpPr>
          <p:grpSpPr>
            <a:xfrm>
              <a:off x="1758206" y="2446896"/>
              <a:ext cx="8411818" cy="3879291"/>
              <a:chOff x="785191" y="2494466"/>
              <a:chExt cx="8411818" cy="3879291"/>
            </a:xfrm>
          </p:grpSpPr>
          <p:sp>
            <p:nvSpPr>
              <p:cNvPr id="4" name="Rectangle 3">
                <a:extLst>
                  <a:ext uri="{FF2B5EF4-FFF2-40B4-BE49-F238E27FC236}">
                    <a16:creationId xmlns:a16="http://schemas.microsoft.com/office/drawing/2014/main" id="{73E8FE71-FB4A-7D4F-92FC-603F182AEE6B}"/>
                  </a:ext>
                </a:extLst>
              </p:cNvPr>
              <p:cNvSpPr/>
              <p:nvPr/>
            </p:nvSpPr>
            <p:spPr>
              <a:xfrm>
                <a:off x="785191" y="3240157"/>
                <a:ext cx="1103244" cy="21170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I"/>
              </a:p>
            </p:txBody>
          </p:sp>
          <p:sp>
            <p:nvSpPr>
              <p:cNvPr id="5" name="Rectangle 4">
                <a:extLst>
                  <a:ext uri="{FF2B5EF4-FFF2-40B4-BE49-F238E27FC236}">
                    <a16:creationId xmlns:a16="http://schemas.microsoft.com/office/drawing/2014/main" id="{72685027-CC85-6D40-937D-0F5BE46FD33D}"/>
                  </a:ext>
                </a:extLst>
              </p:cNvPr>
              <p:cNvSpPr/>
              <p:nvPr/>
            </p:nvSpPr>
            <p:spPr>
              <a:xfrm>
                <a:off x="6096000" y="3240157"/>
                <a:ext cx="3101009" cy="21170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I"/>
              </a:p>
            </p:txBody>
          </p:sp>
          <p:sp>
            <p:nvSpPr>
              <p:cNvPr id="6" name="Up-down Arrow 5">
                <a:extLst>
                  <a:ext uri="{FF2B5EF4-FFF2-40B4-BE49-F238E27FC236}">
                    <a16:creationId xmlns:a16="http://schemas.microsoft.com/office/drawing/2014/main" id="{B89BE3F5-B4D3-E144-BFD9-1E14002CF88A}"/>
                  </a:ext>
                </a:extLst>
              </p:cNvPr>
              <p:cNvSpPr/>
              <p:nvPr/>
            </p:nvSpPr>
            <p:spPr>
              <a:xfrm>
                <a:off x="1252330" y="3707296"/>
                <a:ext cx="188844" cy="1272208"/>
              </a:xfrm>
              <a:prstGeom prst="up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7" name="Right Arrow 6">
                <a:extLst>
                  <a:ext uri="{FF2B5EF4-FFF2-40B4-BE49-F238E27FC236}">
                    <a16:creationId xmlns:a16="http://schemas.microsoft.com/office/drawing/2014/main" id="{F2ACBB23-CC8A-EC44-ADC4-6BA559784995}"/>
                  </a:ext>
                </a:extLst>
              </p:cNvPr>
              <p:cNvSpPr/>
              <p:nvPr/>
            </p:nvSpPr>
            <p:spPr>
              <a:xfrm>
                <a:off x="1779104" y="4273826"/>
                <a:ext cx="1242392" cy="1689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8" name="Right Arrow 7">
                <a:extLst>
                  <a:ext uri="{FF2B5EF4-FFF2-40B4-BE49-F238E27FC236}">
                    <a16:creationId xmlns:a16="http://schemas.microsoft.com/office/drawing/2014/main" id="{35F729BF-7D02-914E-8B50-03123A45B6B3}"/>
                  </a:ext>
                </a:extLst>
              </p:cNvPr>
              <p:cNvSpPr/>
              <p:nvPr/>
            </p:nvSpPr>
            <p:spPr>
              <a:xfrm>
                <a:off x="4853608" y="4273826"/>
                <a:ext cx="1242392" cy="1689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9" name="Bent Up Arrow 8">
                <a:extLst>
                  <a:ext uri="{FF2B5EF4-FFF2-40B4-BE49-F238E27FC236}">
                    <a16:creationId xmlns:a16="http://schemas.microsoft.com/office/drawing/2014/main" id="{2EFCE75C-EA10-1344-9B0C-FAC41543D2B1}"/>
                  </a:ext>
                </a:extLst>
              </p:cNvPr>
              <p:cNvSpPr/>
              <p:nvPr/>
            </p:nvSpPr>
            <p:spPr>
              <a:xfrm rot="16200000">
                <a:off x="2802008" y="2359713"/>
                <a:ext cx="347870" cy="19994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0" name="TextBox 9">
                <a:extLst>
                  <a:ext uri="{FF2B5EF4-FFF2-40B4-BE49-F238E27FC236}">
                    <a16:creationId xmlns:a16="http://schemas.microsoft.com/office/drawing/2014/main" id="{F6997E41-3FA0-4840-9C3B-7DF68E0DDCAB}"/>
                  </a:ext>
                </a:extLst>
              </p:cNvPr>
              <p:cNvSpPr txBox="1"/>
              <p:nvPr/>
            </p:nvSpPr>
            <p:spPr>
              <a:xfrm>
                <a:off x="917950" y="2781440"/>
                <a:ext cx="884345" cy="369332"/>
              </a:xfrm>
              <a:prstGeom prst="rect">
                <a:avLst/>
              </a:prstGeom>
              <a:noFill/>
            </p:spPr>
            <p:txBody>
              <a:bodyPr wrap="none" rtlCol="0">
                <a:spAutoFit/>
              </a:bodyPr>
              <a:lstStyle/>
              <a:p>
                <a:r>
                  <a:rPr lang="en-GB" dirty="0"/>
                  <a:t>N</a:t>
                </a:r>
                <a:r>
                  <a:rPr lang="en-SI" dirty="0"/>
                  <a:t>avada</a:t>
                </a:r>
              </a:p>
            </p:txBody>
          </p:sp>
          <p:sp>
            <p:nvSpPr>
              <p:cNvPr id="11" name="TextBox 10">
                <a:extLst>
                  <a:ext uri="{FF2B5EF4-FFF2-40B4-BE49-F238E27FC236}">
                    <a16:creationId xmlns:a16="http://schemas.microsoft.com/office/drawing/2014/main" id="{2E33117F-EDCE-4842-91D9-E68886609825}"/>
                  </a:ext>
                </a:extLst>
              </p:cNvPr>
              <p:cNvSpPr txBox="1"/>
              <p:nvPr/>
            </p:nvSpPr>
            <p:spPr>
              <a:xfrm>
                <a:off x="898168" y="3304830"/>
                <a:ext cx="923907" cy="276999"/>
              </a:xfrm>
              <a:prstGeom prst="rect">
                <a:avLst/>
              </a:prstGeom>
              <a:noFill/>
            </p:spPr>
            <p:txBody>
              <a:bodyPr wrap="none" rtlCol="0">
                <a:spAutoFit/>
              </a:bodyPr>
              <a:lstStyle/>
              <a:p>
                <a:r>
                  <a:rPr lang="en-GB" sz="1200" dirty="0"/>
                  <a:t>P</a:t>
                </a:r>
                <a:r>
                  <a:rPr lang="en-SI" sz="1200" dirty="0"/>
                  <a:t>osameznik</a:t>
                </a:r>
              </a:p>
            </p:txBody>
          </p:sp>
          <p:sp>
            <p:nvSpPr>
              <p:cNvPr id="12" name="TextBox 11">
                <a:extLst>
                  <a:ext uri="{FF2B5EF4-FFF2-40B4-BE49-F238E27FC236}">
                    <a16:creationId xmlns:a16="http://schemas.microsoft.com/office/drawing/2014/main" id="{EBC64A0C-A073-6E4D-BF09-6C258E615DB3}"/>
                  </a:ext>
                </a:extLst>
              </p:cNvPr>
              <p:cNvSpPr txBox="1"/>
              <p:nvPr/>
            </p:nvSpPr>
            <p:spPr>
              <a:xfrm>
                <a:off x="1045098" y="5068889"/>
                <a:ext cx="583429" cy="276999"/>
              </a:xfrm>
              <a:prstGeom prst="rect">
                <a:avLst/>
              </a:prstGeom>
              <a:noFill/>
            </p:spPr>
            <p:txBody>
              <a:bodyPr wrap="none" rtlCol="0">
                <a:spAutoFit/>
              </a:bodyPr>
              <a:lstStyle/>
              <a:p>
                <a:r>
                  <a:rPr lang="en-SI" sz="1200" dirty="0"/>
                  <a:t>Okolje</a:t>
                </a:r>
              </a:p>
            </p:txBody>
          </p:sp>
          <p:sp>
            <p:nvSpPr>
              <p:cNvPr id="13" name="TextBox 12">
                <a:extLst>
                  <a:ext uri="{FF2B5EF4-FFF2-40B4-BE49-F238E27FC236}">
                    <a16:creationId xmlns:a16="http://schemas.microsoft.com/office/drawing/2014/main" id="{FC24E59C-650D-FD46-9273-B0058E94C8FA}"/>
                  </a:ext>
                </a:extLst>
              </p:cNvPr>
              <p:cNvSpPr txBox="1"/>
              <p:nvPr/>
            </p:nvSpPr>
            <p:spPr>
              <a:xfrm>
                <a:off x="1981933" y="3904494"/>
                <a:ext cx="920445" cy="369332"/>
              </a:xfrm>
              <a:prstGeom prst="rect">
                <a:avLst/>
              </a:prstGeom>
              <a:noFill/>
            </p:spPr>
            <p:txBody>
              <a:bodyPr wrap="none" rtlCol="0">
                <a:spAutoFit/>
              </a:bodyPr>
              <a:lstStyle/>
              <a:p>
                <a:r>
                  <a:rPr lang="en-GB" dirty="0"/>
                  <a:t>M</a:t>
                </a:r>
                <a:r>
                  <a:rPr lang="en-SI" dirty="0"/>
                  <a:t>otnja </a:t>
                </a:r>
              </a:p>
            </p:txBody>
          </p:sp>
          <p:sp>
            <p:nvSpPr>
              <p:cNvPr id="14" name="TextBox 13">
                <a:extLst>
                  <a:ext uri="{FF2B5EF4-FFF2-40B4-BE49-F238E27FC236}">
                    <a16:creationId xmlns:a16="http://schemas.microsoft.com/office/drawing/2014/main" id="{3065D90A-A337-4A4E-AA7A-CE8CFB450491}"/>
                  </a:ext>
                </a:extLst>
              </p:cNvPr>
              <p:cNvSpPr txBox="1"/>
              <p:nvPr/>
            </p:nvSpPr>
            <p:spPr>
              <a:xfrm>
                <a:off x="3120896" y="3992414"/>
                <a:ext cx="1699441" cy="707886"/>
              </a:xfrm>
              <a:prstGeom prst="rect">
                <a:avLst/>
              </a:prstGeom>
              <a:noFill/>
            </p:spPr>
            <p:txBody>
              <a:bodyPr wrap="none" rtlCol="0">
                <a:spAutoFit/>
              </a:bodyPr>
              <a:lstStyle/>
              <a:p>
                <a:pPr algn="ctr"/>
                <a:r>
                  <a:rPr lang="en-SI" sz="2000" dirty="0"/>
                  <a:t>Problematična</a:t>
                </a:r>
              </a:p>
              <a:p>
                <a:pPr algn="ctr"/>
                <a:r>
                  <a:rPr lang="en-SI" sz="2000" dirty="0"/>
                  <a:t>situacija</a:t>
                </a:r>
              </a:p>
            </p:txBody>
          </p:sp>
          <p:sp>
            <p:nvSpPr>
              <p:cNvPr id="15" name="TextBox 14">
                <a:extLst>
                  <a:ext uri="{FF2B5EF4-FFF2-40B4-BE49-F238E27FC236}">
                    <a16:creationId xmlns:a16="http://schemas.microsoft.com/office/drawing/2014/main" id="{CCAC2323-862F-424B-9EA6-0C0E4DA3C421}"/>
                  </a:ext>
                </a:extLst>
              </p:cNvPr>
              <p:cNvSpPr txBox="1"/>
              <p:nvPr/>
            </p:nvSpPr>
            <p:spPr>
              <a:xfrm>
                <a:off x="2108810" y="3374227"/>
                <a:ext cx="1825371" cy="461665"/>
              </a:xfrm>
              <a:prstGeom prst="rect">
                <a:avLst/>
              </a:prstGeom>
              <a:noFill/>
            </p:spPr>
            <p:txBody>
              <a:bodyPr wrap="none" rtlCol="0">
                <a:spAutoFit/>
              </a:bodyPr>
              <a:lstStyle/>
              <a:p>
                <a:r>
                  <a:rPr lang="en-GB" sz="1200" i="1" dirty="0">
                    <a:solidFill>
                      <a:schemeClr val="tx2"/>
                    </a:solidFill>
                  </a:rPr>
                  <a:t>R</a:t>
                </a:r>
                <a:r>
                  <a:rPr lang="en-SI" sz="1200" i="1" dirty="0">
                    <a:solidFill>
                      <a:schemeClr val="tx2"/>
                    </a:solidFill>
                  </a:rPr>
                  <a:t>eševanje problema s </a:t>
                </a:r>
              </a:p>
              <a:p>
                <a:r>
                  <a:rPr lang="en-SI" sz="1200" i="1" dirty="0">
                    <a:solidFill>
                      <a:schemeClr val="tx2"/>
                    </a:solidFill>
                  </a:rPr>
                  <a:t>pomočjo obstoječih navad</a:t>
                </a:r>
              </a:p>
            </p:txBody>
          </p:sp>
          <p:sp>
            <p:nvSpPr>
              <p:cNvPr id="16" name="TextBox 15">
                <a:extLst>
                  <a:ext uri="{FF2B5EF4-FFF2-40B4-BE49-F238E27FC236}">
                    <a16:creationId xmlns:a16="http://schemas.microsoft.com/office/drawing/2014/main" id="{6F14D7C3-6000-214C-8090-89E05C7A9345}"/>
                  </a:ext>
                </a:extLst>
              </p:cNvPr>
              <p:cNvSpPr txBox="1"/>
              <p:nvPr/>
            </p:nvSpPr>
            <p:spPr>
              <a:xfrm rot="16200000">
                <a:off x="814843" y="4051165"/>
                <a:ext cx="1063816" cy="646331"/>
              </a:xfrm>
              <a:prstGeom prst="rect">
                <a:avLst/>
              </a:prstGeom>
              <a:noFill/>
            </p:spPr>
            <p:txBody>
              <a:bodyPr wrap="none" rtlCol="0">
                <a:spAutoFit/>
              </a:bodyPr>
              <a:lstStyle/>
              <a:p>
                <a:pPr algn="ctr"/>
                <a:r>
                  <a:rPr lang="en-GB" sz="1200" i="1" dirty="0"/>
                  <a:t>n</a:t>
                </a:r>
                <a:r>
                  <a:rPr lang="en-SI" sz="1200" i="1" dirty="0"/>
                  <a:t>ereflektirane</a:t>
                </a:r>
              </a:p>
              <a:p>
                <a:pPr algn="ctr"/>
                <a:r>
                  <a:rPr lang="en-SI" sz="1200" i="1" dirty="0"/>
                  <a:t> </a:t>
                </a:r>
              </a:p>
              <a:p>
                <a:pPr algn="ctr"/>
                <a:r>
                  <a:rPr lang="en-SI" sz="1200" i="1" dirty="0"/>
                  <a:t>transakcije</a:t>
                </a:r>
              </a:p>
            </p:txBody>
          </p:sp>
          <p:sp>
            <p:nvSpPr>
              <p:cNvPr id="17" name="TextBox 16">
                <a:extLst>
                  <a:ext uri="{FF2B5EF4-FFF2-40B4-BE49-F238E27FC236}">
                    <a16:creationId xmlns:a16="http://schemas.microsoft.com/office/drawing/2014/main" id="{72D69DFF-5956-2245-A444-1DF44B8A394D}"/>
                  </a:ext>
                </a:extLst>
              </p:cNvPr>
              <p:cNvSpPr txBox="1"/>
              <p:nvPr/>
            </p:nvSpPr>
            <p:spPr>
              <a:xfrm>
                <a:off x="1779104" y="2494466"/>
                <a:ext cx="2667140" cy="646331"/>
              </a:xfrm>
              <a:prstGeom prst="rect">
                <a:avLst/>
              </a:prstGeom>
              <a:noFill/>
            </p:spPr>
            <p:txBody>
              <a:bodyPr wrap="none" rtlCol="0">
                <a:spAutoFit/>
              </a:bodyPr>
              <a:lstStyle/>
              <a:p>
                <a:pPr algn="ctr"/>
                <a:r>
                  <a:rPr lang="en-SI" i="1" dirty="0">
                    <a:solidFill>
                      <a:schemeClr val="accent2"/>
                    </a:solidFill>
                  </a:rPr>
                  <a:t>Utrjevanje ali potenciranje</a:t>
                </a:r>
              </a:p>
              <a:p>
                <a:pPr algn="ctr"/>
                <a:r>
                  <a:rPr lang="en-SI" i="1" dirty="0">
                    <a:solidFill>
                      <a:schemeClr val="accent2"/>
                    </a:solidFill>
                  </a:rPr>
                  <a:t>navade</a:t>
                </a:r>
              </a:p>
            </p:txBody>
          </p:sp>
          <p:sp>
            <p:nvSpPr>
              <p:cNvPr id="18" name="TextBox 17">
                <a:extLst>
                  <a:ext uri="{FF2B5EF4-FFF2-40B4-BE49-F238E27FC236}">
                    <a16:creationId xmlns:a16="http://schemas.microsoft.com/office/drawing/2014/main" id="{CFCBA88E-48BF-2147-AF21-244C0B6483BE}"/>
                  </a:ext>
                </a:extLst>
              </p:cNvPr>
              <p:cNvSpPr txBox="1"/>
              <p:nvPr/>
            </p:nvSpPr>
            <p:spPr>
              <a:xfrm>
                <a:off x="6857121" y="2816158"/>
                <a:ext cx="1578766" cy="369332"/>
              </a:xfrm>
              <a:prstGeom prst="rect">
                <a:avLst/>
              </a:prstGeom>
              <a:noFill/>
            </p:spPr>
            <p:txBody>
              <a:bodyPr wrap="none" rtlCol="0">
                <a:spAutoFit/>
              </a:bodyPr>
              <a:lstStyle/>
              <a:p>
                <a:r>
                  <a:rPr lang="en-GB" dirty="0"/>
                  <a:t>P</a:t>
                </a:r>
                <a:r>
                  <a:rPr lang="en-SI" dirty="0"/>
                  <a:t>oizvedovanje </a:t>
                </a:r>
              </a:p>
            </p:txBody>
          </p:sp>
          <p:sp>
            <p:nvSpPr>
              <p:cNvPr id="19" name="TextBox 18">
                <a:extLst>
                  <a:ext uri="{FF2B5EF4-FFF2-40B4-BE49-F238E27FC236}">
                    <a16:creationId xmlns:a16="http://schemas.microsoft.com/office/drawing/2014/main" id="{8CCE2836-5F92-EF4C-B403-CC0454E5F55C}"/>
                  </a:ext>
                </a:extLst>
              </p:cNvPr>
              <p:cNvSpPr txBox="1"/>
              <p:nvPr/>
            </p:nvSpPr>
            <p:spPr>
              <a:xfrm>
                <a:off x="6199743" y="3380757"/>
                <a:ext cx="952825" cy="461665"/>
              </a:xfrm>
              <a:prstGeom prst="rect">
                <a:avLst/>
              </a:prstGeom>
              <a:noFill/>
            </p:spPr>
            <p:txBody>
              <a:bodyPr wrap="none" rtlCol="0">
                <a:spAutoFit/>
              </a:bodyPr>
              <a:lstStyle/>
              <a:p>
                <a:pPr algn="ctr"/>
                <a:r>
                  <a:rPr lang="en-GB" sz="1200" dirty="0"/>
                  <a:t>O</a:t>
                </a:r>
                <a:r>
                  <a:rPr lang="en-SI" sz="1200" dirty="0"/>
                  <a:t>predelitev </a:t>
                </a:r>
              </a:p>
              <a:p>
                <a:pPr algn="ctr"/>
                <a:r>
                  <a:rPr lang="en-SI" sz="1200" dirty="0"/>
                  <a:t>problema</a:t>
                </a:r>
              </a:p>
            </p:txBody>
          </p:sp>
          <p:sp>
            <p:nvSpPr>
              <p:cNvPr id="20" name="TextBox 19">
                <a:extLst>
                  <a:ext uri="{FF2B5EF4-FFF2-40B4-BE49-F238E27FC236}">
                    <a16:creationId xmlns:a16="http://schemas.microsoft.com/office/drawing/2014/main" id="{40571C7E-F83D-4740-9F68-056FECE6E219}"/>
                  </a:ext>
                </a:extLst>
              </p:cNvPr>
              <p:cNvSpPr txBox="1"/>
              <p:nvPr/>
            </p:nvSpPr>
            <p:spPr>
              <a:xfrm>
                <a:off x="7769012" y="3392988"/>
                <a:ext cx="1318438" cy="276999"/>
              </a:xfrm>
              <a:prstGeom prst="rect">
                <a:avLst/>
              </a:prstGeom>
              <a:noFill/>
            </p:spPr>
            <p:txBody>
              <a:bodyPr wrap="none" rtlCol="0">
                <a:spAutoFit/>
              </a:bodyPr>
              <a:lstStyle/>
              <a:p>
                <a:pPr algn="ctr"/>
                <a:r>
                  <a:rPr lang="sl-SI" sz="1200" dirty="0"/>
                  <a:t>Eksperimentiranje</a:t>
                </a:r>
                <a:endParaRPr lang="en-SI" sz="1200" dirty="0"/>
              </a:p>
            </p:txBody>
          </p:sp>
          <p:sp>
            <p:nvSpPr>
              <p:cNvPr id="21" name="TextBox 20">
                <a:extLst>
                  <a:ext uri="{FF2B5EF4-FFF2-40B4-BE49-F238E27FC236}">
                    <a16:creationId xmlns:a16="http://schemas.microsoft.com/office/drawing/2014/main" id="{782DC226-6E38-E842-AB28-6322CF6CD859}"/>
                  </a:ext>
                </a:extLst>
              </p:cNvPr>
              <p:cNvSpPr txBox="1"/>
              <p:nvPr/>
            </p:nvSpPr>
            <p:spPr>
              <a:xfrm>
                <a:off x="7716974" y="4442791"/>
                <a:ext cx="1437830" cy="646331"/>
              </a:xfrm>
              <a:prstGeom prst="rect">
                <a:avLst/>
              </a:prstGeom>
              <a:noFill/>
            </p:spPr>
            <p:txBody>
              <a:bodyPr wrap="none" rtlCol="0">
                <a:spAutoFit/>
              </a:bodyPr>
              <a:lstStyle/>
              <a:p>
                <a:pPr algn="ctr"/>
                <a:r>
                  <a:rPr lang="sl-SI" sz="1200" dirty="0"/>
                  <a:t>Rešitev:</a:t>
                </a:r>
              </a:p>
              <a:p>
                <a:pPr algn="ctr"/>
                <a:r>
                  <a:rPr lang="sl-SI" sz="1200" dirty="0"/>
                  <a:t>novo znanje, </a:t>
                </a:r>
              </a:p>
              <a:p>
                <a:pPr algn="ctr"/>
                <a:r>
                  <a:rPr lang="sl-SI" sz="1200" dirty="0"/>
                  <a:t>veščine, vrednote ...</a:t>
                </a:r>
                <a:endParaRPr lang="en-SI" sz="1200" dirty="0"/>
              </a:p>
            </p:txBody>
          </p:sp>
          <p:sp>
            <p:nvSpPr>
              <p:cNvPr id="24" name="Bent Up Arrow 23">
                <a:extLst>
                  <a:ext uri="{FF2B5EF4-FFF2-40B4-BE49-F238E27FC236}">
                    <a16:creationId xmlns:a16="http://schemas.microsoft.com/office/drawing/2014/main" id="{CD98F7A8-7D62-7746-B91B-78FD7A92F272}"/>
                  </a:ext>
                </a:extLst>
              </p:cNvPr>
              <p:cNvSpPr/>
              <p:nvPr/>
            </p:nvSpPr>
            <p:spPr>
              <a:xfrm flipH="1">
                <a:off x="1322800" y="5531361"/>
                <a:ext cx="6394174" cy="36647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7" name="TextBox 26">
                <a:extLst>
                  <a:ext uri="{FF2B5EF4-FFF2-40B4-BE49-F238E27FC236}">
                    <a16:creationId xmlns:a16="http://schemas.microsoft.com/office/drawing/2014/main" id="{191F7A2E-EAC1-7B48-85F7-1A1BAC396D18}"/>
                  </a:ext>
                </a:extLst>
              </p:cNvPr>
              <p:cNvSpPr txBox="1"/>
              <p:nvPr/>
            </p:nvSpPr>
            <p:spPr>
              <a:xfrm>
                <a:off x="2902378" y="5463997"/>
                <a:ext cx="2294924" cy="369332"/>
              </a:xfrm>
              <a:prstGeom prst="rect">
                <a:avLst/>
              </a:prstGeom>
              <a:noFill/>
            </p:spPr>
            <p:txBody>
              <a:bodyPr wrap="none" rtlCol="0">
                <a:spAutoFit/>
              </a:bodyPr>
              <a:lstStyle/>
              <a:p>
                <a:r>
                  <a:rPr lang="en-SI" i="1" dirty="0">
                    <a:solidFill>
                      <a:schemeClr val="accent6"/>
                    </a:solidFill>
                  </a:rPr>
                  <a:t>Preoblikovanje navade</a:t>
                </a:r>
              </a:p>
            </p:txBody>
          </p:sp>
          <p:sp>
            <p:nvSpPr>
              <p:cNvPr id="28" name="Right Arrow 27">
                <a:extLst>
                  <a:ext uri="{FF2B5EF4-FFF2-40B4-BE49-F238E27FC236}">
                    <a16:creationId xmlns:a16="http://schemas.microsoft.com/office/drawing/2014/main" id="{9B19DEAA-DD86-8844-8B20-13D0AAFB702B}"/>
                  </a:ext>
                </a:extLst>
              </p:cNvPr>
              <p:cNvSpPr/>
              <p:nvPr/>
            </p:nvSpPr>
            <p:spPr>
              <a:xfrm>
                <a:off x="7198950" y="3443582"/>
                <a:ext cx="471641" cy="17580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9" name="Right Arrow 28">
                <a:extLst>
                  <a:ext uri="{FF2B5EF4-FFF2-40B4-BE49-F238E27FC236}">
                    <a16:creationId xmlns:a16="http://schemas.microsoft.com/office/drawing/2014/main" id="{94BAC2AD-8FD5-2B49-8BCC-0F44CF6DC161}"/>
                  </a:ext>
                </a:extLst>
              </p:cNvPr>
              <p:cNvSpPr/>
              <p:nvPr/>
            </p:nvSpPr>
            <p:spPr>
              <a:xfrm rot="5400000">
                <a:off x="8137199" y="3927781"/>
                <a:ext cx="600326" cy="194074"/>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30" name="TextBox 29">
                <a:extLst>
                  <a:ext uri="{FF2B5EF4-FFF2-40B4-BE49-F238E27FC236}">
                    <a16:creationId xmlns:a16="http://schemas.microsoft.com/office/drawing/2014/main" id="{A4A6D62D-A343-054F-9E8E-6239BAEB7BA1}"/>
                  </a:ext>
                </a:extLst>
              </p:cNvPr>
              <p:cNvSpPr txBox="1"/>
              <p:nvPr/>
            </p:nvSpPr>
            <p:spPr>
              <a:xfrm>
                <a:off x="7058433" y="6004425"/>
                <a:ext cx="1421158" cy="369332"/>
              </a:xfrm>
              <a:prstGeom prst="rect">
                <a:avLst/>
              </a:prstGeom>
              <a:noFill/>
            </p:spPr>
            <p:txBody>
              <a:bodyPr wrap="none" rtlCol="0">
                <a:spAutoFit/>
              </a:bodyPr>
              <a:lstStyle/>
              <a:p>
                <a:r>
                  <a:rPr lang="en-GB" i="1" dirty="0">
                    <a:solidFill>
                      <a:schemeClr val="accent6"/>
                    </a:solidFill>
                  </a:rPr>
                  <a:t>N</a:t>
                </a:r>
                <a:r>
                  <a:rPr lang="en-SI" i="1" dirty="0">
                    <a:solidFill>
                      <a:schemeClr val="accent6"/>
                    </a:solidFill>
                  </a:rPr>
                  <a:t>ova navada</a:t>
                </a:r>
              </a:p>
            </p:txBody>
          </p:sp>
          <p:sp>
            <p:nvSpPr>
              <p:cNvPr id="31" name="Down Arrow 30">
                <a:extLst>
                  <a:ext uri="{FF2B5EF4-FFF2-40B4-BE49-F238E27FC236}">
                    <a16:creationId xmlns:a16="http://schemas.microsoft.com/office/drawing/2014/main" id="{0F70A7B2-DFDE-394E-9766-E3050AF0975E}"/>
                  </a:ext>
                </a:extLst>
              </p:cNvPr>
              <p:cNvSpPr/>
              <p:nvPr/>
            </p:nvSpPr>
            <p:spPr>
              <a:xfrm>
                <a:off x="7665033" y="5425771"/>
                <a:ext cx="189429" cy="618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pSp>
        <p:sp>
          <p:nvSpPr>
            <p:cNvPr id="33" name="TextBox 32">
              <a:extLst>
                <a:ext uri="{FF2B5EF4-FFF2-40B4-BE49-F238E27FC236}">
                  <a16:creationId xmlns:a16="http://schemas.microsoft.com/office/drawing/2014/main" id="{74964316-5889-8240-8DC6-D2430DBF26CF}"/>
                </a:ext>
              </a:extLst>
            </p:cNvPr>
            <p:cNvSpPr txBox="1"/>
            <p:nvPr/>
          </p:nvSpPr>
          <p:spPr>
            <a:xfrm>
              <a:off x="3071082" y="1769239"/>
              <a:ext cx="1903406" cy="369332"/>
            </a:xfrm>
            <a:prstGeom prst="rect">
              <a:avLst/>
            </a:prstGeom>
            <a:noFill/>
          </p:spPr>
          <p:txBody>
            <a:bodyPr wrap="none" rtlCol="0">
              <a:spAutoFit/>
            </a:bodyPr>
            <a:lstStyle/>
            <a:p>
              <a:r>
                <a:rPr lang="en-GB" dirty="0">
                  <a:solidFill>
                    <a:schemeClr val="accent5"/>
                  </a:solidFill>
                </a:rPr>
                <a:t>K</a:t>
              </a:r>
              <a:r>
                <a:rPr lang="en-SI" dirty="0">
                  <a:solidFill>
                    <a:schemeClr val="accent5"/>
                  </a:solidFill>
                </a:rPr>
                <a:t>ratki krog učenja</a:t>
              </a:r>
            </a:p>
          </p:txBody>
        </p:sp>
        <p:sp>
          <p:nvSpPr>
            <p:cNvPr id="34" name="TextBox 33">
              <a:extLst>
                <a:ext uri="{FF2B5EF4-FFF2-40B4-BE49-F238E27FC236}">
                  <a16:creationId xmlns:a16="http://schemas.microsoft.com/office/drawing/2014/main" id="{50B6D6E4-A959-E446-B71C-8C89A6FA32A6}"/>
                </a:ext>
              </a:extLst>
            </p:cNvPr>
            <p:cNvSpPr txBox="1"/>
            <p:nvPr/>
          </p:nvSpPr>
          <p:spPr>
            <a:xfrm>
              <a:off x="7717926" y="1769239"/>
              <a:ext cx="1803186" cy="369332"/>
            </a:xfrm>
            <a:prstGeom prst="rect">
              <a:avLst/>
            </a:prstGeom>
            <a:noFill/>
          </p:spPr>
          <p:txBody>
            <a:bodyPr wrap="none" rtlCol="0">
              <a:spAutoFit/>
            </a:bodyPr>
            <a:lstStyle/>
            <a:p>
              <a:r>
                <a:rPr lang="en-GB" dirty="0" err="1">
                  <a:solidFill>
                    <a:schemeClr val="accent5"/>
                  </a:solidFill>
                </a:rPr>
                <a:t>Dolgi</a:t>
              </a:r>
              <a:r>
                <a:rPr lang="en-SI" dirty="0">
                  <a:solidFill>
                    <a:schemeClr val="accent5"/>
                  </a:solidFill>
                </a:rPr>
                <a:t> krog učenja</a:t>
              </a:r>
            </a:p>
          </p:txBody>
        </p:sp>
      </p:grpSp>
    </p:spTree>
    <p:extLst>
      <p:ext uri="{BB962C8B-B14F-4D97-AF65-F5344CB8AC3E}">
        <p14:creationId xmlns:p14="http://schemas.microsoft.com/office/powerpoint/2010/main" val="332244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550BF8-0731-CD40-9751-E4A4FE19EE40}"/>
              </a:ext>
            </a:extLst>
          </p:cNvPr>
          <p:cNvSpPr>
            <a:spLocks noGrp="1"/>
          </p:cNvSpPr>
          <p:nvPr>
            <p:ph type="subTitle" idx="1"/>
          </p:nvPr>
        </p:nvSpPr>
        <p:spPr/>
        <p:txBody>
          <a:bodyPr/>
          <a:lstStyle/>
          <a:p>
            <a:r>
              <a:rPr lang="en-GB" dirty="0"/>
              <a:t>u</a:t>
            </a:r>
            <a:r>
              <a:rPr lang="en-SI" dirty="0"/>
              <a:t>rsa.golob@fdv.uni-lj.si</a:t>
            </a:r>
          </a:p>
        </p:txBody>
      </p:sp>
      <p:sp>
        <p:nvSpPr>
          <p:cNvPr id="3" name="Title 2">
            <a:extLst>
              <a:ext uri="{FF2B5EF4-FFF2-40B4-BE49-F238E27FC236}">
                <a16:creationId xmlns:a16="http://schemas.microsoft.com/office/drawing/2014/main" id="{5E1DE42C-7476-AE42-996B-B71B2A7F05F8}"/>
              </a:ext>
            </a:extLst>
          </p:cNvPr>
          <p:cNvSpPr>
            <a:spLocks noGrp="1"/>
          </p:cNvSpPr>
          <p:nvPr>
            <p:ph type="ctrTitle"/>
          </p:nvPr>
        </p:nvSpPr>
        <p:spPr/>
        <p:txBody>
          <a:bodyPr/>
          <a:lstStyle/>
          <a:p>
            <a:r>
              <a:rPr lang="en-SI" dirty="0"/>
              <a:t>HVALA ZA POZORNOST!</a:t>
            </a:r>
          </a:p>
        </p:txBody>
      </p:sp>
    </p:spTree>
    <p:extLst>
      <p:ext uri="{BB962C8B-B14F-4D97-AF65-F5344CB8AC3E}">
        <p14:creationId xmlns:p14="http://schemas.microsoft.com/office/powerpoint/2010/main" val="368825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Vsebina predavanja</a:t>
            </a:r>
          </a:p>
        </p:txBody>
      </p:sp>
      <p:sp>
        <p:nvSpPr>
          <p:cNvPr id="3" name="Označba mesta vsebine 2"/>
          <p:cNvSpPr>
            <a:spLocks noGrp="1"/>
          </p:cNvSpPr>
          <p:nvPr>
            <p:ph idx="1"/>
          </p:nvPr>
        </p:nvSpPr>
        <p:spPr/>
        <p:txBody>
          <a:bodyPr/>
          <a:lstStyle/>
          <a:p>
            <a:endParaRPr lang="sl-SI"/>
          </a:p>
        </p:txBody>
      </p:sp>
      <p:graphicFrame>
        <p:nvGraphicFramePr>
          <p:cNvPr id="5" name="Content Placeholder 2">
            <a:extLst>
              <a:ext uri="{FF2B5EF4-FFF2-40B4-BE49-F238E27FC236}">
                <a16:creationId xmlns:a16="http://schemas.microsoft.com/office/drawing/2014/main" id="{693764C2-0976-EF4A-9EC6-A5DE6126FBFA}"/>
              </a:ext>
            </a:extLst>
          </p:cNvPr>
          <p:cNvGraphicFramePr>
            <a:graphicFrameLocks/>
          </p:cNvGraphicFramePr>
          <p:nvPr>
            <p:extLst>
              <p:ext uri="{D42A27DB-BD31-4B8C-83A1-F6EECF244321}">
                <p14:modId xmlns:p14="http://schemas.microsoft.com/office/powerpoint/2010/main" val="1571588342"/>
              </p:ext>
            </p:extLst>
          </p:nvPr>
        </p:nvGraphicFramePr>
        <p:xfrm>
          <a:off x="1655482" y="2257797"/>
          <a:ext cx="8881035" cy="311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29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7CCD-43AE-6848-992E-9CFD2EC8A836}"/>
              </a:ext>
            </a:extLst>
          </p:cNvPr>
          <p:cNvSpPr>
            <a:spLocks noGrp="1"/>
          </p:cNvSpPr>
          <p:nvPr>
            <p:ph type="title"/>
          </p:nvPr>
        </p:nvSpPr>
        <p:spPr/>
        <p:txBody>
          <a:bodyPr/>
          <a:lstStyle/>
          <a:p>
            <a:r>
              <a:rPr lang="en-SI" dirty="0"/>
              <a:t>Izhodišče za razmislek</a:t>
            </a:r>
          </a:p>
        </p:txBody>
      </p:sp>
      <p:sp>
        <p:nvSpPr>
          <p:cNvPr id="3" name="Content Placeholder 2">
            <a:extLst>
              <a:ext uri="{FF2B5EF4-FFF2-40B4-BE49-F238E27FC236}">
                <a16:creationId xmlns:a16="http://schemas.microsoft.com/office/drawing/2014/main" id="{D2FB7837-BFDA-8E41-A1FA-E9DD6CF69DC6}"/>
              </a:ext>
            </a:extLst>
          </p:cNvPr>
          <p:cNvSpPr>
            <a:spLocks noGrp="1"/>
          </p:cNvSpPr>
          <p:nvPr>
            <p:ph idx="1"/>
          </p:nvPr>
        </p:nvSpPr>
        <p:spPr/>
        <p:txBody>
          <a:bodyPr/>
          <a:lstStyle/>
          <a:p>
            <a:endParaRPr lang="en-SI" dirty="0"/>
          </a:p>
        </p:txBody>
      </p:sp>
      <p:sp>
        <p:nvSpPr>
          <p:cNvPr id="15" name="TextBox 14">
            <a:extLst>
              <a:ext uri="{FF2B5EF4-FFF2-40B4-BE49-F238E27FC236}">
                <a16:creationId xmlns:a16="http://schemas.microsoft.com/office/drawing/2014/main" id="{9B3E3342-9F62-4B44-A1D6-8BEA14938191}"/>
              </a:ext>
            </a:extLst>
          </p:cNvPr>
          <p:cNvSpPr txBox="1"/>
          <p:nvPr/>
        </p:nvSpPr>
        <p:spPr>
          <a:xfrm rot="21082935">
            <a:off x="7132143" y="1876689"/>
            <a:ext cx="4788490" cy="1200329"/>
          </a:xfrm>
          <a:custGeom>
            <a:avLst/>
            <a:gdLst>
              <a:gd name="connsiteX0" fmla="*/ 0 w 4788490"/>
              <a:gd name="connsiteY0" fmla="*/ 0 h 1200329"/>
              <a:gd name="connsiteX1" fmla="*/ 636185 w 4788490"/>
              <a:gd name="connsiteY1" fmla="*/ 0 h 1200329"/>
              <a:gd name="connsiteX2" fmla="*/ 1176600 w 4788490"/>
              <a:gd name="connsiteY2" fmla="*/ 0 h 1200329"/>
              <a:gd name="connsiteX3" fmla="*/ 1956440 w 4788490"/>
              <a:gd name="connsiteY3" fmla="*/ 0 h 1200329"/>
              <a:gd name="connsiteX4" fmla="*/ 2592625 w 4788490"/>
              <a:gd name="connsiteY4" fmla="*/ 0 h 1200329"/>
              <a:gd name="connsiteX5" fmla="*/ 3228810 w 4788490"/>
              <a:gd name="connsiteY5" fmla="*/ 0 h 1200329"/>
              <a:gd name="connsiteX6" fmla="*/ 4008650 w 4788490"/>
              <a:gd name="connsiteY6" fmla="*/ 0 h 1200329"/>
              <a:gd name="connsiteX7" fmla="*/ 4788490 w 4788490"/>
              <a:gd name="connsiteY7" fmla="*/ 0 h 1200329"/>
              <a:gd name="connsiteX8" fmla="*/ 4788490 w 4788490"/>
              <a:gd name="connsiteY8" fmla="*/ 624171 h 1200329"/>
              <a:gd name="connsiteX9" fmla="*/ 4788490 w 4788490"/>
              <a:gd name="connsiteY9" fmla="*/ 1200329 h 1200329"/>
              <a:gd name="connsiteX10" fmla="*/ 4200190 w 4788490"/>
              <a:gd name="connsiteY10" fmla="*/ 1200329 h 1200329"/>
              <a:gd name="connsiteX11" fmla="*/ 3516120 w 4788490"/>
              <a:gd name="connsiteY11" fmla="*/ 1200329 h 1200329"/>
              <a:gd name="connsiteX12" fmla="*/ 2879935 w 4788490"/>
              <a:gd name="connsiteY12" fmla="*/ 1200329 h 1200329"/>
              <a:gd name="connsiteX13" fmla="*/ 2100095 w 4788490"/>
              <a:gd name="connsiteY13" fmla="*/ 1200329 h 1200329"/>
              <a:gd name="connsiteX14" fmla="*/ 1320255 w 4788490"/>
              <a:gd name="connsiteY14" fmla="*/ 1200329 h 1200329"/>
              <a:gd name="connsiteX15" fmla="*/ 731955 w 4788490"/>
              <a:gd name="connsiteY15" fmla="*/ 1200329 h 1200329"/>
              <a:gd name="connsiteX16" fmla="*/ 0 w 4788490"/>
              <a:gd name="connsiteY16" fmla="*/ 1200329 h 1200329"/>
              <a:gd name="connsiteX17" fmla="*/ 0 w 4788490"/>
              <a:gd name="connsiteY17" fmla="*/ 576158 h 1200329"/>
              <a:gd name="connsiteX18" fmla="*/ 0 w 4788490"/>
              <a:gd name="connsiteY1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8490" h="1200329" extrusionOk="0">
                <a:moveTo>
                  <a:pt x="0" y="0"/>
                </a:moveTo>
                <a:cubicBezTo>
                  <a:pt x="246942" y="25345"/>
                  <a:pt x="391841" y="17796"/>
                  <a:pt x="636185" y="0"/>
                </a:cubicBezTo>
                <a:cubicBezTo>
                  <a:pt x="880529" y="-17796"/>
                  <a:pt x="926189" y="10407"/>
                  <a:pt x="1176600" y="0"/>
                </a:cubicBezTo>
                <a:cubicBezTo>
                  <a:pt x="1427011" y="-10407"/>
                  <a:pt x="1761394" y="-34027"/>
                  <a:pt x="1956440" y="0"/>
                </a:cubicBezTo>
                <a:cubicBezTo>
                  <a:pt x="2151486" y="34027"/>
                  <a:pt x="2334941" y="-29904"/>
                  <a:pt x="2592625" y="0"/>
                </a:cubicBezTo>
                <a:cubicBezTo>
                  <a:pt x="2850310" y="29904"/>
                  <a:pt x="3015106" y="29329"/>
                  <a:pt x="3228810" y="0"/>
                </a:cubicBezTo>
                <a:cubicBezTo>
                  <a:pt x="3442514" y="-29329"/>
                  <a:pt x="3789915" y="-3161"/>
                  <a:pt x="4008650" y="0"/>
                </a:cubicBezTo>
                <a:cubicBezTo>
                  <a:pt x="4227385" y="3161"/>
                  <a:pt x="4632155" y="-6117"/>
                  <a:pt x="4788490" y="0"/>
                </a:cubicBezTo>
                <a:cubicBezTo>
                  <a:pt x="4804476" y="249590"/>
                  <a:pt x="4776953" y="393908"/>
                  <a:pt x="4788490" y="624171"/>
                </a:cubicBezTo>
                <a:cubicBezTo>
                  <a:pt x="4800027" y="854434"/>
                  <a:pt x="4781993" y="1006894"/>
                  <a:pt x="4788490" y="1200329"/>
                </a:cubicBezTo>
                <a:cubicBezTo>
                  <a:pt x="4548065" y="1203251"/>
                  <a:pt x="4361479" y="1202076"/>
                  <a:pt x="4200190" y="1200329"/>
                </a:cubicBezTo>
                <a:cubicBezTo>
                  <a:pt x="4038901" y="1198582"/>
                  <a:pt x="3716813" y="1218414"/>
                  <a:pt x="3516120" y="1200329"/>
                </a:cubicBezTo>
                <a:cubicBezTo>
                  <a:pt x="3315427" y="1182245"/>
                  <a:pt x="3171578" y="1200978"/>
                  <a:pt x="2879935" y="1200329"/>
                </a:cubicBezTo>
                <a:cubicBezTo>
                  <a:pt x="2588293" y="1199680"/>
                  <a:pt x="2443396" y="1213573"/>
                  <a:pt x="2100095" y="1200329"/>
                </a:cubicBezTo>
                <a:cubicBezTo>
                  <a:pt x="1756794" y="1187085"/>
                  <a:pt x="1547230" y="1188256"/>
                  <a:pt x="1320255" y="1200329"/>
                </a:cubicBezTo>
                <a:cubicBezTo>
                  <a:pt x="1093280" y="1212402"/>
                  <a:pt x="945936" y="1214853"/>
                  <a:pt x="731955" y="1200329"/>
                </a:cubicBezTo>
                <a:cubicBezTo>
                  <a:pt x="517974" y="1185805"/>
                  <a:pt x="246118" y="1207461"/>
                  <a:pt x="0" y="1200329"/>
                </a:cubicBezTo>
                <a:cubicBezTo>
                  <a:pt x="-19341" y="938229"/>
                  <a:pt x="-19003" y="816038"/>
                  <a:pt x="0" y="576158"/>
                </a:cubicBezTo>
                <a:cubicBezTo>
                  <a:pt x="19003" y="336278"/>
                  <a:pt x="21223" y="250888"/>
                  <a:pt x="0" y="0"/>
                </a:cubicBezTo>
                <a:close/>
              </a:path>
            </a:pathLst>
          </a:custGeom>
          <a:noFill/>
          <a:ln w="57150">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none" rtlCol="0">
            <a:spAutoFit/>
          </a:bodyPr>
          <a:lstStyle/>
          <a:p>
            <a:r>
              <a:rPr lang="en-GB" dirty="0">
                <a:latin typeface="Bradley Hand" pitchFamily="2" charset="77"/>
              </a:rPr>
              <a:t>P</a:t>
            </a:r>
            <a:r>
              <a:rPr lang="en-SI" dirty="0">
                <a:latin typeface="Bradley Hand" pitchFamily="2" charset="77"/>
              </a:rPr>
              <a:t>otrebovali bi za 5 planetov materialnih virov </a:t>
            </a:r>
          </a:p>
          <a:p>
            <a:r>
              <a:rPr lang="en-SI" dirty="0">
                <a:latin typeface="Bradley Hand" pitchFamily="2" charset="77"/>
              </a:rPr>
              <a:t>VSAK DAN, če bi vsak Zemljan hotel</a:t>
            </a:r>
          </a:p>
          <a:p>
            <a:r>
              <a:rPr lang="en-GB" dirty="0" err="1">
                <a:latin typeface="Bradley Hand" pitchFamily="2" charset="77"/>
              </a:rPr>
              <a:t>ž</a:t>
            </a:r>
            <a:r>
              <a:rPr lang="en-SI" dirty="0">
                <a:latin typeface="Bradley Hand" pitchFamily="2" charset="77"/>
              </a:rPr>
              <a:t>iveti kot Američani ali Avstralci </a:t>
            </a:r>
          </a:p>
          <a:p>
            <a:r>
              <a:rPr lang="en-SI" dirty="0">
                <a:latin typeface="Bradley Hand" pitchFamily="2" charset="77"/>
              </a:rPr>
              <a:t>(footprintnetwork.org)</a:t>
            </a:r>
          </a:p>
        </p:txBody>
      </p:sp>
      <p:pic>
        <p:nvPicPr>
          <p:cNvPr id="16" name="Picture 15">
            <a:extLst>
              <a:ext uri="{FF2B5EF4-FFF2-40B4-BE49-F238E27FC236}">
                <a16:creationId xmlns:a16="http://schemas.microsoft.com/office/drawing/2014/main" id="{10DC9AEA-F670-8749-89EC-EC84618AE091}"/>
              </a:ext>
            </a:extLst>
          </p:cNvPr>
          <p:cNvPicPr>
            <a:picLocks noChangeAspect="1"/>
          </p:cNvPicPr>
          <p:nvPr/>
        </p:nvPicPr>
        <p:blipFill>
          <a:blip r:embed="rId2"/>
          <a:stretch>
            <a:fillRect/>
          </a:stretch>
        </p:blipFill>
        <p:spPr>
          <a:xfrm>
            <a:off x="526310" y="2606452"/>
            <a:ext cx="6172200" cy="2946400"/>
          </a:xfrm>
          <a:prstGeom prst="rect">
            <a:avLst/>
          </a:prstGeom>
        </p:spPr>
      </p:pic>
    </p:spTree>
    <p:extLst>
      <p:ext uri="{BB962C8B-B14F-4D97-AF65-F5344CB8AC3E}">
        <p14:creationId xmlns:p14="http://schemas.microsoft.com/office/powerpoint/2010/main" val="271791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E5CC-AF79-734B-ABB1-C09B2C688BAB}"/>
              </a:ext>
            </a:extLst>
          </p:cNvPr>
          <p:cNvSpPr>
            <a:spLocks noGrp="1"/>
          </p:cNvSpPr>
          <p:nvPr>
            <p:ph type="title"/>
          </p:nvPr>
        </p:nvSpPr>
        <p:spPr/>
        <p:txBody>
          <a:bodyPr/>
          <a:lstStyle/>
          <a:p>
            <a:r>
              <a:rPr lang="en-GB" dirty="0"/>
              <a:t>K</a:t>
            </a:r>
            <a:r>
              <a:rPr lang="en-SI" dirty="0"/>
              <a:t>aj pa trajnostna potrošnja slovenskih gospodinjstev?</a:t>
            </a:r>
          </a:p>
        </p:txBody>
      </p:sp>
      <p:pic>
        <p:nvPicPr>
          <p:cNvPr id="17" name="Content Placeholder 16">
            <a:extLst>
              <a:ext uri="{FF2B5EF4-FFF2-40B4-BE49-F238E27FC236}">
                <a16:creationId xmlns:a16="http://schemas.microsoft.com/office/drawing/2014/main" id="{33F6899E-3424-1244-BBF2-5AADC83B8F5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79296" y="5546418"/>
            <a:ext cx="5588977" cy="703955"/>
          </a:xfrm>
          <a:prstGeom prst="rect">
            <a:avLst/>
          </a:prstGeom>
        </p:spPr>
      </p:pic>
      <p:sp>
        <p:nvSpPr>
          <p:cNvPr id="10" name="TextBox 9">
            <a:extLst>
              <a:ext uri="{FF2B5EF4-FFF2-40B4-BE49-F238E27FC236}">
                <a16:creationId xmlns:a16="http://schemas.microsoft.com/office/drawing/2014/main" id="{C753B9A2-60BB-7947-9090-89160E8E0B0A}"/>
              </a:ext>
            </a:extLst>
          </p:cNvPr>
          <p:cNvSpPr txBox="1"/>
          <p:nvPr/>
        </p:nvSpPr>
        <p:spPr>
          <a:xfrm>
            <a:off x="9026769" y="796447"/>
            <a:ext cx="1204689" cy="338554"/>
          </a:xfrm>
          <a:prstGeom prst="rect">
            <a:avLst/>
          </a:prstGeom>
          <a:noFill/>
        </p:spPr>
        <p:txBody>
          <a:bodyPr wrap="none" rtlCol="0">
            <a:spAutoFit/>
          </a:bodyPr>
          <a:lstStyle/>
          <a:p>
            <a:r>
              <a:rPr lang="en-SI" sz="1600" dirty="0"/>
              <a:t>ARSO, 2022.</a:t>
            </a:r>
          </a:p>
        </p:txBody>
      </p:sp>
      <p:grpSp>
        <p:nvGrpSpPr>
          <p:cNvPr id="18" name="Group 17">
            <a:extLst>
              <a:ext uri="{FF2B5EF4-FFF2-40B4-BE49-F238E27FC236}">
                <a16:creationId xmlns:a16="http://schemas.microsoft.com/office/drawing/2014/main" id="{25530628-248F-464C-AEEB-04C242BC9728}"/>
              </a:ext>
            </a:extLst>
          </p:cNvPr>
          <p:cNvGrpSpPr/>
          <p:nvPr/>
        </p:nvGrpSpPr>
        <p:grpSpPr>
          <a:xfrm>
            <a:off x="411793" y="1284411"/>
            <a:ext cx="10964232" cy="4975809"/>
            <a:chOff x="411793" y="1284411"/>
            <a:chExt cx="10964232" cy="4975809"/>
          </a:xfrm>
        </p:grpSpPr>
        <p:pic>
          <p:nvPicPr>
            <p:cNvPr id="11" name="Picture 10">
              <a:extLst>
                <a:ext uri="{FF2B5EF4-FFF2-40B4-BE49-F238E27FC236}">
                  <a16:creationId xmlns:a16="http://schemas.microsoft.com/office/drawing/2014/main" id="{C6DD0FA0-3610-1C48-9DCE-5F7A45D96DE0}"/>
                </a:ext>
              </a:extLst>
            </p:cNvPr>
            <p:cNvPicPr>
              <a:picLocks noChangeAspect="1"/>
            </p:cNvPicPr>
            <p:nvPr/>
          </p:nvPicPr>
          <p:blipFill>
            <a:blip r:embed="rId3"/>
            <a:stretch>
              <a:fillRect/>
            </a:stretch>
          </p:blipFill>
          <p:spPr>
            <a:xfrm>
              <a:off x="815975" y="1284411"/>
              <a:ext cx="10560050" cy="3075303"/>
            </a:xfrm>
            <a:prstGeom prst="rect">
              <a:avLst/>
            </a:prstGeom>
          </p:spPr>
        </p:pic>
        <p:pic>
          <p:nvPicPr>
            <p:cNvPr id="12" name="Picture 11">
              <a:extLst>
                <a:ext uri="{FF2B5EF4-FFF2-40B4-BE49-F238E27FC236}">
                  <a16:creationId xmlns:a16="http://schemas.microsoft.com/office/drawing/2014/main" id="{D279906C-00DA-B940-AC8E-C971390B57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1020" y="4590386"/>
              <a:ext cx="3055848" cy="794665"/>
            </a:xfrm>
            <a:prstGeom prst="rect">
              <a:avLst/>
            </a:prstGeom>
          </p:spPr>
        </p:pic>
        <p:pic>
          <p:nvPicPr>
            <p:cNvPr id="13" name="Picture 12">
              <a:extLst>
                <a:ext uri="{FF2B5EF4-FFF2-40B4-BE49-F238E27FC236}">
                  <a16:creationId xmlns:a16="http://schemas.microsoft.com/office/drawing/2014/main" id="{671AAE60-3907-7240-8F41-CDDED97D68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6868" y="4590386"/>
              <a:ext cx="2755051" cy="837536"/>
            </a:xfrm>
            <a:prstGeom prst="rect">
              <a:avLst/>
            </a:prstGeom>
          </p:spPr>
        </p:pic>
        <p:pic>
          <p:nvPicPr>
            <p:cNvPr id="14" name="Picture 13">
              <a:extLst>
                <a:ext uri="{FF2B5EF4-FFF2-40B4-BE49-F238E27FC236}">
                  <a16:creationId xmlns:a16="http://schemas.microsoft.com/office/drawing/2014/main" id="{AB432349-FFBB-D34A-AB18-0660760745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1919" y="4585946"/>
              <a:ext cx="3159125" cy="796833"/>
            </a:xfrm>
            <a:prstGeom prst="rect">
              <a:avLst/>
            </a:prstGeom>
          </p:spPr>
        </p:pic>
        <p:pic>
          <p:nvPicPr>
            <p:cNvPr id="15" name="Picture 14">
              <a:extLst>
                <a:ext uri="{FF2B5EF4-FFF2-40B4-BE49-F238E27FC236}">
                  <a16:creationId xmlns:a16="http://schemas.microsoft.com/office/drawing/2014/main" id="{AEE52595-9207-0149-B1D4-20A9D0FECC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793" y="5531232"/>
              <a:ext cx="4724400" cy="728988"/>
            </a:xfrm>
            <a:prstGeom prst="rect">
              <a:avLst/>
            </a:prstGeom>
          </p:spPr>
        </p:pic>
      </p:grpSp>
    </p:spTree>
    <p:extLst>
      <p:ext uri="{BB962C8B-B14F-4D97-AF65-F5344CB8AC3E}">
        <p14:creationId xmlns:p14="http://schemas.microsoft.com/office/powerpoint/2010/main" val="209478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1466-0EDD-0A43-8A03-7260EC31391A}"/>
              </a:ext>
            </a:extLst>
          </p:cNvPr>
          <p:cNvSpPr>
            <a:spLocks noGrp="1"/>
          </p:cNvSpPr>
          <p:nvPr>
            <p:ph type="title"/>
          </p:nvPr>
        </p:nvSpPr>
        <p:spPr/>
        <p:txBody>
          <a:bodyPr/>
          <a:lstStyle/>
          <a:p>
            <a:r>
              <a:rPr lang="en-SI" dirty="0"/>
              <a:t>Trajnostna potrošnja kot globalni cilj</a:t>
            </a:r>
          </a:p>
        </p:txBody>
      </p:sp>
      <p:sp>
        <p:nvSpPr>
          <p:cNvPr id="3" name="Content Placeholder 2">
            <a:extLst>
              <a:ext uri="{FF2B5EF4-FFF2-40B4-BE49-F238E27FC236}">
                <a16:creationId xmlns:a16="http://schemas.microsoft.com/office/drawing/2014/main" id="{CF7FCEB0-B20E-D64F-B357-729067ACB8B4}"/>
              </a:ext>
            </a:extLst>
          </p:cNvPr>
          <p:cNvSpPr>
            <a:spLocks noGrp="1"/>
          </p:cNvSpPr>
          <p:nvPr>
            <p:ph idx="1"/>
          </p:nvPr>
        </p:nvSpPr>
        <p:spPr>
          <a:xfrm>
            <a:off x="155575" y="1305148"/>
            <a:ext cx="5940425" cy="5021039"/>
          </a:xfrm>
        </p:spPr>
        <p:txBody>
          <a:bodyPr/>
          <a:lstStyle/>
          <a:p>
            <a:endParaRPr lang="en-SI" dirty="0"/>
          </a:p>
          <a:p>
            <a:r>
              <a:rPr lang="en-SI" dirty="0"/>
              <a:t>Cilj 12 med Cilji trajnostnega razvoja ZN do leta 2030 se posebej nanaša na trajnostno, odgovorno proizvodnjo in potrošnjo</a:t>
            </a:r>
          </a:p>
          <a:p>
            <a:r>
              <a:rPr lang="en-SI" dirty="0"/>
              <a:t>(Pre)intenzivna raba virov v zahodnih, razvitih deželah in hitro povečevanje porabe v Azijskih državah</a:t>
            </a:r>
          </a:p>
          <a:p>
            <a:pPr marL="0" indent="0">
              <a:buNone/>
            </a:pPr>
            <a:endParaRPr lang="en-SI" dirty="0"/>
          </a:p>
        </p:txBody>
      </p:sp>
      <p:pic>
        <p:nvPicPr>
          <p:cNvPr id="6" name="Picture 2" descr="12 ODGOVORNA PROIZVODNJA IN PORABA">
            <a:extLst>
              <a:ext uri="{FF2B5EF4-FFF2-40B4-BE49-F238E27FC236}">
                <a16:creationId xmlns:a16="http://schemas.microsoft.com/office/drawing/2014/main" id="{69520AC8-A807-5345-A4E4-03CD5D8D59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122096" y="1632849"/>
            <a:ext cx="3583321" cy="359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80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7FE-28E6-0D4E-9C0B-0E2671DD70FE}"/>
              </a:ext>
            </a:extLst>
          </p:cNvPr>
          <p:cNvSpPr>
            <a:spLocks noGrp="1"/>
          </p:cNvSpPr>
          <p:nvPr>
            <p:ph type="title"/>
          </p:nvPr>
        </p:nvSpPr>
        <p:spPr/>
        <p:txBody>
          <a:bodyPr/>
          <a:lstStyle/>
          <a:p>
            <a:r>
              <a:rPr lang="en-SI" dirty="0"/>
              <a:t>Trajnostna potrošnja - definicija</a:t>
            </a:r>
          </a:p>
        </p:txBody>
      </p:sp>
      <p:sp>
        <p:nvSpPr>
          <p:cNvPr id="3" name="Content Placeholder 2">
            <a:extLst>
              <a:ext uri="{FF2B5EF4-FFF2-40B4-BE49-F238E27FC236}">
                <a16:creationId xmlns:a16="http://schemas.microsoft.com/office/drawing/2014/main" id="{86ED8C5B-E92A-C547-9A7F-FEB6A0D9B717}"/>
              </a:ext>
            </a:extLst>
          </p:cNvPr>
          <p:cNvSpPr>
            <a:spLocks noGrp="1"/>
          </p:cNvSpPr>
          <p:nvPr>
            <p:ph idx="1"/>
          </p:nvPr>
        </p:nvSpPr>
        <p:spPr/>
        <p:txBody>
          <a:bodyPr/>
          <a:lstStyle/>
          <a:p>
            <a:endParaRPr lang="en-SI"/>
          </a:p>
        </p:txBody>
      </p:sp>
      <p:pic>
        <p:nvPicPr>
          <p:cNvPr id="7" name="Picture 6">
            <a:extLst>
              <a:ext uri="{FF2B5EF4-FFF2-40B4-BE49-F238E27FC236}">
                <a16:creationId xmlns:a16="http://schemas.microsoft.com/office/drawing/2014/main" id="{96C529DF-17FA-B84F-BA9A-92838E851125}"/>
              </a:ext>
            </a:extLst>
          </p:cNvPr>
          <p:cNvPicPr>
            <a:picLocks noChangeAspect="1"/>
          </p:cNvPicPr>
          <p:nvPr/>
        </p:nvPicPr>
        <p:blipFill>
          <a:blip r:embed="rId2"/>
          <a:stretch>
            <a:fillRect/>
          </a:stretch>
        </p:blipFill>
        <p:spPr>
          <a:xfrm>
            <a:off x="863600" y="1327150"/>
            <a:ext cx="10464800" cy="4203700"/>
          </a:xfrm>
          <a:prstGeom prst="rect">
            <a:avLst/>
          </a:prstGeom>
        </p:spPr>
      </p:pic>
    </p:spTree>
    <p:extLst>
      <p:ext uri="{BB962C8B-B14F-4D97-AF65-F5344CB8AC3E}">
        <p14:creationId xmlns:p14="http://schemas.microsoft.com/office/powerpoint/2010/main" val="385010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3A1CD-A857-FB4E-A7A4-CD5444FE906C}"/>
              </a:ext>
            </a:extLst>
          </p:cNvPr>
          <p:cNvSpPr>
            <a:spLocks noGrp="1"/>
          </p:cNvSpPr>
          <p:nvPr>
            <p:ph type="title"/>
          </p:nvPr>
        </p:nvSpPr>
        <p:spPr/>
        <p:txBody>
          <a:bodyPr/>
          <a:lstStyle/>
          <a:p>
            <a:r>
              <a:rPr lang="en-GB" dirty="0"/>
              <a:t>O</a:t>
            </a:r>
            <a:r>
              <a:rPr lang="en-SI" dirty="0"/>
              <a:t>blike trajnostne potrošnje I//II</a:t>
            </a:r>
          </a:p>
        </p:txBody>
      </p:sp>
      <p:sp>
        <p:nvSpPr>
          <p:cNvPr id="5" name="Content Placeholder 4">
            <a:extLst>
              <a:ext uri="{FF2B5EF4-FFF2-40B4-BE49-F238E27FC236}">
                <a16:creationId xmlns:a16="http://schemas.microsoft.com/office/drawing/2014/main" id="{7FD85067-3F19-CE4A-A4B8-213D07700C13}"/>
              </a:ext>
            </a:extLst>
          </p:cNvPr>
          <p:cNvSpPr>
            <a:spLocks noGrp="1"/>
          </p:cNvSpPr>
          <p:nvPr>
            <p:ph idx="1"/>
          </p:nvPr>
        </p:nvSpPr>
        <p:spPr/>
        <p:txBody>
          <a:bodyPr/>
          <a:lstStyle/>
          <a:p>
            <a:endParaRPr lang="en-SI" dirty="0"/>
          </a:p>
        </p:txBody>
      </p:sp>
      <p:sp>
        <p:nvSpPr>
          <p:cNvPr id="6" name="Text Placeholder 5">
            <a:extLst>
              <a:ext uri="{FF2B5EF4-FFF2-40B4-BE49-F238E27FC236}">
                <a16:creationId xmlns:a16="http://schemas.microsoft.com/office/drawing/2014/main" id="{F203D544-0F4A-6D4C-820C-AD23D1A60875}"/>
              </a:ext>
            </a:extLst>
          </p:cNvPr>
          <p:cNvSpPr>
            <a:spLocks noGrp="1"/>
          </p:cNvSpPr>
          <p:nvPr>
            <p:ph type="body" sz="half" idx="2"/>
          </p:nvPr>
        </p:nvSpPr>
        <p:spPr/>
        <p:txBody>
          <a:bodyPr/>
          <a:lstStyle/>
          <a:p>
            <a:endParaRPr lang="en-SI"/>
          </a:p>
        </p:txBody>
      </p:sp>
      <p:graphicFrame>
        <p:nvGraphicFramePr>
          <p:cNvPr id="7" name="Content Placeholder 2">
            <a:extLst>
              <a:ext uri="{FF2B5EF4-FFF2-40B4-BE49-F238E27FC236}">
                <a16:creationId xmlns:a16="http://schemas.microsoft.com/office/drawing/2014/main" id="{63848327-B835-0A4C-8608-1E1ADDED915E}"/>
              </a:ext>
            </a:extLst>
          </p:cNvPr>
          <p:cNvGraphicFramePr>
            <a:graphicFrameLocks/>
          </p:cNvGraphicFramePr>
          <p:nvPr>
            <p:extLst>
              <p:ext uri="{D42A27DB-BD31-4B8C-83A1-F6EECF244321}">
                <p14:modId xmlns:p14="http://schemas.microsoft.com/office/powerpoint/2010/main" val="68017473"/>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56FB024-0494-6D45-846A-ACECA0142E9D}"/>
              </a:ext>
            </a:extLst>
          </p:cNvPr>
          <p:cNvSpPr txBox="1"/>
          <p:nvPr/>
        </p:nvSpPr>
        <p:spPr>
          <a:xfrm>
            <a:off x="10202878" y="6048573"/>
            <a:ext cx="966227" cy="307777"/>
          </a:xfrm>
          <a:prstGeom prst="rect">
            <a:avLst/>
          </a:prstGeom>
          <a:noFill/>
        </p:spPr>
        <p:txBody>
          <a:bodyPr wrap="none" rtlCol="0">
            <a:spAutoFit/>
          </a:bodyPr>
          <a:lstStyle/>
          <a:p>
            <a:r>
              <a:rPr lang="en-SI" sz="1400" dirty="0"/>
              <a:t>Lim, 2017</a:t>
            </a:r>
          </a:p>
        </p:txBody>
      </p:sp>
    </p:spTree>
    <p:extLst>
      <p:ext uri="{BB962C8B-B14F-4D97-AF65-F5344CB8AC3E}">
        <p14:creationId xmlns:p14="http://schemas.microsoft.com/office/powerpoint/2010/main" val="420981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3A1CD-A857-FB4E-A7A4-CD5444FE906C}"/>
              </a:ext>
            </a:extLst>
          </p:cNvPr>
          <p:cNvSpPr>
            <a:spLocks noGrp="1"/>
          </p:cNvSpPr>
          <p:nvPr>
            <p:ph type="title"/>
          </p:nvPr>
        </p:nvSpPr>
        <p:spPr/>
        <p:txBody>
          <a:bodyPr/>
          <a:lstStyle/>
          <a:p>
            <a:r>
              <a:rPr lang="en-GB" dirty="0"/>
              <a:t>O</a:t>
            </a:r>
            <a:r>
              <a:rPr lang="en-SI" dirty="0"/>
              <a:t>blike trajnostne potrošnje II//II</a:t>
            </a:r>
          </a:p>
        </p:txBody>
      </p:sp>
      <p:sp>
        <p:nvSpPr>
          <p:cNvPr id="5" name="Content Placeholder 4">
            <a:extLst>
              <a:ext uri="{FF2B5EF4-FFF2-40B4-BE49-F238E27FC236}">
                <a16:creationId xmlns:a16="http://schemas.microsoft.com/office/drawing/2014/main" id="{7FD85067-3F19-CE4A-A4B8-213D07700C13}"/>
              </a:ext>
            </a:extLst>
          </p:cNvPr>
          <p:cNvSpPr>
            <a:spLocks noGrp="1"/>
          </p:cNvSpPr>
          <p:nvPr>
            <p:ph idx="1"/>
          </p:nvPr>
        </p:nvSpPr>
        <p:spPr/>
        <p:txBody>
          <a:bodyPr/>
          <a:lstStyle/>
          <a:p>
            <a:endParaRPr lang="en-SI"/>
          </a:p>
        </p:txBody>
      </p:sp>
      <p:sp>
        <p:nvSpPr>
          <p:cNvPr id="6" name="Text Placeholder 5">
            <a:extLst>
              <a:ext uri="{FF2B5EF4-FFF2-40B4-BE49-F238E27FC236}">
                <a16:creationId xmlns:a16="http://schemas.microsoft.com/office/drawing/2014/main" id="{F203D544-0F4A-6D4C-820C-AD23D1A60875}"/>
              </a:ext>
            </a:extLst>
          </p:cNvPr>
          <p:cNvSpPr>
            <a:spLocks noGrp="1"/>
          </p:cNvSpPr>
          <p:nvPr>
            <p:ph type="body" sz="half" idx="2"/>
          </p:nvPr>
        </p:nvSpPr>
        <p:spPr/>
        <p:txBody>
          <a:bodyPr/>
          <a:lstStyle/>
          <a:p>
            <a:endParaRPr lang="en-SI" dirty="0"/>
          </a:p>
        </p:txBody>
      </p:sp>
      <p:graphicFrame>
        <p:nvGraphicFramePr>
          <p:cNvPr id="8" name="Content Placeholder 2">
            <a:extLst>
              <a:ext uri="{FF2B5EF4-FFF2-40B4-BE49-F238E27FC236}">
                <a16:creationId xmlns:a16="http://schemas.microsoft.com/office/drawing/2014/main" id="{D2591938-71B7-E945-92DA-17D595650F86}"/>
              </a:ext>
            </a:extLst>
          </p:cNvPr>
          <p:cNvGraphicFramePr>
            <a:graphicFrameLocks/>
          </p:cNvGraphicFramePr>
          <p:nvPr>
            <p:extLst>
              <p:ext uri="{D42A27DB-BD31-4B8C-83A1-F6EECF244321}">
                <p14:modId xmlns:p14="http://schemas.microsoft.com/office/powerpoint/2010/main" val="681707695"/>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00D0B6A-6BD2-FB48-971F-ECC8B9874DF9}"/>
              </a:ext>
            </a:extLst>
          </p:cNvPr>
          <p:cNvSpPr txBox="1"/>
          <p:nvPr/>
        </p:nvSpPr>
        <p:spPr>
          <a:xfrm>
            <a:off x="4260308" y="5978722"/>
            <a:ext cx="2528384" cy="307777"/>
          </a:xfrm>
          <a:prstGeom prst="rect">
            <a:avLst/>
          </a:prstGeom>
          <a:noFill/>
        </p:spPr>
        <p:txBody>
          <a:bodyPr wrap="none" rtlCol="0">
            <a:spAutoFit/>
          </a:bodyPr>
          <a:lstStyle/>
          <a:p>
            <a:r>
              <a:rPr lang="en-GB" sz="1400" dirty="0"/>
              <a:t>Jaeger-</a:t>
            </a:r>
            <a:r>
              <a:rPr lang="en-GB" sz="1400" dirty="0" err="1"/>
              <a:t>Erben</a:t>
            </a:r>
            <a:r>
              <a:rPr lang="en-GB" sz="1400" dirty="0"/>
              <a:t> in </a:t>
            </a:r>
            <a:r>
              <a:rPr lang="en-GB" sz="1400" dirty="0" err="1"/>
              <a:t>drugi</a:t>
            </a:r>
            <a:r>
              <a:rPr lang="en-GB" sz="1400" dirty="0"/>
              <a:t> </a:t>
            </a:r>
            <a:r>
              <a:rPr lang="en-SI" sz="1400" dirty="0"/>
              <a:t>, 2015</a:t>
            </a:r>
          </a:p>
        </p:txBody>
      </p:sp>
    </p:spTree>
    <p:extLst>
      <p:ext uri="{BB962C8B-B14F-4D97-AF65-F5344CB8AC3E}">
        <p14:creationId xmlns:p14="http://schemas.microsoft.com/office/powerpoint/2010/main" val="405738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A9A9-2659-9345-8477-8C1C40525836}"/>
              </a:ext>
            </a:extLst>
          </p:cNvPr>
          <p:cNvSpPr>
            <a:spLocks noGrp="1"/>
          </p:cNvSpPr>
          <p:nvPr>
            <p:ph type="title"/>
          </p:nvPr>
        </p:nvSpPr>
        <p:spPr/>
        <p:txBody>
          <a:bodyPr/>
          <a:lstStyle/>
          <a:p>
            <a:r>
              <a:rPr lang="en-SI" dirty="0"/>
              <a:t>Ključna področja trajnostne potrošnje</a:t>
            </a:r>
          </a:p>
        </p:txBody>
      </p:sp>
      <p:sp>
        <p:nvSpPr>
          <p:cNvPr id="3" name="Content Placeholder 2">
            <a:extLst>
              <a:ext uri="{FF2B5EF4-FFF2-40B4-BE49-F238E27FC236}">
                <a16:creationId xmlns:a16="http://schemas.microsoft.com/office/drawing/2014/main" id="{E27B63C3-768F-2F47-B921-561202F0F15D}"/>
              </a:ext>
            </a:extLst>
          </p:cNvPr>
          <p:cNvSpPr>
            <a:spLocks noGrp="1"/>
          </p:cNvSpPr>
          <p:nvPr>
            <p:ph idx="1"/>
          </p:nvPr>
        </p:nvSpPr>
        <p:spPr/>
        <p:txBody>
          <a:bodyPr/>
          <a:lstStyle/>
          <a:p>
            <a:pPr marL="0" indent="0">
              <a:buNone/>
            </a:pPr>
            <a:endParaRPr lang="en-SI" dirty="0"/>
          </a:p>
        </p:txBody>
      </p:sp>
      <p:graphicFrame>
        <p:nvGraphicFramePr>
          <p:cNvPr id="4" name="Content Placeholder 2">
            <a:extLst>
              <a:ext uri="{FF2B5EF4-FFF2-40B4-BE49-F238E27FC236}">
                <a16:creationId xmlns:a16="http://schemas.microsoft.com/office/drawing/2014/main" id="{C683289B-0180-3346-A88F-1B85060C41E5}"/>
              </a:ext>
            </a:extLst>
          </p:cNvPr>
          <p:cNvGraphicFramePr>
            <a:graphicFrameLocks/>
          </p:cNvGraphicFramePr>
          <p:nvPr>
            <p:extLst>
              <p:ext uri="{D42A27DB-BD31-4B8C-83A1-F6EECF244321}">
                <p14:modId xmlns:p14="http://schemas.microsoft.com/office/powerpoint/2010/main" val="1872027426"/>
              </p:ext>
            </p:extLst>
          </p:nvPr>
        </p:nvGraphicFramePr>
        <p:xfrm>
          <a:off x="1655482" y="2593789"/>
          <a:ext cx="8881035" cy="311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Callout 4">
            <a:extLst>
              <a:ext uri="{FF2B5EF4-FFF2-40B4-BE49-F238E27FC236}">
                <a16:creationId xmlns:a16="http://schemas.microsoft.com/office/drawing/2014/main" id="{A0245437-888C-6B41-A4E1-9472D3262A79}"/>
              </a:ext>
            </a:extLst>
          </p:cNvPr>
          <p:cNvSpPr/>
          <p:nvPr/>
        </p:nvSpPr>
        <p:spPr>
          <a:xfrm>
            <a:off x="0" y="4880114"/>
            <a:ext cx="5814391" cy="1564532"/>
          </a:xfrm>
          <a:prstGeom prst="cloudCallout">
            <a:avLst>
              <a:gd name="adj1" fmla="val -14791"/>
              <a:gd name="adj2" fmla="val -58673"/>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sz="1400" i="1" dirty="0">
              <a:latin typeface="Times New Roman" panose="02020603050405020304" pitchFamily="18" charset="0"/>
              <a:ea typeface="Times New Roman" panose="02020603050405020304" pitchFamily="18" charset="0"/>
              <a:cs typeface="Cambria" panose="02040503050406030204" pitchFamily="18" charset="0"/>
            </a:endParaRPr>
          </a:p>
          <a:p>
            <a:pPr algn="ctr"/>
            <a:r>
              <a:rPr lang="sl-SI" sz="1400" i="1" dirty="0">
                <a:solidFill>
                  <a:schemeClr val="accent2"/>
                </a:solidFill>
                <a:effectLst/>
                <a:ea typeface="Times New Roman" panose="02020603050405020304" pitchFamily="18" charset="0"/>
                <a:cs typeface="Cambria" panose="02040503050406030204" pitchFamily="18" charset="0"/>
              </a:rPr>
              <a:t>» Od nekdaj varčujemo z vodo, elektriko in ogrevanjem. V € ni pretiranega prihranka, bolj zavedanje o nepotrebni razsipnosti energentov, edino za vodo me skrbi. Ne vem, če je praksa, da po svetu uporabljajo pitno vodo tudi za wc školjke... «</a:t>
            </a:r>
          </a:p>
        </p:txBody>
      </p:sp>
      <p:sp>
        <p:nvSpPr>
          <p:cNvPr id="6" name="Cloud Callout 5">
            <a:extLst>
              <a:ext uri="{FF2B5EF4-FFF2-40B4-BE49-F238E27FC236}">
                <a16:creationId xmlns:a16="http://schemas.microsoft.com/office/drawing/2014/main" id="{98D389DE-CC5F-2C4A-94DC-2D82B71C58DD}"/>
              </a:ext>
            </a:extLst>
          </p:cNvPr>
          <p:cNvSpPr/>
          <p:nvPr/>
        </p:nvSpPr>
        <p:spPr>
          <a:xfrm>
            <a:off x="2176670" y="1423638"/>
            <a:ext cx="3759481" cy="1202767"/>
          </a:xfrm>
          <a:prstGeom prst="cloudCallout">
            <a:avLst>
              <a:gd name="adj1" fmla="val 21676"/>
              <a:gd name="adj2" fmla="val 67762"/>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sz="1400" i="1" dirty="0">
              <a:latin typeface="Times New Roman" panose="02020603050405020304" pitchFamily="18" charset="0"/>
              <a:ea typeface="Times New Roman" panose="02020603050405020304" pitchFamily="18" charset="0"/>
              <a:cs typeface="Cambria" panose="02040503050406030204" pitchFamily="18" charset="0"/>
            </a:endParaRPr>
          </a:p>
          <a:p>
            <a:pPr algn="ctr"/>
            <a:r>
              <a:rPr lang="sl-SI" sz="1400" i="1" dirty="0">
                <a:solidFill>
                  <a:schemeClr val="accent6"/>
                </a:solidFill>
                <a:effectLst/>
                <a:ea typeface="Times New Roman" panose="02020603050405020304" pitchFamily="18" charset="0"/>
                <a:cs typeface="Cambria" panose="02040503050406030204" pitchFamily="18" charset="0"/>
              </a:rPr>
              <a:t>»Trajnostno zame pomeni, da premišljeno kupuješ. Torej, da ne kupuješ preveč hrane, ki je ne potrebuješ.« </a:t>
            </a:r>
            <a:endParaRPr lang="en-SI" sz="1400" dirty="0">
              <a:solidFill>
                <a:schemeClr val="accent6"/>
              </a:solidFill>
            </a:endParaRPr>
          </a:p>
        </p:txBody>
      </p:sp>
      <p:sp>
        <p:nvSpPr>
          <p:cNvPr id="7" name="Cloud Callout 6">
            <a:extLst>
              <a:ext uri="{FF2B5EF4-FFF2-40B4-BE49-F238E27FC236}">
                <a16:creationId xmlns:a16="http://schemas.microsoft.com/office/drawing/2014/main" id="{A24B87CF-3E7F-AE4E-8DE9-6DC6A859E058}"/>
              </a:ext>
            </a:extLst>
          </p:cNvPr>
          <p:cNvSpPr/>
          <p:nvPr/>
        </p:nvSpPr>
        <p:spPr>
          <a:xfrm>
            <a:off x="6255851" y="817672"/>
            <a:ext cx="5728592" cy="1652070"/>
          </a:xfrm>
          <a:prstGeom prst="cloudCallout">
            <a:avLst>
              <a:gd name="adj1" fmla="val 2264"/>
              <a:gd name="adj2" fmla="val 77833"/>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sz="1400" i="1" dirty="0">
              <a:latin typeface="Times New Roman" panose="02020603050405020304" pitchFamily="18" charset="0"/>
              <a:ea typeface="Times New Roman" panose="02020603050405020304" pitchFamily="18" charset="0"/>
              <a:cs typeface="Cambria" panose="02040503050406030204" pitchFamily="18" charset="0"/>
            </a:endParaRPr>
          </a:p>
          <a:p>
            <a:pPr algn="ctr"/>
            <a:r>
              <a:rPr lang="sl-SI" sz="1400" i="1" dirty="0">
                <a:solidFill>
                  <a:schemeClr val="accent4"/>
                </a:solidFill>
                <a:effectLst/>
                <a:ea typeface="Times New Roman" panose="02020603050405020304" pitchFamily="18" charset="0"/>
                <a:cs typeface="Cambria" panose="02040503050406030204" pitchFamily="18" charset="0"/>
              </a:rPr>
              <a:t>» Trajnostno razumem kot uporaba javnih prevozov, souporaba avtomobilov, izmenjava avtomobilov, tudi uporaba avtov na elektriko. Vse to se mi zdi super, samo je nas vsakdanji tempo nemogoč. Vsi bi zjutraj radi hitro prišli v službo, nato pa domov.....«</a:t>
            </a:r>
            <a:endParaRPr lang="en-SI" sz="1400" dirty="0">
              <a:solidFill>
                <a:schemeClr val="accent4"/>
              </a:solidFill>
            </a:endParaRPr>
          </a:p>
        </p:txBody>
      </p:sp>
      <p:sp>
        <p:nvSpPr>
          <p:cNvPr id="8" name="TextBox 7">
            <a:extLst>
              <a:ext uri="{FF2B5EF4-FFF2-40B4-BE49-F238E27FC236}">
                <a16:creationId xmlns:a16="http://schemas.microsoft.com/office/drawing/2014/main" id="{D548ACD8-4991-2C41-8000-20670E0773D0}"/>
              </a:ext>
            </a:extLst>
          </p:cNvPr>
          <p:cNvSpPr txBox="1"/>
          <p:nvPr/>
        </p:nvSpPr>
        <p:spPr>
          <a:xfrm>
            <a:off x="8026060" y="6040328"/>
            <a:ext cx="3862724" cy="307777"/>
          </a:xfrm>
          <a:prstGeom prst="rect">
            <a:avLst/>
          </a:prstGeom>
          <a:noFill/>
        </p:spPr>
        <p:txBody>
          <a:bodyPr wrap="none" rtlCol="0">
            <a:spAutoFit/>
          </a:bodyPr>
          <a:lstStyle/>
          <a:p>
            <a:r>
              <a:rPr lang="en-GB" sz="1400" dirty="0"/>
              <a:t>T</a:t>
            </a:r>
            <a:r>
              <a:rPr lang="en-SI" sz="1400" dirty="0"/>
              <a:t>ukker in drugi, 2005; Golob in Podnar, 2019</a:t>
            </a:r>
          </a:p>
        </p:txBody>
      </p:sp>
    </p:spTree>
    <p:extLst>
      <p:ext uri="{BB962C8B-B14F-4D97-AF65-F5344CB8AC3E}">
        <p14:creationId xmlns:p14="http://schemas.microsoft.com/office/powerpoint/2010/main" val="149936059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200F94-7EE0-4429-9DA1-078B5BFCD2BC}">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0233e6d-0d9e-4c89-84bc-aa7c2bb910fb"/>
    <ds:schemaRef ds:uri="83d6499c-a84d-4d49-82a2-af88d7506870"/>
    <ds:schemaRef ds:uri="http://www.w3.org/XML/1998/namespace"/>
    <ds:schemaRef ds:uri="http://purl.org/dc/dcmitype/"/>
  </ds:schemaRefs>
</ds:datastoreItem>
</file>

<file path=customXml/itemProps3.xml><?xml version="1.0" encoding="utf-8"?>
<ds:datastoreItem xmlns:ds="http://schemas.openxmlformats.org/officeDocument/2006/customXml" ds:itemID="{8DB10313-4B86-42FA-91CB-C231613840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670</Words>
  <Application>Microsoft Macintosh PowerPoint</Application>
  <PresentationFormat>Widescreen</PresentationFormat>
  <Paragraphs>114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Bradley Hand</vt:lpstr>
      <vt:lpstr>Calibri</vt:lpstr>
      <vt:lpstr>Calibri Light</vt:lpstr>
      <vt:lpstr>Times New Roman</vt:lpstr>
      <vt:lpstr>Officeova tema</vt:lpstr>
      <vt:lpstr>Kako misliti trajnostno potrošnjo</vt:lpstr>
      <vt:lpstr>Vsebina predavanja</vt:lpstr>
      <vt:lpstr>Izhodišče za razmislek</vt:lpstr>
      <vt:lpstr>Kaj pa trajnostna potrošnja slovenskih gospodinjstev?</vt:lpstr>
      <vt:lpstr>Trajnostna potrošnja kot globalni cilj</vt:lpstr>
      <vt:lpstr>Trajnostna potrošnja - definicija</vt:lpstr>
      <vt:lpstr>Oblike trajnostne potrošnje I//II</vt:lpstr>
      <vt:lpstr>Oblike trajnostne potrošnje II//II</vt:lpstr>
      <vt:lpstr>Ključna področja trajnostne potrošnje</vt:lpstr>
      <vt:lpstr>Dejavniki trajnostne potrošnje</vt:lpstr>
      <vt:lpstr>Segmenti slovenskih potrošnikov</vt:lpstr>
      <vt:lpstr>Kakšen prevoz ste uporabili danes? </vt:lpstr>
      <vt:lpstr>Problem: vidik “atomiziranega potrošnika”</vt:lpstr>
      <vt:lpstr>Ti, jaz ali mi vsi? (trije stebri trajnostne potrošnje)</vt:lpstr>
      <vt:lpstr>Reprezentacije trajnostne potrošnje</vt:lpstr>
      <vt:lpstr>Trajnost in potrošne prakse</vt:lpstr>
      <vt:lpstr>Implikacije za poučevanje</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misliti trajnostno potrošnjo</dc:title>
  <dc:creator>Golob, Urša</dc:creator>
  <cp:lastModifiedBy>Golob, Urša</cp:lastModifiedBy>
  <cp:revision>17</cp:revision>
  <dcterms:created xsi:type="dcterms:W3CDTF">2023-04-14T17:33:09Z</dcterms:created>
  <dcterms:modified xsi:type="dcterms:W3CDTF">2023-04-14T19:03:07Z</dcterms:modified>
</cp:coreProperties>
</file>