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5" r:id="rId6"/>
    <p:sldId id="269" r:id="rId7"/>
    <p:sldId id="268" r:id="rId8"/>
    <p:sldId id="266" r:id="rId9"/>
    <p:sldId id="263" r:id="rId10"/>
    <p:sldId id="264" r:id="rId11"/>
    <p:sldId id="260" r:id="rId12"/>
    <p:sldId id="262" r:id="rId13"/>
    <p:sldId id="271" r:id="rId14"/>
    <p:sldId id="259" r:id="rId15"/>
    <p:sldId id="261" r:id="rId16"/>
    <p:sldId id="258" r:id="rId17"/>
    <p:sldId id="270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758902"/>
          </a:xfrm>
        </p:spPr>
        <p:txBody>
          <a:bodyPr>
            <a:noAutofit/>
          </a:bodyPr>
          <a:lstStyle/>
          <a:p>
            <a:pPr algn="ctr"/>
            <a:r>
              <a:rPr lang="sl-SI" sz="8800" b="1" dirty="0" err="1"/>
              <a:t>Eko</a:t>
            </a:r>
            <a:r>
              <a:rPr lang="sl-SI" sz="8800" b="1" dirty="0"/>
              <a:t> </a:t>
            </a:r>
            <a:r>
              <a:rPr lang="sl-SI" sz="8800" b="1" dirty="0" err="1"/>
              <a:t>gajbico</a:t>
            </a:r>
            <a:r>
              <a:rPr lang="sl-SI" sz="8800" b="1" dirty="0"/>
              <a:t>, prosim!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223290" y="5211870"/>
            <a:ext cx="8083550" cy="70938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l-SI" sz="3500" b="1" dirty="0"/>
              <a:t>Polona </a:t>
            </a:r>
            <a:r>
              <a:rPr lang="sl-SI" sz="3500" b="1" dirty="0" err="1"/>
              <a:t>Bastič</a:t>
            </a:r>
            <a:r>
              <a:rPr lang="sl-SI" sz="3500" b="1" dirty="0"/>
              <a:t>, prof.</a:t>
            </a:r>
          </a:p>
          <a:p>
            <a:pPr algn="ctr"/>
            <a:r>
              <a:rPr lang="sl-SI" dirty="0"/>
              <a:t>Osnovna šola Vojnik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788D694-82E3-4EAE-B13C-A67E89A6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2" y="606829"/>
            <a:ext cx="10879619" cy="48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45F1B6C-F211-4876-AC48-C2B104CF5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0373" y="974210"/>
            <a:ext cx="5922333" cy="4441750"/>
          </a:xfrm>
          <a:prstGeom prst="rect">
            <a:avLst/>
          </a:prstGeom>
        </p:spPr>
      </p:pic>
      <p:pic>
        <p:nvPicPr>
          <p:cNvPr id="4" name="Picture 2" descr="Metrobova zgodba: Ekološka kmetija Pšaker - Metrob - Metrob">
            <a:extLst>
              <a:ext uri="{FF2B5EF4-FFF2-40B4-BE49-F238E27FC236}">
                <a16:creationId xmlns:a16="http://schemas.microsoft.com/office/drawing/2014/main" id="{9DE24D08-A611-400C-B6D8-A94201EC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37" y="556953"/>
            <a:ext cx="6477306" cy="43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2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E880BDC-6CDB-4299-88DA-5640A542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" y="1172094"/>
            <a:ext cx="6251172" cy="46883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47FA79-107F-456F-986C-0446DB18E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71" y="872836"/>
            <a:ext cx="5142807" cy="38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3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DDC1A-71F9-4CA3-A987-EB9D5864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6A261A2-D0EA-4D3C-A906-1C4190FAA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77" y="573405"/>
            <a:ext cx="6695017" cy="502126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FC43C1C-E1B2-4104-8500-EB5A82AA7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297" y="1296236"/>
            <a:ext cx="5386647" cy="40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79AB2EC-64FE-4661-8694-1A4CF2B16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197426"/>
            <a:ext cx="7949738" cy="596230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4691D75-9DC2-4095-AE0A-299581F52036}"/>
              </a:ext>
            </a:extLst>
          </p:cNvPr>
          <p:cNvSpPr txBox="1"/>
          <p:nvPr/>
        </p:nvSpPr>
        <p:spPr>
          <a:xfrm>
            <a:off x="8969434" y="1753985"/>
            <a:ext cx="2665614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39175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4D98154-E170-47E2-914F-F3CB3535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9" y="358360"/>
            <a:ext cx="5759930" cy="57599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https://www.luce.si/Datoteke/Slike/Novice/653925/l_653925_1.jpg">
            <a:extLst>
              <a:ext uri="{FF2B5EF4-FFF2-40B4-BE49-F238E27FC236}">
                <a16:creationId xmlns:a16="http://schemas.microsoft.com/office/drawing/2014/main" id="{3CF3D567-CD7E-4D6B-8787-429C970E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63" y="2743323"/>
            <a:ext cx="4770266" cy="337496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lani LAS Raznolikost podeželja potrdili dva skupna projekta | Občina  Vojnik | MojaObčina.si">
            <a:extLst>
              <a:ext uri="{FF2B5EF4-FFF2-40B4-BE49-F238E27FC236}">
                <a16:creationId xmlns:a16="http://schemas.microsoft.com/office/drawing/2014/main" id="{E045BE14-882A-4D48-9F34-348D6280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72" y="739710"/>
            <a:ext cx="1800225" cy="18002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7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E9C1A-83FD-4810-9A9D-BA298231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Cilji projekta in pričakovani rezultati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48EC0C-229D-4A98-849E-404C6A76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479664"/>
            <a:ext cx="11880850" cy="482969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Promocija lokalne hrane, ekološkega kmetijstva in strategije od vil do vilic:</a:t>
            </a:r>
          </a:p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izvedba 4 naravoslovnih dni v šoli (2022/23) in 4 na ekoloških kmetijah (2023/24),</a:t>
            </a:r>
          </a:p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nakup </a:t>
            </a:r>
            <a:r>
              <a:rPr lang="sl-SI" dirty="0" err="1">
                <a:solidFill>
                  <a:schemeClr val="accent6">
                    <a:lumMod val="50000"/>
                  </a:schemeClr>
                </a:solidFill>
              </a:rPr>
              <a:t>konvektomata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 za šolsko kuhinjo in izdaja knjižice receptov.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Uspešno izveden in zaključen projekt:</a:t>
            </a:r>
          </a:p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širjenje sodelovanja z ekološkimi kmetijami,</a:t>
            </a:r>
          </a:p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dvig kvalitete šolske prehrane,</a:t>
            </a:r>
          </a:p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prenos znanja in informacij na učence/zaposlene/starše.</a:t>
            </a:r>
          </a:p>
        </p:txBody>
      </p:sp>
    </p:spTree>
    <p:extLst>
      <p:ext uri="{BB962C8B-B14F-4D97-AF65-F5344CB8AC3E}">
        <p14:creationId xmlns:p14="http://schemas.microsoft.com/office/powerpoint/2010/main" val="14902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279D65-824E-4BB7-972E-04EAAD33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Sodelujoče ekološke kmetije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D9E97F-C1EA-41A4-8475-EB130510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4098" name="Picture 2" descr="Domov – Plahtica">
            <a:extLst>
              <a:ext uri="{FF2B5EF4-FFF2-40B4-BE49-F238E27FC236}">
                <a16:creationId xmlns:a16="http://schemas.microsoft.com/office/drawing/2014/main" id="{D77A1B9C-D5F6-46E8-90C6-24821A55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85" y="4542311"/>
            <a:ext cx="4457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tervju: Tomaž Habjan (Ekokmetija Habjan) - Tehno park">
            <a:extLst>
              <a:ext uri="{FF2B5EF4-FFF2-40B4-BE49-F238E27FC236}">
                <a16:creationId xmlns:a16="http://schemas.microsoft.com/office/drawing/2014/main" id="{B9546F7D-488A-4BDD-9AC5-15E5F54C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9127"/>
            <a:ext cx="5183113" cy="38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AE25655-6BAA-4A05-B819-BDEB034E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141" y="4214479"/>
            <a:ext cx="1905000" cy="192405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A8B369-2523-4F55-9177-C13E7B0F7219}"/>
              </a:ext>
            </a:extLst>
          </p:cNvPr>
          <p:cNvSpPr txBox="1"/>
          <p:nvPr/>
        </p:nvSpPr>
        <p:spPr>
          <a:xfrm>
            <a:off x="756458" y="1493174"/>
            <a:ext cx="178723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dirty="0"/>
              <a:t>4. razred</a:t>
            </a:r>
          </a:p>
        </p:txBody>
      </p:sp>
      <p:pic>
        <p:nvPicPr>
          <p:cNvPr id="11" name="Picture 2" descr="Kmetija Plahtica">
            <a:extLst>
              <a:ext uri="{FF2B5EF4-FFF2-40B4-BE49-F238E27FC236}">
                <a16:creationId xmlns:a16="http://schemas.microsoft.com/office/drawing/2014/main" id="{D537DE4C-B058-4C3B-9338-55499962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87" y="1305148"/>
            <a:ext cx="4671115" cy="31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95C2366-CC05-4DF0-B318-3A8B13D43593}"/>
              </a:ext>
            </a:extLst>
          </p:cNvPr>
          <p:cNvSpPr txBox="1"/>
          <p:nvPr/>
        </p:nvSpPr>
        <p:spPr>
          <a:xfrm>
            <a:off x="6900319" y="5656211"/>
            <a:ext cx="178723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dirty="0"/>
              <a:t>5. razred</a:t>
            </a:r>
          </a:p>
        </p:txBody>
      </p:sp>
    </p:spTree>
    <p:extLst>
      <p:ext uri="{BB962C8B-B14F-4D97-AF65-F5344CB8AC3E}">
        <p14:creationId xmlns:p14="http://schemas.microsoft.com/office/powerpoint/2010/main" val="205807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279D65-824E-4BB7-972E-04EAAD33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Sodelujoče ekološke kmetije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D9E97F-C1EA-41A4-8475-EB130510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4100" name="Picture 4" descr="Ekološka kmetija Očko, Katarina Očko | Laško">
            <a:extLst>
              <a:ext uri="{FF2B5EF4-FFF2-40B4-BE49-F238E27FC236}">
                <a16:creationId xmlns:a16="http://schemas.microsoft.com/office/drawing/2014/main" id="{6A38B311-AB6F-49E3-8BD8-D26217FC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2" y="2176197"/>
            <a:ext cx="4830789" cy="40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">
            <a:extLst>
              <a:ext uri="{FF2B5EF4-FFF2-40B4-BE49-F238E27FC236}">
                <a16:creationId xmlns:a16="http://schemas.microsoft.com/office/drawing/2014/main" id="{157B1843-3C3E-44BE-9765-68F1534E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12" y="4449538"/>
            <a:ext cx="3362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A517D2E-4017-4842-A8AB-84E69664FBA6}"/>
              </a:ext>
            </a:extLst>
          </p:cNvPr>
          <p:cNvSpPr txBox="1"/>
          <p:nvPr/>
        </p:nvSpPr>
        <p:spPr>
          <a:xfrm>
            <a:off x="1134055" y="1467375"/>
            <a:ext cx="178723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dirty="0"/>
              <a:t>6. razred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735BBA2-3A2B-41DF-A9AC-E8C9F99D9890}"/>
              </a:ext>
            </a:extLst>
          </p:cNvPr>
          <p:cNvSpPr txBox="1"/>
          <p:nvPr/>
        </p:nvSpPr>
        <p:spPr>
          <a:xfrm>
            <a:off x="753417" y="2383466"/>
            <a:ext cx="263608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/>
              <a:t>Ekološka kmetija Očko</a:t>
            </a:r>
          </a:p>
        </p:txBody>
      </p:sp>
      <p:pic>
        <p:nvPicPr>
          <p:cNvPr id="4112" name="Picture 16" descr="Kontakt - EKOLOŠKA KMETIJA PŠAKER">
            <a:extLst>
              <a:ext uri="{FF2B5EF4-FFF2-40B4-BE49-F238E27FC236}">
                <a16:creationId xmlns:a16="http://schemas.microsoft.com/office/drawing/2014/main" id="{C5B4CE09-DC97-469A-81AD-CFCAF4084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26" y="1403716"/>
            <a:ext cx="4376329" cy="29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0ACD847-13B6-467B-AB84-F73469E35181}"/>
              </a:ext>
            </a:extLst>
          </p:cNvPr>
          <p:cNvSpPr txBox="1"/>
          <p:nvPr/>
        </p:nvSpPr>
        <p:spPr>
          <a:xfrm>
            <a:off x="7086698" y="5093599"/>
            <a:ext cx="178723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dirty="0"/>
              <a:t>7. razred</a:t>
            </a:r>
          </a:p>
        </p:txBody>
      </p:sp>
    </p:spTree>
    <p:extLst>
      <p:ext uri="{BB962C8B-B14F-4D97-AF65-F5344CB8AC3E}">
        <p14:creationId xmlns:p14="http://schemas.microsoft.com/office/powerpoint/2010/main" val="21618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4A4FE04-D99F-435A-8FB3-C2444304A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0497" y="1831296"/>
            <a:ext cx="6001789" cy="27049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4702FF4-FB87-448F-8F05-D50EED921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95" y="91440"/>
            <a:ext cx="7802102" cy="351634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CC8A97-E476-4460-8D61-3DEEBA06D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5" y="3748979"/>
            <a:ext cx="5404336" cy="24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5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084BA54-09A3-490A-9D1D-6C6BC4197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80" y="3682538"/>
            <a:ext cx="5496556" cy="24772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D6C0A1C-38A9-44C7-BB86-2243DF918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7423" y="1766308"/>
            <a:ext cx="6059978" cy="27269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B7C9140-EA0B-49CB-A732-6E2274EAA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89" y="187036"/>
            <a:ext cx="7564582" cy="3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D00558D-0872-4F68-87C4-F3094178F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3" y="1254935"/>
            <a:ext cx="5713227" cy="428492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5510F82-D494-4C33-967E-043710CBC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2856" y="1272142"/>
            <a:ext cx="5751620" cy="43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C3BCAD3-EBB3-45A3-9128-15937956A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148316"/>
            <a:ext cx="6308650" cy="47314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CC381D-4AFA-4F10-AD42-02075774A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9574" y="1146926"/>
            <a:ext cx="5857949" cy="43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Props1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0233e6d-0d9e-4c89-84bc-aa7c2bb910fb"/>
    <ds:schemaRef ds:uri="http://schemas.openxmlformats.org/package/2006/metadata/core-properties"/>
    <ds:schemaRef ds:uri="83d6499c-a84d-4d49-82a2-af88d75068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112</Words>
  <Application>Microsoft Office PowerPoint</Application>
  <PresentationFormat>Širokozaslonsko</PresentationFormat>
  <Paragraphs>20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Eko gajbico, prosim!</vt:lpstr>
      <vt:lpstr>PowerPointova predstavitev</vt:lpstr>
      <vt:lpstr>Cilji projekta in pričakovani rezultati</vt:lpstr>
      <vt:lpstr>Sodelujoče ekološke kmetije</vt:lpstr>
      <vt:lpstr>Sodelujoče ekološke kmetije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SIO</cp:lastModifiedBy>
  <cp:revision>69</cp:revision>
  <dcterms:created xsi:type="dcterms:W3CDTF">2023-03-20T13:12:53Z</dcterms:created>
  <dcterms:modified xsi:type="dcterms:W3CDTF">2023-04-15T19:48:17Z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