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Sk4RASNJoTQ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Domača čistila za lepši jutri</a:t>
            </a:r>
            <a:endParaRPr lang="sl-SI" b="1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Renata Flander</a:t>
            </a:r>
          </a:p>
          <a:p>
            <a:r>
              <a:rPr lang="sl-SI" dirty="0" smtClean="0"/>
              <a:t>OŠ Davorina Jenka Cerklje na Gorenjskem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24" y="4205500"/>
            <a:ext cx="1816848" cy="20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804040"/>
          </a:xfrm>
        </p:spPr>
        <p:txBody>
          <a:bodyPr/>
          <a:lstStyle/>
          <a:p>
            <a:r>
              <a:rPr lang="sl-SI" b="1" dirty="0" smtClean="0">
                <a:latin typeface="+mn-lt"/>
              </a:rPr>
              <a:t>Namen </a:t>
            </a:r>
            <a:r>
              <a:rPr lang="sl-SI" b="1" dirty="0" smtClean="0">
                <a:latin typeface="+mn-lt"/>
              </a:rPr>
              <a:t>in izvedba delavnice</a:t>
            </a:r>
            <a:endParaRPr lang="en-US" b="1" dirty="0"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04" y="2299871"/>
            <a:ext cx="5316282" cy="348845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59304" y="5928411"/>
            <a:ext cx="541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Kapljica</a:t>
            </a:r>
            <a:r>
              <a:rPr lang="en-US" dirty="0"/>
              <a:t> in </a:t>
            </a:r>
            <a:r>
              <a:rPr lang="en-US" dirty="0" err="1"/>
              <a:t>listek</a:t>
            </a:r>
            <a:r>
              <a:rPr lang="en-US" dirty="0"/>
              <a:t> </a:t>
            </a:r>
            <a:r>
              <a:rPr lang="en-US" dirty="0" err="1"/>
              <a:t>raziskujeta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čistilna</a:t>
            </a:r>
            <a:r>
              <a:rPr lang="en-US" dirty="0"/>
              <a:t> </a:t>
            </a:r>
            <a:r>
              <a:rPr lang="en-US" dirty="0" err="1"/>
              <a:t>naprava</a:t>
            </a:r>
            <a:endParaRPr lang="en-US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8451" b="2956"/>
          <a:stretch/>
        </p:blipFill>
        <p:spPr>
          <a:xfrm>
            <a:off x="6642539" y="2299871"/>
            <a:ext cx="1902372" cy="348845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9304" y="1082565"/>
            <a:ext cx="413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sl-SI" sz="3200" dirty="0"/>
              <a:t>k</a:t>
            </a:r>
            <a:r>
              <a:rPr lang="sl-SI" sz="3200" dirty="0" smtClean="0"/>
              <a:t>roženje vode</a:t>
            </a:r>
          </a:p>
          <a:p>
            <a:pPr marL="457200" indent="-457200">
              <a:buFontTx/>
              <a:buChar char="-"/>
            </a:pPr>
            <a:r>
              <a:rPr lang="sl-SI" sz="3200" dirty="0"/>
              <a:t>o</a:t>
            </a:r>
            <a:r>
              <a:rPr lang="sl-SI" sz="3200" dirty="0" smtClean="0"/>
              <a:t>rganizmi</a:t>
            </a:r>
            <a:r>
              <a:rPr lang="sl-SI" sz="3200" dirty="0" smtClean="0"/>
              <a:t>, ki čistijo</a:t>
            </a:r>
            <a:endParaRPr lang="sl-SI" sz="3200" dirty="0" smtClean="0"/>
          </a:p>
        </p:txBody>
      </p:sp>
      <p:sp>
        <p:nvSpPr>
          <p:cNvPr id="8" name="PoljeZBesedilom 7"/>
          <p:cNvSpPr txBox="1"/>
          <p:nvPr/>
        </p:nvSpPr>
        <p:spPr>
          <a:xfrm>
            <a:off x="6408072" y="1074353"/>
            <a:ext cx="4795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sl-SI" sz="3200" dirty="0" smtClean="0"/>
              <a:t>osveščen potrošnik, informacije na embalaži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4751" r="12282"/>
          <a:stretch/>
        </p:blipFill>
        <p:spPr>
          <a:xfrm>
            <a:off x="8975835" y="2299871"/>
            <a:ext cx="2123090" cy="34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751489"/>
          </a:xfrm>
        </p:spPr>
        <p:txBody>
          <a:bodyPr/>
          <a:lstStyle/>
          <a:p>
            <a:r>
              <a:rPr lang="sl-SI" b="1" dirty="0" smtClean="0">
                <a:latin typeface="+mn-lt"/>
              </a:rPr>
              <a:t>Izdelava čistil</a:t>
            </a:r>
            <a:endParaRPr lang="en-US" b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3372" r="230" b="17548"/>
          <a:stretch/>
        </p:blipFill>
        <p:spPr>
          <a:xfrm>
            <a:off x="4221935" y="1162122"/>
            <a:ext cx="3614005" cy="25580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4" y="1187668"/>
            <a:ext cx="3427113" cy="250697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37648" y="4054220"/>
            <a:ext cx="3503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/>
              <a:t>s</a:t>
            </a:r>
            <a:r>
              <a:rPr lang="sl-SI" sz="2800" dirty="0" smtClean="0"/>
              <a:t>estavine</a:t>
            </a:r>
          </a:p>
          <a:p>
            <a:r>
              <a:rPr lang="sl-SI" sz="2800" b="1" dirty="0"/>
              <a:t>s</a:t>
            </a:r>
            <a:r>
              <a:rPr lang="sl-SI" sz="2800" b="1" dirty="0" smtClean="0"/>
              <a:t>oda bikarbona, kis, alkohol, sol …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pripomočki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221935" y="4054220"/>
            <a:ext cx="3614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skupinsko delo, vsak svoj izdelek</a:t>
            </a:r>
          </a:p>
          <a:p>
            <a:pPr marL="285750" indent="-285750">
              <a:buFontTx/>
              <a:buChar char="-"/>
            </a:pPr>
            <a:r>
              <a:rPr lang="sl-SI" sz="2800" b="1" dirty="0"/>
              <a:t>č</a:t>
            </a:r>
            <a:r>
              <a:rPr lang="sl-SI" sz="2800" b="1" dirty="0" smtClean="0"/>
              <a:t>istilo za steklo</a:t>
            </a:r>
          </a:p>
          <a:p>
            <a:pPr marL="285750" indent="-285750">
              <a:buFontTx/>
              <a:buChar char="-"/>
            </a:pPr>
            <a:r>
              <a:rPr lang="sl-SI" sz="2800" b="1" dirty="0"/>
              <a:t>t</a:t>
            </a:r>
            <a:r>
              <a:rPr lang="sl-SI" sz="2800" b="1" dirty="0" smtClean="0"/>
              <a:t>ablete za pomivanje posode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8740819" y="4054220"/>
            <a:ext cx="2915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deklaracija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uporaba doma in v šoli</a:t>
            </a:r>
            <a:endParaRPr lang="en-US" sz="28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2" t="7560" r="4922" b="25773"/>
          <a:stretch/>
        </p:blipFill>
        <p:spPr>
          <a:xfrm>
            <a:off x="8429307" y="1162122"/>
            <a:ext cx="3079531" cy="25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6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751489"/>
          </a:xfrm>
        </p:spPr>
        <p:txBody>
          <a:bodyPr/>
          <a:lstStyle/>
          <a:p>
            <a:r>
              <a:rPr lang="sl-SI" b="1" dirty="0" smtClean="0">
                <a:latin typeface="+mn-lt"/>
              </a:rPr>
              <a:t>Prednosti/težave</a:t>
            </a:r>
            <a:endParaRPr lang="en-US" b="1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7" y="2756569"/>
            <a:ext cx="4112321" cy="311878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83779" y="903890"/>
            <a:ext cx="4646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</a:rPr>
              <a:t>- razvijanje veščin</a:t>
            </a:r>
          </a:p>
          <a:p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</a:rPr>
              <a:t>- vpliv na lokalno skupnost</a:t>
            </a:r>
            <a:endParaRPr lang="sl-SI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</a:rPr>
              <a:t>- ozaveščanje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2086"/>
            <a:ext cx="4112321" cy="3203269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292920" y="987972"/>
            <a:ext cx="411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- </a:t>
            </a:r>
            <a:r>
              <a:rPr lang="sl-SI" sz="3200" dirty="0" smtClean="0">
                <a:solidFill>
                  <a:srgbClr val="FF0000"/>
                </a:solidFill>
              </a:rPr>
              <a:t>domače </a:t>
            </a:r>
            <a:r>
              <a:rPr lang="sl-SI" sz="3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≠ boljše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814551"/>
          </a:xfrm>
        </p:spPr>
        <p:txBody>
          <a:bodyPr/>
          <a:lstStyle/>
          <a:p>
            <a:r>
              <a:rPr lang="sl-SI" b="1" dirty="0" smtClean="0">
                <a:latin typeface="+mn-lt"/>
              </a:rPr>
              <a:t>Odzivi učencev</a:t>
            </a:r>
            <a:endParaRPr lang="en-US" b="1" dirty="0"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4"/>
          <a:stretch/>
        </p:blipFill>
        <p:spPr>
          <a:xfrm>
            <a:off x="488767" y="1548491"/>
            <a:ext cx="5607233" cy="3654129"/>
          </a:xfrm>
        </p:spPr>
      </p:pic>
      <p:sp>
        <p:nvSpPr>
          <p:cNvPr id="5" name="PoljeZBesedilom 4"/>
          <p:cNvSpPr txBox="1"/>
          <p:nvPr/>
        </p:nvSpPr>
        <p:spPr>
          <a:xfrm>
            <a:off x="6632031" y="1548491"/>
            <a:ext cx="4992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3200" dirty="0" smtClean="0"/>
              <a:t>praktično delo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3200" dirty="0" smtClean="0"/>
              <a:t>odnesejo domov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3200" dirty="0"/>
              <a:t>u</a:t>
            </a:r>
            <a:r>
              <a:rPr lang="sl-SI" sz="3200" dirty="0" smtClean="0"/>
              <a:t>poraba pri pouku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3200" dirty="0"/>
              <a:t>z</a:t>
            </a:r>
            <a:r>
              <a:rPr lang="sl-SI" sz="3200" dirty="0" smtClean="0"/>
              <a:t>ačudenost, da deluje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3200" dirty="0" smtClean="0"/>
              <a:t>cena / ali se splača</a:t>
            </a:r>
            <a:endParaRPr lang="en-US" sz="3200" dirty="0"/>
          </a:p>
        </p:txBody>
      </p:sp>
      <p:sp>
        <p:nvSpPr>
          <p:cNvPr id="6" name="Pravokotnik 5">
            <a:hlinkClick r:id="rId3"/>
          </p:cNvPr>
          <p:cNvSpPr/>
          <p:nvPr/>
        </p:nvSpPr>
        <p:spPr>
          <a:xfrm>
            <a:off x="818667" y="5599493"/>
            <a:ext cx="473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https://www.youtube.com/shorts/Sk4RASNJoTQ</a:t>
            </a:r>
          </a:p>
        </p:txBody>
      </p:sp>
    </p:spTree>
    <p:extLst>
      <p:ext uri="{BB962C8B-B14F-4D97-AF65-F5344CB8AC3E}">
        <p14:creationId xmlns:p14="http://schemas.microsoft.com/office/powerpoint/2010/main" val="10532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schemas.microsoft.com/office/2006/documentManagement/types"/>
    <ds:schemaRef ds:uri="http://purl.org/dc/elements/1.1/"/>
    <ds:schemaRef ds:uri="50233e6d-0d9e-4c89-84bc-aa7c2bb910fb"/>
    <ds:schemaRef ds:uri="83d6499c-a84d-4d49-82a2-af88d7506870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106</Words>
  <Application>Microsoft Office PowerPoint</Application>
  <PresentationFormat>Širokozaslonsko</PresentationFormat>
  <Paragraphs>29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Domača čistila za lepši jutri</vt:lpstr>
      <vt:lpstr>Namen in izvedba delavnice</vt:lpstr>
      <vt:lpstr>Izdelava čistil</vt:lpstr>
      <vt:lpstr>Prednosti/težave</vt:lpstr>
      <vt:lpstr>Odzivi učencev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Renata Flander</cp:lastModifiedBy>
  <cp:revision>36</cp:revision>
  <dcterms:created xsi:type="dcterms:W3CDTF">2023-03-20T13:12:53Z</dcterms:created>
  <dcterms:modified xsi:type="dcterms:W3CDTF">2023-04-15T18:37:48Z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