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C8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DAEF-9719-4D5D-B75C-176BACDC9F72}" type="datetimeFigureOut">
              <a:rPr lang="sl-SI" smtClean="0"/>
              <a:t>15. 04. 2023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5C22-8D31-405A-8B57-3B338D5259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36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5101" y="4862736"/>
            <a:ext cx="8083550" cy="70938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da uredite slog podnaslova matrice</a:t>
            </a:r>
          </a:p>
        </p:txBody>
      </p:sp>
      <p:grpSp>
        <p:nvGrpSpPr>
          <p:cNvPr id="15" name="Skupina 14"/>
          <p:cNvGrpSpPr/>
          <p:nvPr userDrawn="1"/>
        </p:nvGrpSpPr>
        <p:grpSpPr>
          <a:xfrm>
            <a:off x="-1" y="6446505"/>
            <a:ext cx="12192001" cy="286695"/>
            <a:chOff x="-1" y="6424280"/>
            <a:chExt cx="12192001" cy="286695"/>
          </a:xfrm>
        </p:grpSpPr>
        <p:pic>
          <p:nvPicPr>
            <p:cNvPr id="8" name="Slik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5" name="Slik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0721" y="621199"/>
            <a:ext cx="6093855" cy="1293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60" y="657948"/>
            <a:ext cx="3233641" cy="4265115"/>
          </a:xfrm>
          <a:prstGeom prst="rect">
            <a:avLst/>
          </a:prstGeom>
        </p:spPr>
      </p:pic>
      <p:pic>
        <p:nvPicPr>
          <p:cNvPr id="10" name="Picture 2" descr="Portal MIZŠ - Portal Ministrstvo za vzgojo in izobraževanj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160" y="5772294"/>
            <a:ext cx="2285816" cy="4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5100" y="2336800"/>
            <a:ext cx="8083551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pic>
        <p:nvPicPr>
          <p:cNvPr id="1026" name="Slika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7863" b="5635"/>
          <a:stretch/>
        </p:blipFill>
        <p:spPr bwMode="auto">
          <a:xfrm>
            <a:off x="424769" y="594831"/>
            <a:ext cx="143915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 userDrawn="1"/>
        </p:nvSpPr>
        <p:spPr>
          <a:xfrm>
            <a:off x="8521700" y="6106131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Dogodek delno financira Ministrstvo za okolje, podnebje in energijo s sredstvi Sklada</a:t>
            </a:r>
          </a:p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podnebne spremembe, v okviru projekta Podnebni cilji in vsebine v vzgoji in izobraževanju.</a:t>
            </a:r>
            <a:endParaRPr lang="sl-SI" sz="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39360" y="5180237"/>
            <a:ext cx="1678336" cy="5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040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98" userDrawn="1">
          <p15:clr>
            <a:srgbClr val="FBAE40"/>
          </p15:clr>
        </p15:guide>
        <p15:guide id="6" pos="75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6034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709738"/>
            <a:ext cx="118808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4589463"/>
            <a:ext cx="1188085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8801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55575" y="1253330"/>
            <a:ext cx="5873750" cy="5103019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864225" cy="510301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36850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11880850" cy="105727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269207"/>
            <a:ext cx="586422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5575" y="2093118"/>
            <a:ext cx="5864225" cy="426323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269205"/>
            <a:ext cx="58642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093117"/>
            <a:ext cx="5864224" cy="42632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86905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027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02113" y="152400"/>
            <a:ext cx="7834312" cy="6203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7448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Označba mesta slike 2"/>
          <p:cNvSpPr>
            <a:spLocks noGrp="1"/>
          </p:cNvSpPr>
          <p:nvPr>
            <p:ph type="pic" idx="1"/>
          </p:nvPr>
        </p:nvSpPr>
        <p:spPr>
          <a:xfrm>
            <a:off x="4183063" y="152400"/>
            <a:ext cx="7853362" cy="62039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694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305148"/>
            <a:ext cx="11880850" cy="502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-1" y="6433805"/>
            <a:ext cx="12192001" cy="286695"/>
            <a:chOff x="-1" y="6424280"/>
            <a:chExt cx="12192001" cy="286695"/>
          </a:xfrm>
        </p:grpSpPr>
        <p:pic>
          <p:nvPicPr>
            <p:cNvPr id="11" name="Slika 10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15" y="5409772"/>
            <a:ext cx="585470" cy="7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orient="horz" pos="96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pos="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194492" y="3108961"/>
            <a:ext cx="8083551" cy="182698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sl-SI" sz="3200" dirty="0"/>
              <a:t>MEDNARODNA VIDEOKONFERENCA Z NASO </a:t>
            </a:r>
            <a:br>
              <a:rPr lang="sl-SI" sz="3200" dirty="0"/>
            </a:br>
            <a:r>
              <a:rPr lang="sl-SI" sz="3200" dirty="0"/>
              <a:t>- </a:t>
            </a:r>
            <a:br>
              <a:rPr lang="sl-SI" sz="3200" dirty="0"/>
            </a:br>
            <a:r>
              <a:rPr lang="sl-SI" sz="3200" dirty="0"/>
              <a:t>OSVEŠČANJE O PODNEBNIH SPREMEMBAH</a:t>
            </a:r>
            <a:br>
              <a:rPr lang="sl-SI" sz="3200" dirty="0"/>
            </a:br>
            <a:r>
              <a:rPr lang="sl-SI" sz="3200" dirty="0"/>
              <a:t> </a:t>
            </a:r>
          </a:p>
        </p:txBody>
      </p:sp>
      <p:sp>
        <p:nvSpPr>
          <p:cNvPr id="10" name="Podnaslov 9"/>
          <p:cNvSpPr>
            <a:spLocks noGrp="1"/>
          </p:cNvSpPr>
          <p:nvPr>
            <p:ph type="subTitle" idx="1"/>
          </p:nvPr>
        </p:nvSpPr>
        <p:spPr>
          <a:xfrm>
            <a:off x="263072" y="5751287"/>
            <a:ext cx="8083550" cy="709389"/>
          </a:xfrm>
        </p:spPr>
        <p:txBody>
          <a:bodyPr/>
          <a:lstStyle/>
          <a:p>
            <a:pPr algn="r"/>
            <a:r>
              <a:rPr lang="sl-SI" sz="3200" dirty="0"/>
              <a:t>Primož</a:t>
            </a:r>
            <a:r>
              <a:rPr lang="sl-SI" dirty="0"/>
              <a:t> </a:t>
            </a:r>
            <a:r>
              <a:rPr lang="sl-SI" sz="3200" dirty="0"/>
              <a:t>Trontelj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900723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dirty="0"/>
              <a:t>IDEJA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r>
              <a:rPr lang="sl-SI" dirty="0"/>
              <a:t>Udeležba mednarodne konference Gozd – najlepša in najboljša učilnica, Gozd in podnebne spremembe.</a:t>
            </a:r>
          </a:p>
          <a:p>
            <a:r>
              <a:rPr lang="sl-SI" dirty="0"/>
              <a:t>Komuniciranje z znanstvenikom iz podjetja Nasa.</a:t>
            </a:r>
          </a:p>
          <a:p>
            <a:r>
              <a:rPr lang="sl-SI" dirty="0"/>
              <a:t>Ideja za videokonferenco z Brianom A Campbellom.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8795D99-2D6D-42E5-9683-634D77B5E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97" y="2622396"/>
            <a:ext cx="2794801" cy="322477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799A5AA-EFD3-4B41-89D0-503676951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88" y="3542189"/>
            <a:ext cx="3841629" cy="230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9002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93AE98-C593-453D-8C2C-30C568076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dirty="0"/>
              <a:t>CILJI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BFFFF6-EFEC-498E-A394-8C024C0D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305148"/>
            <a:ext cx="11880850" cy="5021039"/>
          </a:xfrm>
        </p:spPr>
        <p:txBody>
          <a:bodyPr/>
          <a:lstStyle/>
          <a:p>
            <a:endParaRPr lang="sl-SI" dirty="0"/>
          </a:p>
          <a:p>
            <a:r>
              <a:rPr lang="sl-SI" dirty="0"/>
              <a:t>Medpredmetna povezava fizike, biologije in angleščine.</a:t>
            </a:r>
          </a:p>
          <a:p>
            <a:r>
              <a:rPr lang="sl-SI" dirty="0"/>
              <a:t>Vabljeni vsi osmošolci in devetošolci z možnostjo neposredne komunikacije z znanstvenikom.</a:t>
            </a:r>
          </a:p>
          <a:p>
            <a:r>
              <a:rPr lang="sl-SI" dirty="0"/>
              <a:t>Osveščanje učencev o trajnostnem razvoju in podnebnih spremembah z znanstvenega vidika.</a:t>
            </a:r>
          </a:p>
          <a:p>
            <a:r>
              <a:rPr lang="sl-SI" dirty="0"/>
              <a:t>Spodbujanje zanimanja za naravoslovne predmete v šoli.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225A717-C9E5-4518-B69A-7A65B1BA7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0" y="3815667"/>
            <a:ext cx="4058285" cy="2366010"/>
          </a:xfrm>
          <a:prstGeom prst="rect">
            <a:avLst/>
          </a:prstGeom>
        </p:spPr>
      </p:pic>
      <p:pic>
        <p:nvPicPr>
          <p:cNvPr id="1026" name="Picture 2" descr="Bicycle Rush Hour Copenhagen - Summer | Photo: Mikael Colvil… | Flickr">
            <a:extLst>
              <a:ext uri="{FF2B5EF4-FFF2-40B4-BE49-F238E27FC236}">
                <a16:creationId xmlns:a16="http://schemas.microsoft.com/office/drawing/2014/main" id="{D34E29DE-4C43-4471-8321-8BC602242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597" y="3815667"/>
            <a:ext cx="3154679" cy="23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25B90A5-BBD6-45D9-9E32-0625DD660A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118" y="3815667"/>
            <a:ext cx="2205271" cy="236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267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421493-02FC-4FAA-89C8-2E99FB0AC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</p:spPr>
        <p:txBody>
          <a:bodyPr>
            <a:normAutofit/>
          </a:bodyPr>
          <a:lstStyle/>
          <a:p>
            <a:pPr algn="ctr"/>
            <a:r>
              <a:rPr lang="sl-SI" sz="4000" dirty="0"/>
              <a:t>IZVEDBA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4951C1D-9944-4795-9C7D-19C4D6579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r>
              <a:rPr lang="sl-SI" dirty="0"/>
              <a:t>Videokonferenca je potekala na naši šoli 16. 2. 2023.</a:t>
            </a:r>
          </a:p>
          <a:p>
            <a:r>
              <a:rPr lang="sl-SI" dirty="0"/>
              <a:t>Prisotni učitelji fizike, biologije, angleščine in osemnajst učencev.</a:t>
            </a:r>
          </a:p>
          <a:p>
            <a:r>
              <a:rPr lang="sl-SI" dirty="0"/>
              <a:t>Učenci so postavljali vprašanja znanstveniku.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E84817F-67F2-44A5-A70E-579AE193B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52" y="3269056"/>
            <a:ext cx="3983407" cy="298755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496E0CF-6C48-4370-B3C8-C42D6709C2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93859" y="3269056"/>
            <a:ext cx="3983407" cy="298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2962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FF3FB4-104A-47FC-B003-E5E1B51BE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dirty="0"/>
              <a:t>PRIMERI VPRAŠANJ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A78B2C-EBC0-4EE8-A291-BB9FE4198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r>
              <a:rPr lang="sl-SI" dirty="0"/>
              <a:t>Ali lahko z znanostjo napovemo kdaj bo naslednja ledena doba?</a:t>
            </a:r>
          </a:p>
          <a:p>
            <a:r>
              <a:rPr lang="sl-SI" dirty="0"/>
              <a:t>Ali bi današnje človeštvo preživelo ledeno dobo?</a:t>
            </a:r>
          </a:p>
          <a:p>
            <a:r>
              <a:rPr lang="sl-SI" dirty="0"/>
              <a:t>Ali bi se lahko na Marsu razvila živa bitja?</a:t>
            </a:r>
          </a:p>
          <a:p>
            <a:r>
              <a:rPr lang="sl-SI" dirty="0"/>
              <a:t>Ali je možen zasuk Zemljinega magnetnega polja ter kakšne bi bile posledice?</a:t>
            </a:r>
          </a:p>
          <a:p>
            <a:r>
              <a:rPr lang="sl-SI" dirty="0"/>
              <a:t>V kolikšni meri je človek odgovoren za povišanje CO</a:t>
            </a:r>
            <a:r>
              <a:rPr lang="sl-SI" sz="1600" dirty="0"/>
              <a:t>2</a:t>
            </a:r>
            <a:r>
              <a:rPr lang="sl-SI" dirty="0"/>
              <a:t>?</a:t>
            </a:r>
          </a:p>
          <a:p>
            <a:r>
              <a:rPr lang="sl-SI" dirty="0"/>
              <a:t>Kako lahko jaz osebno pripomorem k zmanjšanju podnebnih sprememb?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688115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4F6082-F253-4873-915D-DC8C84D0F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000" dirty="0"/>
              <a:t>EVALVACIJA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FB1E5F2-097D-45FE-8B54-14D521A59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  <a:p>
            <a:r>
              <a:rPr lang="sl-SI" dirty="0"/>
              <a:t>Učenci so izpolnili vprašalnik, kjer so zapisali postavljena vprašanja, odgovore, naučeno znanje in ideje za izboljšave v prihodnje.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B514779-51B4-4E37-B935-A7AEFE639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" y="2563321"/>
            <a:ext cx="5501767" cy="37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2680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B63B60-2C26-4741-9BFD-DE3155CE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dirty="0"/>
              <a:t>EVALVACIJSKI VPRAŠALNIK</a:t>
            </a:r>
          </a:p>
        </p:txBody>
      </p:sp>
      <p:pic>
        <p:nvPicPr>
          <p:cNvPr id="11" name="Označba mesta vsebine 10">
            <a:extLst>
              <a:ext uri="{FF2B5EF4-FFF2-40B4-BE49-F238E27FC236}">
                <a16:creationId xmlns:a16="http://schemas.microsoft.com/office/drawing/2014/main" id="{A84B6382-C422-4D63-AC40-8EC0F882A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354727"/>
            <a:ext cx="4015731" cy="4735241"/>
          </a:xfr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B4062FB9-A670-42BB-AB4D-B05BD5A2A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0" y="1351509"/>
            <a:ext cx="4165466" cy="473845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9E430873-1CD1-4808-BD94-8F59AE3E2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35" y="1352937"/>
            <a:ext cx="4015731" cy="47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3755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D6A2A7-5AA6-4028-A146-3F38E7ABB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000" dirty="0"/>
              <a:t>PRIHODNOST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345432A-392E-47E3-A772-43E51AAF7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r>
              <a:rPr lang="sl-SI" dirty="0"/>
              <a:t>Ponoviti videokonferenco z Brianom A Campbellom.</a:t>
            </a:r>
          </a:p>
          <a:p>
            <a:r>
              <a:rPr lang="sl-SI" dirty="0"/>
              <a:t>Izboljšave.</a:t>
            </a:r>
          </a:p>
          <a:p>
            <a:r>
              <a:rPr lang="sl-SI" dirty="0"/>
              <a:t>Povabiti druge šole k sodelovanju. (</a:t>
            </a:r>
            <a:r>
              <a:rPr lang="sl-SI" dirty="0">
                <a:solidFill>
                  <a:srgbClr val="0070C0"/>
                </a:solidFill>
              </a:rPr>
              <a:t>primoz.trontelj@os-bled.si</a:t>
            </a:r>
            <a:r>
              <a:rPr lang="sl-SI" dirty="0"/>
              <a:t>)</a:t>
            </a:r>
          </a:p>
          <a:p>
            <a:r>
              <a:rPr lang="sl-SI" dirty="0"/>
              <a:t>Spodbujati tudi druge šole, da začnejo s podobnimi aktivnostmi.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1833661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08F9939-FFCD-46F1-800A-F2A9902F4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l-SI" sz="3200" dirty="0"/>
          </a:p>
          <a:p>
            <a:pPr marL="0" indent="0" algn="ctr">
              <a:buNone/>
            </a:pPr>
            <a:endParaRPr lang="sl-SI" sz="3200" dirty="0"/>
          </a:p>
          <a:p>
            <a:pPr marL="0" indent="0" algn="ctr">
              <a:buNone/>
            </a:pPr>
            <a:endParaRPr lang="sl-SI" sz="3200" dirty="0"/>
          </a:p>
          <a:p>
            <a:pPr marL="0" indent="0" algn="ctr">
              <a:buNone/>
            </a:pPr>
            <a:r>
              <a:rPr lang="sl-SI" sz="3200" dirty="0"/>
              <a:t>Hvala za pozornost.</a:t>
            </a:r>
          </a:p>
        </p:txBody>
      </p:sp>
    </p:spTree>
    <p:extLst>
      <p:ext uri="{BB962C8B-B14F-4D97-AF65-F5344CB8AC3E}">
        <p14:creationId xmlns:p14="http://schemas.microsoft.com/office/powerpoint/2010/main" val="73894069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d6499c-a84d-4d49-82a2-af88d750687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DD6FF8994924A91046684A356AC54" ma:contentTypeVersion="15" ma:contentTypeDescription="Create a new document." ma:contentTypeScope="" ma:versionID="f3deeba0095815f10104a1851aeed220">
  <xsd:schema xmlns:xsd="http://www.w3.org/2001/XMLSchema" xmlns:xs="http://www.w3.org/2001/XMLSchema" xmlns:p="http://schemas.microsoft.com/office/2006/metadata/properties" xmlns:ns3="83d6499c-a84d-4d49-82a2-af88d7506870" xmlns:ns4="50233e6d-0d9e-4c89-84bc-aa7c2bb910fb" targetNamespace="http://schemas.microsoft.com/office/2006/metadata/properties" ma:root="true" ma:fieldsID="eadb7cd1cf973ff1f1e9713970e3f923" ns3:_="" ns4:_="">
    <xsd:import namespace="83d6499c-a84d-4d49-82a2-af88d7506870"/>
    <xsd:import namespace="50233e6d-0d9e-4c89-84bc-aa7c2bb910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4:SharedWithUser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499c-a84d-4d49-82a2-af88d7506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33e6d-0d9e-4c89-84bc-aa7c2bb910f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200F94-7EE0-4429-9DA1-078B5BFCD2BC}">
  <ds:schemaRefs>
    <ds:schemaRef ds:uri="http://www.w3.org/XML/1998/namespace"/>
    <ds:schemaRef ds:uri="http://schemas.microsoft.com/office/2006/documentManagement/types"/>
    <ds:schemaRef ds:uri="50233e6d-0d9e-4c89-84bc-aa7c2bb910fb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83d6499c-a84d-4d49-82a2-af88d7506870"/>
  </ds:schemaRefs>
</ds:datastoreItem>
</file>

<file path=customXml/itemProps2.xml><?xml version="1.0" encoding="utf-8"?>
<ds:datastoreItem xmlns:ds="http://schemas.openxmlformats.org/officeDocument/2006/customXml" ds:itemID="{EF3E8E68-9832-4FC0-BA34-A0557C3B2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499c-a84d-4d49-82a2-af88d7506870"/>
    <ds:schemaRef ds:uri="50233e6d-0d9e-4c89-84bc-aa7c2bb91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B10313-4B86-42FA-91CB-C231613840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246</Words>
  <Application>Microsoft Office PowerPoint</Application>
  <PresentationFormat>Širokozaslonsko</PresentationFormat>
  <Paragraphs>41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MEDNARODNA VIDEOKONFERENCA Z NASO  -  OSVEŠČANJE O PODNEBNIH SPREMEMBAH  </vt:lpstr>
      <vt:lpstr>IDEJA</vt:lpstr>
      <vt:lpstr>CILJI</vt:lpstr>
      <vt:lpstr>IZVEDBA</vt:lpstr>
      <vt:lpstr>PRIMERI VPRAŠANJ</vt:lpstr>
      <vt:lpstr>EVALVACIJA</vt:lpstr>
      <vt:lpstr>EVALVACIJSKI VPRAŠALNIK</vt:lpstr>
      <vt:lpstr>PRIHODNOST</vt:lpstr>
      <vt:lpstr>PowerPointova predstavitev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Primož Krašna</dc:creator>
  <cp:lastModifiedBy>Primož Trontelj</cp:lastModifiedBy>
  <cp:revision>42</cp:revision>
  <dcterms:created xsi:type="dcterms:W3CDTF">2023-03-20T13:12:53Z</dcterms:created>
  <dcterms:modified xsi:type="dcterms:W3CDTF">2023-04-14T22:45:44Z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0x0101006D5DD6FF8994924A91046684A356AC54</vt:lpwstr>
  </property>
</Properties>
</file>