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18"/>
  </p:notesMasterIdLst>
  <p:sldIdLst>
    <p:sldId id="256" r:id="rId6"/>
    <p:sldId id="257" r:id="rId7"/>
    <p:sldId id="266" r:id="rId8"/>
    <p:sldId id="268" r:id="rId9"/>
    <p:sldId id="267" r:id="rId10"/>
    <p:sldId id="270" r:id="rId11"/>
    <p:sldId id="258" r:id="rId12"/>
    <p:sldId id="260" r:id="rId13"/>
    <p:sldId id="261" r:id="rId14"/>
    <p:sldId id="262" r:id="rId15"/>
    <p:sldId id="272" r:id="rId16"/>
    <p:sldId id="271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17. 04. 2023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2913-3EB4-E1BB-9B0A-F228C883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AE993-1B2F-5830-B56E-545D45E68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F8E00-FD01-07CC-DC39-8B9A12738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EAE4-E842-4836-B7D4-2CA413C6E455}" type="datetimeFigureOut">
              <a:rPr lang="en-SI" smtClean="0"/>
              <a:t>17/04/2023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2E43D-8850-1678-3824-9C1A6F2A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958E8-0926-8CEC-3BAA-4608073C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403A-749E-42FF-8877-CF4705BD580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1714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0C6A-0296-9D89-C27C-ACAE6779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5813-E130-DF7B-78FC-369F4A8D3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4102A-BD58-FA13-8CA5-E5937672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EAE4-E842-4836-B7D4-2CA413C6E455}" type="datetimeFigureOut">
              <a:rPr lang="en-SI" smtClean="0"/>
              <a:t>17/04/2023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4B806-3E2F-08CE-A767-1BD6E6D0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CC6E0-7B4F-8EC3-25F6-DC14830D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403A-749E-42FF-8877-CF4705BD580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8128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0378-B7A8-3A4B-EC77-CF1907C9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5B2B7-F222-0BDC-89F9-CCEF9411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BE48E-5C36-CB80-9466-1CCB000D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EAE4-E842-4836-B7D4-2CA413C6E455}" type="datetimeFigureOut">
              <a:rPr lang="en-SI" smtClean="0"/>
              <a:t>17/04/2023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97D6-5C8D-4B7E-A7BC-B324CE95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12DEA-4E1D-67C6-3A70-BA85FDF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403A-749E-42FF-8877-CF4705BD580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2959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B764-E1C3-F4C1-C4FB-F2D7AB6E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FDE5B-1DB8-671F-6B70-E727A2288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3FD4-256C-6F9F-4BEF-1CB497452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9D240-457B-6EBB-6EEF-6DCA1BDC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EAE4-E842-4836-B7D4-2CA413C6E455}" type="datetimeFigureOut">
              <a:rPr lang="en-SI" smtClean="0"/>
              <a:t>17/04/2023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FB693-1F64-02BE-E606-8C96EA8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1A3B6-F899-688F-62E3-06EEB0D0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403A-749E-42FF-8877-CF4705BD580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34586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274FB-0A39-4467-7CC7-3272499F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20236-33AD-4EFD-CF6B-805091752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46545-5DAB-0B40-DBCA-DB85A8094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3A03A-5342-2F96-B3AA-D9922AC82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63152-1042-C162-FDB5-2225128CC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49521-668E-1C07-F8C0-8E39A74F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EAE4-E842-4836-B7D4-2CA413C6E455}" type="datetimeFigureOut">
              <a:rPr lang="en-SI" smtClean="0"/>
              <a:t>17/04/2023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11DF9-6482-3EC1-C443-8B9CEE9B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68E9E-98CB-B754-305F-FD30CF22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403A-749E-42FF-8877-CF4705BD580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4267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5B3D-6524-5CFB-E508-14645AF4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2132C-C620-8C5D-277B-159F875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EAE4-E842-4836-B7D4-2CA413C6E455}" type="datetimeFigureOut">
              <a:rPr lang="en-SI" smtClean="0"/>
              <a:t>17/04/2023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84D4B-EF47-294D-EF6D-25034803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F189B-DB61-C6ED-D7E4-72A7F1CA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403A-749E-42FF-8877-CF4705BD580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55556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0F2347-47E0-6EA5-B3B9-C430A187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EAE4-E842-4836-B7D4-2CA413C6E455}" type="datetimeFigureOut">
              <a:rPr lang="en-SI" smtClean="0"/>
              <a:t>17/04/2023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3E3B-F40C-63E4-0C76-A926AFCA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136CF-120C-59DE-0268-E55CB61D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403A-749E-42FF-8877-CF4705BD580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3097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8E62-D34A-75D4-02B2-BF0F18A1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2A6B-3837-F0CD-B1E4-38A7EBDA7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927F4-603E-0EAD-B54D-A49CBECF0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955EA-C0CB-64EB-914F-CED6F6B7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EAE4-E842-4836-B7D4-2CA413C6E455}" type="datetimeFigureOut">
              <a:rPr lang="en-SI" smtClean="0"/>
              <a:t>17/04/2023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740AA-D321-3320-BC8A-32204B73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542C4-1506-1B77-3B02-48F03550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403A-749E-42FF-8877-CF4705BD580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94853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EF5B-E7F9-C807-9A7B-6184BF6B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972A3-49E4-59E3-757B-820B5A129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9DC20-85F3-4499-39B7-8D7201173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139D5-E5C5-CF8E-1394-B5E4CB97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EAE4-E842-4836-B7D4-2CA413C6E455}" type="datetimeFigureOut">
              <a:rPr lang="en-SI" smtClean="0"/>
              <a:t>17/04/2023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64731-F303-3730-87A7-08E6E407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742BC-D364-DBE2-848F-8CCA7DCE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403A-749E-42FF-8877-CF4705BD580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9156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C1D3-ACB9-6851-8090-3885D636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3F74E-29B8-ABED-C399-7E0E9FB38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F81F-3937-954A-9C5A-7889EE58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EAE4-E842-4836-B7D4-2CA413C6E455}" type="datetimeFigureOut">
              <a:rPr lang="en-SI" smtClean="0"/>
              <a:t>17/04/2023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F2A5B-821A-E0BD-94EA-FE6D3AB5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3271E-7A33-7DFB-0A29-1405E3C3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403A-749E-42FF-8877-CF4705BD580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4708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91B33C-9FCA-CB7D-FBDD-84B1B77FF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6AE81-841F-A4F7-8888-A009D831E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8D9F-D6F4-E30F-F31A-EBB65097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EAE4-E842-4836-B7D4-2CA413C6E455}" type="datetimeFigureOut">
              <a:rPr lang="en-SI" smtClean="0"/>
              <a:t>17/04/2023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8FEB6-18C0-5906-F82D-4A117636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580D8-4BD1-6799-16ED-3AB94DA9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1403A-749E-42FF-8877-CF4705BD580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5542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52933-3F7F-1365-C5D5-D83B1150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4E3CB-2516-4DA2-2FA7-55B941D70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82C54-9E3A-D106-926E-1DE83EA7D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FEAE4-E842-4836-B7D4-2CA413C6E455}" type="datetimeFigureOut">
              <a:rPr lang="en-SI" smtClean="0"/>
              <a:t>17/04/2023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11BE8-5EBB-E1C7-DB3B-3DA648F2D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2E631-10D3-18A3-769A-496949B2A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403A-749E-42FF-8877-CF4705BD580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0284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tojan.kostanjevec@pef.uni-lj.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urworld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rworld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1585527" y="2141491"/>
            <a:ext cx="8083551" cy="2387600"/>
          </a:xfrm>
        </p:spPr>
        <p:txBody>
          <a:bodyPr/>
          <a:lstStyle/>
          <a:p>
            <a:r>
              <a:rPr lang="sl-SI" dirty="0"/>
              <a:t>Prehrana in trajnostnost</a:t>
            </a:r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>
          <a:xfrm>
            <a:off x="1692060" y="4720693"/>
            <a:ext cx="8083550" cy="709389"/>
          </a:xfrm>
        </p:spPr>
        <p:txBody>
          <a:bodyPr>
            <a:normAutofit fontScale="92500" lnSpcReduction="20000"/>
          </a:bodyPr>
          <a:lstStyle/>
          <a:p>
            <a:r>
              <a:rPr lang="sl-SI" dirty="0"/>
              <a:t>Stojan Kostanjevec, Martina Erjavšek</a:t>
            </a:r>
          </a:p>
          <a:p>
            <a:r>
              <a:rPr lang="sl-SI" dirty="0"/>
              <a:t>Univerza v Ljubljani, Pedagoška fakulteta</a:t>
            </a:r>
          </a:p>
        </p:txBody>
      </p:sp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586BC-BBF5-7E6E-5B6F-10424B82B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443" y="312199"/>
            <a:ext cx="11880850" cy="1028700"/>
          </a:xfrm>
        </p:spPr>
        <p:txBody>
          <a:bodyPr/>
          <a:lstStyle/>
          <a:p>
            <a:r>
              <a:rPr lang="sl-SI" dirty="0"/>
              <a:t>Podatki o vplivu živil na okolje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20D28-60FE-C6E8-52AC-64D960990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443" y="2050872"/>
            <a:ext cx="11880850" cy="5021039"/>
          </a:xfrm>
        </p:spPr>
        <p:txBody>
          <a:bodyPr/>
          <a:lstStyle/>
          <a:p>
            <a:r>
              <a:rPr lang="sl-SI" dirty="0"/>
              <a:t>Porcija živila</a:t>
            </a:r>
          </a:p>
          <a:p>
            <a:r>
              <a:rPr lang="sl-SI" dirty="0"/>
              <a:t>Poraba vode (l/porcijo)</a:t>
            </a:r>
          </a:p>
          <a:p>
            <a:pPr lvl="0"/>
            <a:r>
              <a:rPr lang="sl-SI" dirty="0"/>
              <a:t>Emisija CO</a:t>
            </a:r>
            <a:r>
              <a:rPr lang="sl-SI" baseline="-25000" dirty="0"/>
              <a:t>2 </a:t>
            </a:r>
            <a:r>
              <a:rPr lang="sl-SI" dirty="0"/>
              <a:t>(kg CO</a:t>
            </a:r>
            <a:r>
              <a:rPr lang="sl-SI" baseline="-25000" dirty="0"/>
              <a:t>2</a:t>
            </a:r>
            <a:r>
              <a:rPr lang="sl-SI" dirty="0"/>
              <a:t>/porcijo)</a:t>
            </a:r>
          </a:p>
          <a:p>
            <a:pPr lvl="0"/>
            <a:r>
              <a:rPr lang="sl-SI" dirty="0"/>
              <a:t>Poraba prostora (m</a:t>
            </a:r>
            <a:r>
              <a:rPr lang="sl-SI" baseline="30000" dirty="0"/>
              <a:t>2</a:t>
            </a:r>
            <a:r>
              <a:rPr lang="sl-SI" dirty="0"/>
              <a:t>/porcijo)</a:t>
            </a:r>
          </a:p>
        </p:txBody>
      </p:sp>
    </p:spTree>
    <p:extLst>
      <p:ext uri="{BB962C8B-B14F-4D97-AF65-F5344CB8AC3E}">
        <p14:creationId xmlns:p14="http://schemas.microsoft.com/office/powerpoint/2010/main" val="282020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989C-C9A0-252C-95D0-61FAAE27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445A9-7D27-EDA0-9425-9A8A80272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Kakšna je vrsta in količina zaužite hrane? K</a:t>
            </a:r>
            <a:r>
              <a:rPr lang="sl-SI"/>
              <a:t>akšen </a:t>
            </a:r>
            <a:r>
              <a:rPr lang="sl-SI" dirty="0"/>
              <a:t>je </a:t>
            </a:r>
            <a:r>
              <a:rPr lang="sl-SI"/>
              <a:t>vpliv zaužite hrane na </a:t>
            </a:r>
            <a:r>
              <a:rPr lang="sl-SI" dirty="0"/>
              <a:t>okolje?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Kako lahko vplivam na zmanjševanje vpliva hrane na okolje?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67537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877-A873-3C8E-6F36-C0AB20806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519" y="1458702"/>
            <a:ext cx="11880850" cy="1028700"/>
          </a:xfrm>
        </p:spPr>
        <p:txBody>
          <a:bodyPr/>
          <a:lstStyle/>
          <a:p>
            <a:r>
              <a:rPr lang="sl-SI" dirty="0"/>
              <a:t>Hvala za vaše sodelovanje!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B3417-4744-CC36-E7C9-076FAE526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519" y="1305148"/>
            <a:ext cx="8227905" cy="5021039"/>
          </a:xfrm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Kontakt:</a:t>
            </a:r>
          </a:p>
          <a:p>
            <a:pPr marL="0" indent="0">
              <a:buNone/>
            </a:pPr>
            <a:r>
              <a:rPr lang="sl-SI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stojan.kostanjevec@pef.uni-lj.si</a:t>
            </a:r>
            <a:endParaRPr lang="sl-SI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sl-SI" u="sng" dirty="0"/>
              <a:t>martina.erjavsek@pef.uni-lj.si</a:t>
            </a:r>
            <a:endParaRPr lang="en-SI" u="sng" dirty="0"/>
          </a:p>
        </p:txBody>
      </p:sp>
    </p:spTree>
    <p:extLst>
      <p:ext uri="{BB962C8B-B14F-4D97-AF65-F5344CB8AC3E}">
        <p14:creationId xmlns:p14="http://schemas.microsoft.com/office/powerpoint/2010/main" val="108443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3757" y="374343"/>
            <a:ext cx="11880850" cy="1028700"/>
          </a:xfrm>
        </p:spPr>
        <p:txBody>
          <a:bodyPr/>
          <a:lstStyle/>
          <a:p>
            <a:r>
              <a:rPr lang="sl-SI" dirty="0"/>
              <a:t>Vsebina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09167" y="2326080"/>
            <a:ext cx="11880850" cy="5021039"/>
          </a:xfrm>
        </p:spPr>
        <p:txBody>
          <a:bodyPr/>
          <a:lstStyle/>
          <a:p>
            <a:r>
              <a:rPr lang="sl-SI" dirty="0"/>
              <a:t>Prehrana in trajnostnost</a:t>
            </a:r>
          </a:p>
          <a:p>
            <a:r>
              <a:rPr lang="sl-SI" dirty="0"/>
              <a:t>Delavnica: Moja prehrana in vpliv živil na okolje</a:t>
            </a:r>
          </a:p>
        </p:txBody>
      </p:sp>
    </p:spTree>
    <p:extLst>
      <p:ext uri="{BB962C8B-B14F-4D97-AF65-F5344CB8AC3E}">
        <p14:creationId xmlns:p14="http://schemas.microsoft.com/office/powerpoint/2010/main" val="85029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9F38EE-BEE6-1D6A-E2A9-C29426616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4" t="17222" r="31406" b="8055"/>
          <a:stretch/>
        </p:blipFill>
        <p:spPr>
          <a:xfrm>
            <a:off x="6096000" y="1190422"/>
            <a:ext cx="5107619" cy="5596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3CEA39-4200-10CE-5E79-B11AC236F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13" t="15278" r="35520" b="9930"/>
          <a:stretch/>
        </p:blipFill>
        <p:spPr>
          <a:xfrm>
            <a:off x="0" y="0"/>
            <a:ext cx="4705350" cy="6786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244C8-5279-B482-DA52-648F8BB291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82" t="37639" r="30390" b="24167"/>
          <a:stretch/>
        </p:blipFill>
        <p:spPr>
          <a:xfrm>
            <a:off x="6096000" y="200622"/>
            <a:ext cx="3199269" cy="17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3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7FB05A-0736-200F-CFCF-9AF5E02CD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2778" r="28828" b="5324"/>
          <a:stretch/>
        </p:blipFill>
        <p:spPr>
          <a:xfrm>
            <a:off x="607196" y="1073286"/>
            <a:ext cx="3154947" cy="292166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46662A-9B37-B49F-61B4-F48EDAD4B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698" t="29186" r="29930" b="29223"/>
          <a:stretch/>
        </p:blipFill>
        <p:spPr>
          <a:xfrm>
            <a:off x="3900811" y="1073286"/>
            <a:ext cx="8259527" cy="4670566"/>
          </a:xfrm>
        </p:spPr>
      </p:pic>
    </p:spTree>
    <p:extLst>
      <p:ext uri="{BB962C8B-B14F-4D97-AF65-F5344CB8AC3E}">
        <p14:creationId xmlns:p14="http://schemas.microsoft.com/office/powerpoint/2010/main" val="275896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C1ADC-6B44-CBE6-9F11-A912D77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A0AC1-0C47-98ED-4D27-4A7CAAC5A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7F99B-6C01-E1B5-0530-2F184611F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63" t="15556" r="22812" b="5324"/>
          <a:stretch/>
        </p:blipFill>
        <p:spPr>
          <a:xfrm>
            <a:off x="0" y="0"/>
            <a:ext cx="6781800" cy="5426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A12FB2-7738-4A0A-AA51-4711B3AE93C0}"/>
              </a:ext>
            </a:extLst>
          </p:cNvPr>
          <p:cNvSpPr txBox="1"/>
          <p:nvPr/>
        </p:nvSpPr>
        <p:spPr>
          <a:xfrm>
            <a:off x="491231" y="557687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Food and agriculture organization o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united nations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World health organization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R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2019</a:t>
            </a:r>
            <a:endParaRPr kumimoji="0" lang="en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19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F13C8-153D-8A8D-0FE5-82F24C2E6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9EAA1-9EE8-16F7-20BE-48A8574C20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4B4F8-895C-142A-EB3D-93C34D83A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12" t="18611" r="34922" b="16366"/>
          <a:stretch/>
        </p:blipFill>
        <p:spPr>
          <a:xfrm>
            <a:off x="97654" y="192798"/>
            <a:ext cx="5267325" cy="6472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73C0F3-00F3-26EF-735B-9D818FE89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84" t="31528" r="36485" b="5972"/>
          <a:stretch/>
        </p:blipFill>
        <p:spPr>
          <a:xfrm>
            <a:off x="5267325" y="280987"/>
            <a:ext cx="5252793" cy="6253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8D38B0-DD39-5521-AB42-58C4D2A0E63D}"/>
              </a:ext>
            </a:extLst>
          </p:cNvPr>
          <p:cNvSpPr txBox="1"/>
          <p:nvPr/>
        </p:nvSpPr>
        <p:spPr>
          <a:xfrm>
            <a:off x="9296393" y="6439323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>
                <a:solidFill>
                  <a:prstClr val="black"/>
                </a:solidFill>
                <a:latin typeface="Calibri" panose="020F0502020204030204"/>
              </a:rPr>
              <a:t>Vir</a:t>
            </a: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GUIDING PRINCIPLES F</a:t>
            </a: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HEALTHY DIETS</a:t>
            </a: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WHO, 2019</a:t>
            </a:r>
            <a:endParaRPr kumimoji="0" lang="en-S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61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1BFD-7270-D528-1A34-F727766A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28" y="-173061"/>
            <a:ext cx="11880850" cy="1028700"/>
          </a:xfrm>
        </p:spPr>
        <p:txBody>
          <a:bodyPr/>
          <a:lstStyle/>
          <a:p>
            <a:r>
              <a:rPr lang="sl-SI" dirty="0"/>
              <a:t>Delavnica: Moja prehrana in vpliv živil na okolje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79C2-E3D0-46E1-59CA-A0CBB4E38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en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26AB5-7225-92E4-0864-4D3E6FE6B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93" t="9788" r="26277" b="23404"/>
          <a:stretch/>
        </p:blipFill>
        <p:spPr>
          <a:xfrm>
            <a:off x="4687599" y="1305148"/>
            <a:ext cx="5904689" cy="458172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337C889-4BFE-EFB9-2C96-46978A1DA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01" t="14889" r="45823" b="5682"/>
          <a:stretch/>
        </p:blipFill>
        <p:spPr>
          <a:xfrm>
            <a:off x="558628" y="1434829"/>
            <a:ext cx="2684834" cy="39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4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6299-F8B4-769C-C7AA-12E4946B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637663-B553-276A-A55F-0D8E0720A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4" t="15603" r="6729" b="10922"/>
          <a:stretch/>
        </p:blipFill>
        <p:spPr>
          <a:xfrm>
            <a:off x="-97344" y="0"/>
            <a:ext cx="11060348" cy="5021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EED15E-9B7A-CE52-D7BE-CB434FF79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665" t="44219" r="6861" b="34042"/>
          <a:stretch/>
        </p:blipFill>
        <p:spPr>
          <a:xfrm>
            <a:off x="10057765" y="5021263"/>
            <a:ext cx="905239" cy="8874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8DFCD-A317-A7BE-D77D-AF41425BD534}"/>
              </a:ext>
            </a:extLst>
          </p:cNvPr>
          <p:cNvSpPr txBox="1"/>
          <p:nvPr/>
        </p:nvSpPr>
        <p:spPr>
          <a:xfrm>
            <a:off x="736846" y="5450889"/>
            <a:ext cx="5246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 podatkov: www.ourworld</a:t>
            </a:r>
            <a:r>
              <a:rPr lang="sl-SI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indata.org</a:t>
            </a:r>
            <a:endParaRPr lang="en-SI" sz="24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7315BD-45FE-0604-87B4-4259BF4A3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473" y="1159292"/>
            <a:ext cx="8926689" cy="5021263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A28CC3A-E87D-8939-1194-EB0DAF694B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3353" y="-275617"/>
            <a:ext cx="11880850" cy="1028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 podatkov: www.ourworld</a:t>
            </a:r>
            <a:r>
              <a:rPr lang="sl-SI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indata.org</a:t>
            </a:r>
            <a:endParaRPr lang="en-SI" sz="24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51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Props1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00F94-7EE0-4429-9DA1-078B5BFCD2B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0233e6d-0d9e-4c89-84bc-aa7c2bb910fb"/>
    <ds:schemaRef ds:uri="83d6499c-a84d-4d49-82a2-af88d750687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168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Office Theme</vt:lpstr>
      <vt:lpstr>Prehrana in trajnostnost</vt:lpstr>
      <vt:lpstr>Vsebina</vt:lpstr>
      <vt:lpstr>PowerPoint Presentation</vt:lpstr>
      <vt:lpstr>PowerPoint Presentation</vt:lpstr>
      <vt:lpstr>PowerPoint Presentation</vt:lpstr>
      <vt:lpstr>PowerPoint Presentation</vt:lpstr>
      <vt:lpstr>Delavnica: Moja prehrana in vpliv živil na okolje</vt:lpstr>
      <vt:lpstr>PowerPoint Presentation</vt:lpstr>
      <vt:lpstr>Vir podatkov: www.ourworldindata.org</vt:lpstr>
      <vt:lpstr>Podatki o vplivu živil na okolje</vt:lpstr>
      <vt:lpstr>PowerPoint Presentation</vt:lpstr>
      <vt:lpstr>Hvala za vaše sodelovanje!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Kostanjevec, Stojan</cp:lastModifiedBy>
  <cp:revision>26</cp:revision>
  <dcterms:created xsi:type="dcterms:W3CDTF">2023-03-20T13:12:53Z</dcterms:created>
  <dcterms:modified xsi:type="dcterms:W3CDTF">2023-04-17T14:08:45Z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