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s/slide12.xml" ContentType="application/vnd.openxmlformats-officedocument.presentationml.slide+xml"/>
  <Override PartName="/ppt/slides/slide5.xml" ContentType="application/vnd.openxmlformats-officedocument.presentationml.slide+xml"/>
  <Override PartName="/ppt/slides/slide4.xml" ContentType="application/vnd.openxmlformats-officedocument.presentationml.slide+xml"/>
  <Override PartName="/ppt/slides/slide3.xml" ContentType="application/vnd.openxmlformats-officedocument.presentationml.slide+xml"/>
  <Override PartName="/ppt/slides/slide2.xml" ContentType="application/vnd.openxmlformats-officedocument.presentationml.slide+xml"/>
  <Override PartName="/ppt/slides/slide1.xml" ContentType="application/vnd.openxmlformats-officedocument.presentationml.slide+xml"/>
  <Override PartName="/ppt/slides/slide6.xml" ContentType="application/vnd.openxmlformats-officedocument.presentationml.slide+xml"/>
  <Override PartName="/ppt/slides/slide8.xml" ContentType="application/vnd.openxmlformats-officedocument.presentationml.slide+xml"/>
  <Override PartName="/ppt/slides/slide11.xml" ContentType="application/vnd.openxmlformats-officedocument.presentationml.slide+xml"/>
  <Override PartName="/ppt/slides/slide10.xml" ContentType="application/vnd.openxmlformats-officedocument.presentationml.slide+xml"/>
  <Override PartName="/ppt/slides/slide9.xml" ContentType="application/vnd.openxmlformats-officedocument.presentationml.slide+xml"/>
  <Override PartName="/ppt/slides/slide7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1.xml" ContentType="application/vnd.openxmlformats-officedocument.theme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presProps.xml" ContentType="application/vnd.openxmlformats-officedocument.presentationml.pres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2">
  <p:sldMasterIdLst>
    <p:sldMasterId id="2147483672" r:id="rId1"/>
  </p:sldMasterIdLst>
  <p:sldIdLst>
    <p:sldId id="256" r:id="rId2"/>
    <p:sldId id="260" r:id="rId3"/>
    <p:sldId id="261" r:id="rId4"/>
    <p:sldId id="271" r:id="rId5"/>
    <p:sldId id="262" r:id="rId6"/>
    <p:sldId id="263" r:id="rId7"/>
    <p:sldId id="265" r:id="rId8"/>
    <p:sldId id="266" r:id="rId9"/>
    <p:sldId id="267" r:id="rId10"/>
    <p:sldId id="264" r:id="rId11"/>
    <p:sldId id="268" r:id="rId12"/>
    <p:sldId id="269" r:id="rId1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D7D31"/>
    <a:srgbClr val="E1801F"/>
    <a:srgbClr val="BA7243"/>
    <a:srgbClr val="696969"/>
    <a:srgbClr val="71717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69" d="100"/>
          <a:sy n="69" d="100"/>
        </p:scale>
        <p:origin x="564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customXml" Target="../customXml/item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20" Type="http://schemas.openxmlformats.org/officeDocument/2006/relationships/customXml" Target="../customXml/item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customXml" Target="../customXml/item2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Naslovni diapoziti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sl-SI"/>
              <a:t>Uredite slog naslova matrice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l-SI"/>
              <a:t>Kliknite, da uredite slog podnaslova matrice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8D60DA-3ED7-41E7-909B-8719ABC0F517}" type="datetimeFigureOut">
              <a:rPr lang="sl-SI" smtClean="0"/>
              <a:t>4. 07. 2022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AEB44F-43D6-483F-81B6-0E5BA2EB64AD}" type="slidenum">
              <a:rPr lang="sl-SI" smtClean="0"/>
              <a:t>‹#›</a:t>
            </a:fld>
            <a:endParaRPr lang="sl-SI"/>
          </a:p>
        </p:txBody>
      </p:sp>
      <p:pic>
        <p:nvPicPr>
          <p:cNvPr id="8" name="Slika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PoljeZBesedilom 6"/>
          <p:cNvSpPr txBox="1"/>
          <p:nvPr userDrawn="1"/>
        </p:nvSpPr>
        <p:spPr>
          <a:xfrm>
            <a:off x="1795847" y="6219825"/>
            <a:ext cx="3109785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l-SI" sz="1100" dirty="0"/>
              <a:t>4. nacionalna konferenca </a:t>
            </a:r>
            <a:r>
              <a:rPr lang="sl-SI" sz="1100" b="1" dirty="0"/>
              <a:t>Jeziki v izobraževanju</a:t>
            </a:r>
          </a:p>
        </p:txBody>
      </p:sp>
      <p:pic>
        <p:nvPicPr>
          <p:cNvPr id="9" name="Slika 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1742" y="5747378"/>
            <a:ext cx="1084876" cy="9448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20913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Uredite slog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8D60DA-3ED7-41E7-909B-8719ABC0F517}" type="datetimeFigureOut">
              <a:rPr lang="sl-SI" smtClean="0"/>
              <a:t>4. 07. 2022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AEB44F-43D6-483F-81B6-0E5BA2EB64AD}" type="slidenum">
              <a:rPr lang="sl-SI" smtClean="0"/>
              <a:t>‹#›</a:t>
            </a:fld>
            <a:endParaRPr lang="sl-SI"/>
          </a:p>
        </p:txBody>
      </p:sp>
      <p:pic>
        <p:nvPicPr>
          <p:cNvPr id="8" name="Slika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PoljeZBesedilom 8"/>
          <p:cNvSpPr txBox="1"/>
          <p:nvPr userDrawn="1"/>
        </p:nvSpPr>
        <p:spPr>
          <a:xfrm>
            <a:off x="1795847" y="6219825"/>
            <a:ext cx="3109785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l-SI" sz="1100" dirty="0"/>
              <a:t>4. nacionalna konferenca </a:t>
            </a:r>
            <a:r>
              <a:rPr lang="sl-SI" sz="1100" b="1" dirty="0"/>
              <a:t>Jeziki v izobraževanju</a:t>
            </a:r>
          </a:p>
        </p:txBody>
      </p:sp>
      <p:pic>
        <p:nvPicPr>
          <p:cNvPr id="10" name="Slika 9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1742" y="5747378"/>
            <a:ext cx="1084876" cy="9448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5355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Naslov in sli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l-SI"/>
              <a:t>Uredite slog naslova matrice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sl-SI"/>
              <a:t>Kliknite ikono, če želite dodati sliko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8D60DA-3ED7-41E7-909B-8719ABC0F517}" type="datetimeFigureOut">
              <a:rPr lang="sl-SI" smtClean="0"/>
              <a:t>4. 07. 2022</a:t>
            </a:fld>
            <a:endParaRPr lang="sl-S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AEB44F-43D6-483F-81B6-0E5BA2EB64AD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3306975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Naslov in navpično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Uredite slog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8D60DA-3ED7-41E7-909B-8719ABC0F517}" type="datetimeFigureOut">
              <a:rPr lang="sl-SI" smtClean="0"/>
              <a:t>4. 07. 2022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AEB44F-43D6-483F-81B6-0E5BA2EB64AD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647032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Navpični naslov in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sl-SI"/>
              <a:t>Uredite slog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8D60DA-3ED7-41E7-909B-8719ABC0F517}" type="datetimeFigureOut">
              <a:rPr lang="sl-SI" smtClean="0"/>
              <a:t>4. 07. 2022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AEB44F-43D6-483F-81B6-0E5BA2EB64AD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314310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l-SI"/>
              <a:t>Uredite slog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88D60DA-3ED7-41E7-909B-8719ABC0F517}" type="datetimeFigureOut">
              <a:rPr lang="sl-SI" smtClean="0"/>
              <a:t>4. 07. 2022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AEB44F-43D6-483F-81B6-0E5BA2EB64AD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932166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81" r:id="rId3"/>
    <p:sldLayoutId id="2147483682" r:id="rId4"/>
    <p:sldLayoutId id="2147483683" r:id="rId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hyperlink" Target="https://learnenglishkids.britishcouncil.org/games/story-maker-1" TargetMode="Externa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sv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https://anglescinajazonos.splet.arnes.si/tematski-sklopi-razredi/9-razred/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sv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hyperlink" Target="https://eucbeniki.sio.si/ang9/3052/index3.html" TargetMode="Externa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svg"/><Relationship Id="rId5" Type="http://schemas.openxmlformats.org/officeDocument/2006/relationships/image" Target="../media/image7.png"/><Relationship Id="rId4" Type="http://schemas.openxmlformats.org/officeDocument/2006/relationships/image" Target="../media/image6.sv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learningapps.org/view13372714" TargetMode="External"/><Relationship Id="rId7" Type="http://schemas.openxmlformats.org/officeDocument/2006/relationships/image" Target="../media/image10.svg"/><Relationship Id="rId2" Type="http://schemas.openxmlformats.org/officeDocument/2006/relationships/hyperlink" Target="https://eucbeniki.sio.si/ang9/3052/index4.html" TargetMode="Externa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png"/><Relationship Id="rId5" Type="http://schemas.openxmlformats.org/officeDocument/2006/relationships/image" Target="../media/image6.svg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hyperlink" Target="https://sibiz.eu/en/2015/07/16/tales-myths-legends/" TargetMode="Externa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slov 4"/>
          <p:cNvSpPr>
            <a:spLocks noGrp="1"/>
          </p:cNvSpPr>
          <p:nvPr>
            <p:ph type="ctrTitle"/>
          </p:nvPr>
        </p:nvSpPr>
        <p:spPr>
          <a:xfrm>
            <a:off x="2894120" y="275208"/>
            <a:ext cx="8948691" cy="3304756"/>
          </a:xfrm>
        </p:spPr>
        <p:txBody>
          <a:bodyPr>
            <a:normAutofit/>
          </a:bodyPr>
          <a:lstStyle/>
          <a:p>
            <a:pPr algn="l"/>
            <a:r>
              <a:rPr lang="sl-SI" sz="2400" b="1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sl-SI" sz="24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sl-SI" sz="2400" b="1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sl-SI" sz="24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sl-SI" sz="2400" b="1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sl-SI" sz="24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sl-SI" sz="2400" b="1" dirty="0">
                <a:latin typeface="Arial" panose="020B0604020202020204" pitchFamily="34" charset="0"/>
                <a:cs typeface="Arial" panose="020B0604020202020204" pitchFamily="34" charset="0"/>
              </a:rPr>
              <a:t>PRIMER UČNEGA SKLOPA </a:t>
            </a:r>
            <a:r>
              <a:rPr lang="sl-SI" sz="2400" b="1" i="1" dirty="0">
                <a:latin typeface="Arial" panose="020B0604020202020204" pitchFamily="34" charset="0"/>
                <a:cs typeface="Arial" panose="020B0604020202020204" pitchFamily="34" charset="0"/>
              </a:rPr>
              <a:t>FOLKTALES</a:t>
            </a:r>
            <a:r>
              <a:rPr lang="sl-SI" sz="2400" b="1" dirty="0">
                <a:latin typeface="Arial" panose="020B0604020202020204" pitchFamily="34" charset="0"/>
                <a:cs typeface="Arial" panose="020B0604020202020204" pitchFamily="34" charset="0"/>
              </a:rPr>
              <a:t> ZA DELO NA DALJAVO PRI POUKU ANGLEŠČINE V OSNOVNI ŠOLI (PORTAL JAZON)</a:t>
            </a:r>
            <a:br>
              <a:rPr lang="sl-SI" sz="24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sl-SI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Podnaslov 5"/>
          <p:cNvSpPr>
            <a:spLocks noGrp="1"/>
          </p:cNvSpPr>
          <p:nvPr>
            <p:ph type="subTitle" idx="1"/>
          </p:nvPr>
        </p:nvSpPr>
        <p:spPr>
          <a:xfrm>
            <a:off x="3007743" y="4183811"/>
            <a:ext cx="6858000" cy="905775"/>
          </a:xfrm>
        </p:spPr>
        <p:txBody>
          <a:bodyPr>
            <a:normAutofit/>
          </a:bodyPr>
          <a:lstStyle/>
          <a:p>
            <a:pPr algn="l"/>
            <a:r>
              <a:rPr lang="sl-SI" sz="1800" dirty="0"/>
              <a:t>AVTOR:            </a:t>
            </a:r>
            <a:r>
              <a:rPr lang="sl-SI" sz="1800" b="1" dirty="0"/>
              <a:t>Ana Perović</a:t>
            </a:r>
          </a:p>
          <a:p>
            <a:pPr algn="l"/>
            <a:r>
              <a:rPr lang="sl-SI" sz="1800" dirty="0"/>
              <a:t>INSTITUCIJA:  </a:t>
            </a:r>
            <a:r>
              <a:rPr lang="sl-SI" sz="1800" b="1" dirty="0"/>
              <a:t>OŠ bratov </a:t>
            </a:r>
            <a:r>
              <a:rPr lang="sl-SI" sz="1800" b="1" dirty="0" err="1"/>
              <a:t>Polančičev</a:t>
            </a:r>
            <a:r>
              <a:rPr lang="sl-SI" sz="1800" b="1" dirty="0"/>
              <a:t> Maribor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6CA6D3B8-C85F-8D0F-0F2C-290FD650F93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68465" y="3984040"/>
            <a:ext cx="980768" cy="9807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54172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D278ADA9-6383-4BDD-80D2-8899A402687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484B7147-B0F6-40ED-B5A2-FF72BC8198B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B36D2DE0-0628-4A9A-A59D-7BA8B5EB302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48E405C9-94BE-41DA-928C-DEC9A8550E9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815929" y="148929"/>
            <a:ext cx="6560142" cy="6560142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16" name="Arc 15">
            <a:extLst>
              <a:ext uri="{FF2B5EF4-FFF2-40B4-BE49-F238E27FC236}">
                <a16:creationId xmlns:a16="http://schemas.microsoft.com/office/drawing/2014/main" id="{D2091A72-D5BB-42AC-8FD3-F7747D90861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9222429" flipV="1">
            <a:off x="2494119" y="6170"/>
            <a:ext cx="6816262" cy="6816262"/>
          </a:xfrm>
          <a:prstGeom prst="arc">
            <a:avLst>
              <a:gd name="adj1" fmla="val 16200000"/>
              <a:gd name="adj2" fmla="val 20093138"/>
            </a:avLst>
          </a:prstGeom>
          <a:ln w="127000" cap="rnd">
            <a:solidFill>
              <a:schemeClr val="accent4">
                <a:alpha val="9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6ED12BFC-A737-46AF-8411-481112D54B0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200995" y="5310973"/>
            <a:ext cx="705948" cy="686798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F5084D03-A99B-0E8C-525E-5A4C868491B0}"/>
              </a:ext>
            </a:extLst>
          </p:cNvPr>
          <p:cNvSpPr txBox="1"/>
          <p:nvPr/>
        </p:nvSpPr>
        <p:spPr>
          <a:xfrm>
            <a:off x="142043" y="68735"/>
            <a:ext cx="11949343" cy="450366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sl-SI" sz="1800" b="1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6. a) Sledi povezavi </a:t>
            </a:r>
            <a:r>
              <a:rPr lang="sl-SI" sz="1800" b="1" u="sng" dirty="0">
                <a:solidFill>
                  <a:srgbClr val="1155CC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hlinkClick r:id="rId2"/>
              </a:rPr>
              <a:t>STORY MAKER 1</a:t>
            </a:r>
            <a:r>
              <a:rPr lang="sl-SI" sz="1800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sl-SI" sz="1800" b="1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in</a:t>
            </a:r>
            <a:r>
              <a:rPr lang="sl-SI" sz="1800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sl-SI" sz="1800" b="1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glede na navodila oziroma ponujene možnosti ustvari svojo zgodbo</a:t>
            </a:r>
            <a:r>
              <a:rPr lang="sl-SI" sz="1800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. </a:t>
            </a:r>
            <a:endParaRPr lang="sl-SI" sz="12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sl-SI" sz="1800" b="1" dirty="0">
                <a:solidFill>
                  <a:srgbClr val="073763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Zgodbo pošlji učitelju/-ici na/preko povezave ________________ (možnosti: Google </a:t>
            </a:r>
            <a:r>
              <a:rPr lang="sl-SI" sz="1800" b="1" dirty="0" err="1">
                <a:solidFill>
                  <a:srgbClr val="073763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Drive</a:t>
            </a:r>
            <a:r>
              <a:rPr lang="sl-SI" sz="1800" b="1" dirty="0">
                <a:solidFill>
                  <a:srgbClr val="073763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, elektronska pošta, pripenjanje na </a:t>
            </a:r>
            <a:r>
              <a:rPr lang="sl-SI" sz="1800" b="1" dirty="0" err="1">
                <a:solidFill>
                  <a:srgbClr val="073763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Padlet</a:t>
            </a:r>
            <a:r>
              <a:rPr lang="sl-SI" sz="1800" b="1" dirty="0">
                <a:solidFill>
                  <a:srgbClr val="073763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 …). </a:t>
            </a:r>
            <a:endParaRPr lang="sl-SI" sz="12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endParaRPr lang="sl-SI" sz="1800" b="1" dirty="0">
              <a:effectLst/>
              <a:latin typeface="Arial" panose="020B0604020202020204" pitchFamily="34" charset="0"/>
              <a:ea typeface="Calibri" panose="020F0502020204030204" pitchFamily="34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sl-SI" sz="1800" b="1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b) Sedaj je na vrsti svobodnejše ustvarjanje. </a:t>
            </a:r>
            <a:endParaRPr lang="sl-SI" sz="12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sl-SI" sz="1800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Izmisli si </a:t>
            </a:r>
            <a:r>
              <a:rPr lang="sl-SI" sz="1800" b="1" u="sng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svojo zgodbo</a:t>
            </a:r>
            <a:r>
              <a:rPr lang="sl-SI" sz="1800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. Napiši besedilo, ki naj ima zanimiv naslov in obsega največ 170 besed. </a:t>
            </a:r>
            <a:endParaRPr lang="sl-SI" sz="12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sl-SI" sz="1800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Pomagaj si z naslednjimi iztočnicami in v tabelo zapiši ključne besede.</a:t>
            </a:r>
          </a:p>
          <a:p>
            <a:pPr>
              <a:lnSpc>
                <a:spcPct val="115000"/>
              </a:lnSpc>
              <a:spcAft>
                <a:spcPts val="1000"/>
              </a:spcAft>
            </a:pPr>
            <a:endParaRPr lang="sl-SI" b="1" dirty="0">
              <a:latin typeface="Arial" panose="020B0604020202020204" pitchFamily="34" charset="0"/>
              <a:ea typeface="Calibri" panose="020F0502020204030204" pitchFamily="34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endParaRPr lang="sl-SI" sz="1800" b="1" dirty="0">
              <a:effectLst/>
              <a:latin typeface="Arial" panose="020B0604020202020204" pitchFamily="34" charset="0"/>
              <a:ea typeface="Calibri" panose="020F0502020204030204" pitchFamily="34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endParaRPr lang="sl-SI" sz="12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3433BEB3-A3B9-75E5-393B-540F794590F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41172300"/>
              </p:ext>
            </p:extLst>
          </p:nvPr>
        </p:nvGraphicFramePr>
        <p:xfrm>
          <a:off x="6519998" y="3254105"/>
          <a:ext cx="5493419" cy="358343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210588">
                  <a:extLst>
                    <a:ext uri="{9D8B030D-6E8A-4147-A177-3AD203B41FA5}">
                      <a16:colId xmlns:a16="http://schemas.microsoft.com/office/drawing/2014/main" val="1234914434"/>
                    </a:ext>
                  </a:extLst>
                </a:gridCol>
                <a:gridCol w="4282831">
                  <a:extLst>
                    <a:ext uri="{9D8B030D-6E8A-4147-A177-3AD203B41FA5}">
                      <a16:colId xmlns:a16="http://schemas.microsoft.com/office/drawing/2014/main" val="114974273"/>
                    </a:ext>
                  </a:extLst>
                </a:gridCol>
              </a:tblGrid>
              <a:tr h="280600">
                <a:tc>
                  <a:txBody>
                    <a:bodyPr/>
                    <a:lstStyle/>
                    <a:p>
                      <a:pPr marL="89535"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1200" b="1" dirty="0">
                          <a:effectLst/>
                        </a:rPr>
                        <a:t>Beginning</a:t>
                      </a:r>
                      <a:endParaRPr lang="sl-SI" sz="10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3500" marR="63500" marT="63500" marB="6350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sl-SI" sz="1200">
                          <a:effectLst/>
                        </a:rPr>
                        <a:t> </a:t>
                      </a:r>
                      <a:endParaRPr lang="sl-SI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3500" marR="63500" marT="63500" marB="63500"/>
                </a:tc>
                <a:extLst>
                  <a:ext uri="{0D108BD9-81ED-4DB2-BD59-A6C34878D82A}">
                    <a16:rowId xmlns:a16="http://schemas.microsoft.com/office/drawing/2014/main" val="3116260017"/>
                  </a:ext>
                </a:extLst>
              </a:tr>
              <a:tr h="280600">
                <a:tc>
                  <a:txBody>
                    <a:bodyPr/>
                    <a:lstStyle/>
                    <a:p>
                      <a:pPr marL="89535"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1200" b="1" dirty="0">
                          <a:effectLst/>
                        </a:rPr>
                        <a:t>Based on</a:t>
                      </a:r>
                      <a:endParaRPr lang="sl-SI" sz="10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3500" marR="63500" marT="63500" marB="6350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1200" dirty="0">
                          <a:effectLst/>
                        </a:rPr>
                        <a:t> </a:t>
                      </a:r>
                      <a:endParaRPr lang="sl-SI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3500" marR="63500" marT="63500" marB="63500"/>
                </a:tc>
                <a:extLst>
                  <a:ext uri="{0D108BD9-81ED-4DB2-BD59-A6C34878D82A}">
                    <a16:rowId xmlns:a16="http://schemas.microsoft.com/office/drawing/2014/main" val="139227650"/>
                  </a:ext>
                </a:extLst>
              </a:tr>
              <a:tr h="280600">
                <a:tc>
                  <a:txBody>
                    <a:bodyPr/>
                    <a:lstStyle/>
                    <a:p>
                      <a:pPr marL="89535"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1200" b="1" dirty="0">
                          <a:effectLst/>
                        </a:rPr>
                        <a:t>     Setting</a:t>
                      </a:r>
                      <a:endParaRPr lang="sl-SI" sz="10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3500" marR="63500" marT="63500" marB="6350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sl-SI" sz="1200">
                          <a:effectLst/>
                        </a:rPr>
                        <a:t> </a:t>
                      </a:r>
                      <a:endParaRPr lang="sl-SI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3500" marR="63500" marT="63500" marB="63500"/>
                </a:tc>
                <a:extLst>
                  <a:ext uri="{0D108BD9-81ED-4DB2-BD59-A6C34878D82A}">
                    <a16:rowId xmlns:a16="http://schemas.microsoft.com/office/drawing/2014/main" val="3246478510"/>
                  </a:ext>
                </a:extLst>
              </a:tr>
              <a:tr h="280600">
                <a:tc>
                  <a:txBody>
                    <a:bodyPr/>
                    <a:lstStyle/>
                    <a:p>
                      <a:pPr marL="89535"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1200" b="1" dirty="0">
                          <a:effectLst/>
                        </a:rPr>
                        <a:t>Characters</a:t>
                      </a:r>
                      <a:endParaRPr lang="sl-SI" sz="10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3500" marR="63500" marT="63500" marB="6350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1200">
                          <a:effectLst/>
                        </a:rPr>
                        <a:t> </a:t>
                      </a:r>
                      <a:endParaRPr lang="sl-SI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3500" marR="63500" marT="63500" marB="63500"/>
                </a:tc>
                <a:extLst>
                  <a:ext uri="{0D108BD9-81ED-4DB2-BD59-A6C34878D82A}">
                    <a16:rowId xmlns:a16="http://schemas.microsoft.com/office/drawing/2014/main" val="589879132"/>
                  </a:ext>
                </a:extLst>
              </a:tr>
              <a:tr h="28060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1200" b="1" dirty="0">
                          <a:effectLst/>
                        </a:rPr>
                        <a:t>Importance of certain numbers</a:t>
                      </a:r>
                      <a:endParaRPr lang="sl-SI" sz="10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3500" marR="63500" marT="63500" marB="6350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1200">
                          <a:effectLst/>
                        </a:rPr>
                        <a:t> </a:t>
                      </a:r>
                      <a:endParaRPr lang="sl-SI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3500" marR="63500" marT="63500" marB="63500"/>
                </a:tc>
                <a:extLst>
                  <a:ext uri="{0D108BD9-81ED-4DB2-BD59-A6C34878D82A}">
                    <a16:rowId xmlns:a16="http://schemas.microsoft.com/office/drawing/2014/main" val="1599159867"/>
                  </a:ext>
                </a:extLst>
              </a:tr>
              <a:tr h="280600">
                <a:tc>
                  <a:txBody>
                    <a:bodyPr/>
                    <a:lstStyle/>
                    <a:p>
                      <a:pPr marL="89535"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1200" b="1">
                          <a:effectLst/>
                        </a:rPr>
                        <a:t>Good vs. Evil</a:t>
                      </a:r>
                      <a:endParaRPr lang="sl-SI" sz="10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3500" marR="63500" marT="63500" marB="6350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1200">
                          <a:effectLst/>
                        </a:rPr>
                        <a:t> </a:t>
                      </a:r>
                      <a:endParaRPr lang="sl-SI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3500" marR="63500" marT="63500" marB="63500"/>
                </a:tc>
                <a:extLst>
                  <a:ext uri="{0D108BD9-81ED-4DB2-BD59-A6C34878D82A}">
                    <a16:rowId xmlns:a16="http://schemas.microsoft.com/office/drawing/2014/main" val="1595577282"/>
                  </a:ext>
                </a:extLst>
              </a:tr>
              <a:tr h="280600">
                <a:tc>
                  <a:txBody>
                    <a:bodyPr/>
                    <a:lstStyle/>
                    <a:p>
                      <a:pPr marL="89535"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1200" b="1" dirty="0">
                          <a:effectLst/>
                        </a:rPr>
                        <a:t>Phrases</a:t>
                      </a:r>
                      <a:endParaRPr lang="sl-SI" sz="10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3500" marR="63500" marT="63500" marB="6350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1200">
                          <a:effectLst/>
                        </a:rPr>
                        <a:t> </a:t>
                      </a:r>
                      <a:endParaRPr lang="sl-SI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3500" marR="63500" marT="63500" marB="63500"/>
                </a:tc>
                <a:extLst>
                  <a:ext uri="{0D108BD9-81ED-4DB2-BD59-A6C34878D82A}">
                    <a16:rowId xmlns:a16="http://schemas.microsoft.com/office/drawing/2014/main" val="2820534252"/>
                  </a:ext>
                </a:extLst>
              </a:tr>
              <a:tr h="280600">
                <a:tc>
                  <a:txBody>
                    <a:bodyPr/>
                    <a:lstStyle/>
                    <a:p>
                      <a:pPr marL="89535"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1200" b="1" dirty="0">
                          <a:effectLst/>
                        </a:rPr>
                        <a:t>     Ending</a:t>
                      </a:r>
                      <a:endParaRPr lang="sl-SI" sz="10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3500" marR="63500" marT="63500" marB="6350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1200">
                          <a:effectLst/>
                        </a:rPr>
                        <a:t> </a:t>
                      </a:r>
                      <a:endParaRPr lang="sl-SI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3500" marR="63500" marT="63500" marB="63500"/>
                </a:tc>
                <a:extLst>
                  <a:ext uri="{0D108BD9-81ED-4DB2-BD59-A6C34878D82A}">
                    <a16:rowId xmlns:a16="http://schemas.microsoft.com/office/drawing/2014/main" val="4278896416"/>
                  </a:ext>
                </a:extLst>
              </a:tr>
              <a:tr h="280600">
                <a:tc>
                  <a:txBody>
                    <a:bodyPr/>
                    <a:lstStyle/>
                    <a:p>
                      <a:pPr marL="89535"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1200" b="1" dirty="0">
                          <a:effectLst/>
                        </a:rPr>
                        <a:t>    Theme</a:t>
                      </a:r>
                      <a:endParaRPr lang="sl-SI" sz="10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3500" marR="63500" marT="63500" marB="6350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1200">
                          <a:effectLst/>
                        </a:rPr>
                        <a:t> </a:t>
                      </a:r>
                      <a:endParaRPr lang="sl-SI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3500" marR="63500" marT="63500" marB="63500"/>
                </a:tc>
                <a:extLst>
                  <a:ext uri="{0D108BD9-81ED-4DB2-BD59-A6C34878D82A}">
                    <a16:rowId xmlns:a16="http://schemas.microsoft.com/office/drawing/2014/main" val="2800580028"/>
                  </a:ext>
                </a:extLst>
              </a:tr>
              <a:tr h="280600">
                <a:tc>
                  <a:txBody>
                    <a:bodyPr/>
                    <a:lstStyle/>
                    <a:p>
                      <a:pPr marL="89535"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1200" b="1" dirty="0">
                          <a:effectLst/>
                        </a:rPr>
                        <a:t>Message</a:t>
                      </a:r>
                      <a:endParaRPr lang="sl-SI" sz="10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3500" marR="63500" marT="63500" marB="6350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sl-SI" sz="1200" dirty="0">
                          <a:effectLst/>
                        </a:rPr>
                        <a:t> </a:t>
                      </a:r>
                      <a:endParaRPr lang="sl-SI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3500" marR="63500" marT="63500" marB="63500"/>
                </a:tc>
                <a:extLst>
                  <a:ext uri="{0D108BD9-81ED-4DB2-BD59-A6C34878D82A}">
                    <a16:rowId xmlns:a16="http://schemas.microsoft.com/office/drawing/2014/main" val="3048873464"/>
                  </a:ext>
                </a:extLst>
              </a:tr>
            </a:tbl>
          </a:graphicData>
        </a:graphic>
      </p:graphicFrame>
      <p:sp>
        <p:nvSpPr>
          <p:cNvPr id="2" name="Rectangle 1">
            <a:extLst>
              <a:ext uri="{FF2B5EF4-FFF2-40B4-BE49-F238E27FC236}">
                <a16:creationId xmlns:a16="http://schemas.microsoft.com/office/drawing/2014/main" id="{5350CE7E-59CE-B8F3-8A48-97C1292725A2}"/>
              </a:ext>
            </a:extLst>
          </p:cNvPr>
          <p:cNvSpPr/>
          <p:nvPr/>
        </p:nvSpPr>
        <p:spPr>
          <a:xfrm>
            <a:off x="6556538" y="3254105"/>
            <a:ext cx="5493419" cy="3460242"/>
          </a:xfrm>
          <a:prstGeom prst="rect">
            <a:avLst/>
          </a:prstGeom>
          <a:noFill/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pic>
        <p:nvPicPr>
          <p:cNvPr id="13" name="Graphic 12" descr="Document with solid fill">
            <a:extLst>
              <a:ext uri="{FF2B5EF4-FFF2-40B4-BE49-F238E27FC236}">
                <a16:creationId xmlns:a16="http://schemas.microsoft.com/office/drawing/2014/main" id="{7FFD3F85-3CBD-2DA2-8BE2-B4AEEF57F8A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>
            <a:off x="3912542" y="3626207"/>
            <a:ext cx="2204172" cy="22041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237056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>
            <a:extLst>
              <a:ext uri="{FF2B5EF4-FFF2-40B4-BE49-F238E27FC236}">
                <a16:creationId xmlns:a16="http://schemas.microsoft.com/office/drawing/2014/main" id="{1825AC39-5F85-4CAA-8A81-A1287086B2B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5" name="Freeform: Shape 24">
            <a:extLst>
              <a:ext uri="{FF2B5EF4-FFF2-40B4-BE49-F238E27FC236}">
                <a16:creationId xmlns:a16="http://schemas.microsoft.com/office/drawing/2014/main" id="{95DA4D23-37FC-4B90-8188-F0377C5FF44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0" y="0"/>
            <a:ext cx="4417162" cy="6858000"/>
          </a:xfrm>
          <a:custGeom>
            <a:avLst/>
            <a:gdLst>
              <a:gd name="connsiteX0" fmla="*/ 0 w 4417162"/>
              <a:gd name="connsiteY0" fmla="*/ 0 h 6858000"/>
              <a:gd name="connsiteX1" fmla="*/ 144378 w 4417162"/>
              <a:gd name="connsiteY1" fmla="*/ 0 h 6858000"/>
              <a:gd name="connsiteX2" fmla="*/ 2310062 w 4417162"/>
              <a:gd name="connsiteY2" fmla="*/ 0 h 6858000"/>
              <a:gd name="connsiteX3" fmla="*/ 4227367 w 4417162"/>
              <a:gd name="connsiteY3" fmla="*/ 0 h 6858000"/>
              <a:gd name="connsiteX4" fmla="*/ 4232407 w 4417162"/>
              <a:gd name="connsiteY4" fmla="*/ 66675 h 6858000"/>
              <a:gd name="connsiteX5" fmla="*/ 4240804 w 4417162"/>
              <a:gd name="connsiteY5" fmla="*/ 122237 h 6858000"/>
              <a:gd name="connsiteX6" fmla="*/ 4250882 w 4417162"/>
              <a:gd name="connsiteY6" fmla="*/ 174625 h 6858000"/>
              <a:gd name="connsiteX7" fmla="*/ 4267678 w 4417162"/>
              <a:gd name="connsiteY7" fmla="*/ 217487 h 6858000"/>
              <a:gd name="connsiteX8" fmla="*/ 4284474 w 4417162"/>
              <a:gd name="connsiteY8" fmla="*/ 260350 h 6858000"/>
              <a:gd name="connsiteX9" fmla="*/ 4304629 w 4417162"/>
              <a:gd name="connsiteY9" fmla="*/ 296862 h 6858000"/>
              <a:gd name="connsiteX10" fmla="*/ 4324784 w 4417162"/>
              <a:gd name="connsiteY10" fmla="*/ 334962 h 6858000"/>
              <a:gd name="connsiteX11" fmla="*/ 4343260 w 4417162"/>
              <a:gd name="connsiteY11" fmla="*/ 369887 h 6858000"/>
              <a:gd name="connsiteX12" fmla="*/ 4361735 w 4417162"/>
              <a:gd name="connsiteY12" fmla="*/ 409575 h 6858000"/>
              <a:gd name="connsiteX13" fmla="*/ 4378531 w 4417162"/>
              <a:gd name="connsiteY13" fmla="*/ 450850 h 6858000"/>
              <a:gd name="connsiteX14" fmla="*/ 4393648 w 4417162"/>
              <a:gd name="connsiteY14" fmla="*/ 496887 h 6858000"/>
              <a:gd name="connsiteX15" fmla="*/ 4405405 w 4417162"/>
              <a:gd name="connsiteY15" fmla="*/ 546100 h 6858000"/>
              <a:gd name="connsiteX16" fmla="*/ 4413803 w 4417162"/>
              <a:gd name="connsiteY16" fmla="*/ 606425 h 6858000"/>
              <a:gd name="connsiteX17" fmla="*/ 4417162 w 4417162"/>
              <a:gd name="connsiteY17" fmla="*/ 673100 h 6858000"/>
              <a:gd name="connsiteX18" fmla="*/ 4413803 w 4417162"/>
              <a:gd name="connsiteY18" fmla="*/ 744537 h 6858000"/>
              <a:gd name="connsiteX19" fmla="*/ 4405405 w 4417162"/>
              <a:gd name="connsiteY19" fmla="*/ 801687 h 6858000"/>
              <a:gd name="connsiteX20" fmla="*/ 4393648 w 4417162"/>
              <a:gd name="connsiteY20" fmla="*/ 854075 h 6858000"/>
              <a:gd name="connsiteX21" fmla="*/ 4378531 w 4417162"/>
              <a:gd name="connsiteY21" fmla="*/ 901700 h 6858000"/>
              <a:gd name="connsiteX22" fmla="*/ 4361735 w 4417162"/>
              <a:gd name="connsiteY22" fmla="*/ 942975 h 6858000"/>
              <a:gd name="connsiteX23" fmla="*/ 4341580 w 4417162"/>
              <a:gd name="connsiteY23" fmla="*/ 981075 h 6858000"/>
              <a:gd name="connsiteX24" fmla="*/ 4321425 w 4417162"/>
              <a:gd name="connsiteY24" fmla="*/ 1017587 h 6858000"/>
              <a:gd name="connsiteX25" fmla="*/ 4301270 w 4417162"/>
              <a:gd name="connsiteY25" fmla="*/ 1055687 h 6858000"/>
              <a:gd name="connsiteX26" fmla="*/ 4282794 w 4417162"/>
              <a:gd name="connsiteY26" fmla="*/ 1095375 h 6858000"/>
              <a:gd name="connsiteX27" fmla="*/ 4264318 w 4417162"/>
              <a:gd name="connsiteY27" fmla="*/ 1136650 h 6858000"/>
              <a:gd name="connsiteX28" fmla="*/ 4249203 w 4417162"/>
              <a:gd name="connsiteY28" fmla="*/ 1182687 h 6858000"/>
              <a:gd name="connsiteX29" fmla="*/ 4239125 w 4417162"/>
              <a:gd name="connsiteY29" fmla="*/ 1235075 h 6858000"/>
              <a:gd name="connsiteX30" fmla="*/ 4229047 w 4417162"/>
              <a:gd name="connsiteY30" fmla="*/ 1295400 h 6858000"/>
              <a:gd name="connsiteX31" fmla="*/ 4227367 w 4417162"/>
              <a:gd name="connsiteY31" fmla="*/ 1363662 h 6858000"/>
              <a:gd name="connsiteX32" fmla="*/ 4229047 w 4417162"/>
              <a:gd name="connsiteY32" fmla="*/ 1431925 h 6858000"/>
              <a:gd name="connsiteX33" fmla="*/ 4239125 w 4417162"/>
              <a:gd name="connsiteY33" fmla="*/ 1492250 h 6858000"/>
              <a:gd name="connsiteX34" fmla="*/ 4249203 w 4417162"/>
              <a:gd name="connsiteY34" fmla="*/ 1544637 h 6858000"/>
              <a:gd name="connsiteX35" fmla="*/ 4264318 w 4417162"/>
              <a:gd name="connsiteY35" fmla="*/ 1589087 h 6858000"/>
              <a:gd name="connsiteX36" fmla="*/ 4282794 w 4417162"/>
              <a:gd name="connsiteY36" fmla="*/ 1631950 h 6858000"/>
              <a:gd name="connsiteX37" fmla="*/ 4301270 w 4417162"/>
              <a:gd name="connsiteY37" fmla="*/ 1671637 h 6858000"/>
              <a:gd name="connsiteX38" fmla="*/ 4321425 w 4417162"/>
              <a:gd name="connsiteY38" fmla="*/ 1708150 h 6858000"/>
              <a:gd name="connsiteX39" fmla="*/ 4341580 w 4417162"/>
              <a:gd name="connsiteY39" fmla="*/ 1743075 h 6858000"/>
              <a:gd name="connsiteX40" fmla="*/ 4361735 w 4417162"/>
              <a:gd name="connsiteY40" fmla="*/ 1782762 h 6858000"/>
              <a:gd name="connsiteX41" fmla="*/ 4378531 w 4417162"/>
              <a:gd name="connsiteY41" fmla="*/ 1824037 h 6858000"/>
              <a:gd name="connsiteX42" fmla="*/ 4393648 w 4417162"/>
              <a:gd name="connsiteY42" fmla="*/ 1870075 h 6858000"/>
              <a:gd name="connsiteX43" fmla="*/ 4405405 w 4417162"/>
              <a:gd name="connsiteY43" fmla="*/ 1922462 h 6858000"/>
              <a:gd name="connsiteX44" fmla="*/ 4413803 w 4417162"/>
              <a:gd name="connsiteY44" fmla="*/ 1982787 h 6858000"/>
              <a:gd name="connsiteX45" fmla="*/ 4417162 w 4417162"/>
              <a:gd name="connsiteY45" fmla="*/ 2051050 h 6858000"/>
              <a:gd name="connsiteX46" fmla="*/ 4413803 w 4417162"/>
              <a:gd name="connsiteY46" fmla="*/ 2119312 h 6858000"/>
              <a:gd name="connsiteX47" fmla="*/ 4405405 w 4417162"/>
              <a:gd name="connsiteY47" fmla="*/ 2179637 h 6858000"/>
              <a:gd name="connsiteX48" fmla="*/ 4393648 w 4417162"/>
              <a:gd name="connsiteY48" fmla="*/ 2232025 h 6858000"/>
              <a:gd name="connsiteX49" fmla="*/ 4378531 w 4417162"/>
              <a:gd name="connsiteY49" fmla="*/ 2278062 h 6858000"/>
              <a:gd name="connsiteX50" fmla="*/ 4361735 w 4417162"/>
              <a:gd name="connsiteY50" fmla="*/ 2319337 h 6858000"/>
              <a:gd name="connsiteX51" fmla="*/ 4341580 w 4417162"/>
              <a:gd name="connsiteY51" fmla="*/ 2359025 h 6858000"/>
              <a:gd name="connsiteX52" fmla="*/ 4321425 w 4417162"/>
              <a:gd name="connsiteY52" fmla="*/ 2395537 h 6858000"/>
              <a:gd name="connsiteX53" fmla="*/ 4301270 w 4417162"/>
              <a:gd name="connsiteY53" fmla="*/ 2433637 h 6858000"/>
              <a:gd name="connsiteX54" fmla="*/ 4282794 w 4417162"/>
              <a:gd name="connsiteY54" fmla="*/ 2471737 h 6858000"/>
              <a:gd name="connsiteX55" fmla="*/ 4264318 w 4417162"/>
              <a:gd name="connsiteY55" fmla="*/ 2513012 h 6858000"/>
              <a:gd name="connsiteX56" fmla="*/ 4249203 w 4417162"/>
              <a:gd name="connsiteY56" fmla="*/ 2560637 h 6858000"/>
              <a:gd name="connsiteX57" fmla="*/ 4239125 w 4417162"/>
              <a:gd name="connsiteY57" fmla="*/ 2613025 h 6858000"/>
              <a:gd name="connsiteX58" fmla="*/ 4229047 w 4417162"/>
              <a:gd name="connsiteY58" fmla="*/ 2671762 h 6858000"/>
              <a:gd name="connsiteX59" fmla="*/ 4227367 w 4417162"/>
              <a:gd name="connsiteY59" fmla="*/ 2741612 h 6858000"/>
              <a:gd name="connsiteX60" fmla="*/ 4229047 w 4417162"/>
              <a:gd name="connsiteY60" fmla="*/ 2809875 h 6858000"/>
              <a:gd name="connsiteX61" fmla="*/ 4239125 w 4417162"/>
              <a:gd name="connsiteY61" fmla="*/ 2868612 h 6858000"/>
              <a:gd name="connsiteX62" fmla="*/ 4249203 w 4417162"/>
              <a:gd name="connsiteY62" fmla="*/ 2922587 h 6858000"/>
              <a:gd name="connsiteX63" fmla="*/ 4264318 w 4417162"/>
              <a:gd name="connsiteY63" fmla="*/ 2967037 h 6858000"/>
              <a:gd name="connsiteX64" fmla="*/ 4282794 w 4417162"/>
              <a:gd name="connsiteY64" fmla="*/ 3009900 h 6858000"/>
              <a:gd name="connsiteX65" fmla="*/ 4301270 w 4417162"/>
              <a:gd name="connsiteY65" fmla="*/ 3046412 h 6858000"/>
              <a:gd name="connsiteX66" fmla="*/ 4321425 w 4417162"/>
              <a:gd name="connsiteY66" fmla="*/ 3084512 h 6858000"/>
              <a:gd name="connsiteX67" fmla="*/ 4341580 w 4417162"/>
              <a:gd name="connsiteY67" fmla="*/ 3121025 h 6858000"/>
              <a:gd name="connsiteX68" fmla="*/ 4361735 w 4417162"/>
              <a:gd name="connsiteY68" fmla="*/ 3160712 h 6858000"/>
              <a:gd name="connsiteX69" fmla="*/ 4378531 w 4417162"/>
              <a:gd name="connsiteY69" fmla="*/ 3201987 h 6858000"/>
              <a:gd name="connsiteX70" fmla="*/ 4393648 w 4417162"/>
              <a:gd name="connsiteY70" fmla="*/ 3248025 h 6858000"/>
              <a:gd name="connsiteX71" fmla="*/ 4405405 w 4417162"/>
              <a:gd name="connsiteY71" fmla="*/ 3300412 h 6858000"/>
              <a:gd name="connsiteX72" fmla="*/ 4413803 w 4417162"/>
              <a:gd name="connsiteY72" fmla="*/ 3360737 h 6858000"/>
              <a:gd name="connsiteX73" fmla="*/ 4417162 w 4417162"/>
              <a:gd name="connsiteY73" fmla="*/ 3427412 h 6858000"/>
              <a:gd name="connsiteX74" fmla="*/ 4413803 w 4417162"/>
              <a:gd name="connsiteY74" fmla="*/ 3497262 h 6858000"/>
              <a:gd name="connsiteX75" fmla="*/ 4405405 w 4417162"/>
              <a:gd name="connsiteY75" fmla="*/ 3557587 h 6858000"/>
              <a:gd name="connsiteX76" fmla="*/ 4393648 w 4417162"/>
              <a:gd name="connsiteY76" fmla="*/ 3609975 h 6858000"/>
              <a:gd name="connsiteX77" fmla="*/ 4378531 w 4417162"/>
              <a:gd name="connsiteY77" fmla="*/ 3656012 h 6858000"/>
              <a:gd name="connsiteX78" fmla="*/ 4361735 w 4417162"/>
              <a:gd name="connsiteY78" fmla="*/ 3697287 h 6858000"/>
              <a:gd name="connsiteX79" fmla="*/ 4341580 w 4417162"/>
              <a:gd name="connsiteY79" fmla="*/ 3736975 h 6858000"/>
              <a:gd name="connsiteX80" fmla="*/ 4301270 w 4417162"/>
              <a:gd name="connsiteY80" fmla="*/ 3811587 h 6858000"/>
              <a:gd name="connsiteX81" fmla="*/ 4282794 w 4417162"/>
              <a:gd name="connsiteY81" fmla="*/ 3848100 h 6858000"/>
              <a:gd name="connsiteX82" fmla="*/ 4264318 w 4417162"/>
              <a:gd name="connsiteY82" fmla="*/ 3890962 h 6858000"/>
              <a:gd name="connsiteX83" fmla="*/ 4249203 w 4417162"/>
              <a:gd name="connsiteY83" fmla="*/ 3935412 h 6858000"/>
              <a:gd name="connsiteX84" fmla="*/ 4239125 w 4417162"/>
              <a:gd name="connsiteY84" fmla="*/ 3987800 h 6858000"/>
              <a:gd name="connsiteX85" fmla="*/ 4229047 w 4417162"/>
              <a:gd name="connsiteY85" fmla="*/ 4048125 h 6858000"/>
              <a:gd name="connsiteX86" fmla="*/ 4227367 w 4417162"/>
              <a:gd name="connsiteY86" fmla="*/ 4116387 h 6858000"/>
              <a:gd name="connsiteX87" fmla="*/ 4229047 w 4417162"/>
              <a:gd name="connsiteY87" fmla="*/ 4186237 h 6858000"/>
              <a:gd name="connsiteX88" fmla="*/ 4239125 w 4417162"/>
              <a:gd name="connsiteY88" fmla="*/ 4244975 h 6858000"/>
              <a:gd name="connsiteX89" fmla="*/ 4249203 w 4417162"/>
              <a:gd name="connsiteY89" fmla="*/ 4297362 h 6858000"/>
              <a:gd name="connsiteX90" fmla="*/ 4264318 w 4417162"/>
              <a:gd name="connsiteY90" fmla="*/ 4343400 h 6858000"/>
              <a:gd name="connsiteX91" fmla="*/ 4282794 w 4417162"/>
              <a:gd name="connsiteY91" fmla="*/ 4386262 h 6858000"/>
              <a:gd name="connsiteX92" fmla="*/ 4301270 w 4417162"/>
              <a:gd name="connsiteY92" fmla="*/ 4424362 h 6858000"/>
              <a:gd name="connsiteX93" fmla="*/ 4341580 w 4417162"/>
              <a:gd name="connsiteY93" fmla="*/ 4498975 h 6858000"/>
              <a:gd name="connsiteX94" fmla="*/ 4361735 w 4417162"/>
              <a:gd name="connsiteY94" fmla="*/ 4537075 h 6858000"/>
              <a:gd name="connsiteX95" fmla="*/ 4378531 w 4417162"/>
              <a:gd name="connsiteY95" fmla="*/ 4579937 h 6858000"/>
              <a:gd name="connsiteX96" fmla="*/ 4393648 w 4417162"/>
              <a:gd name="connsiteY96" fmla="*/ 4625975 h 6858000"/>
              <a:gd name="connsiteX97" fmla="*/ 4405405 w 4417162"/>
              <a:gd name="connsiteY97" fmla="*/ 4678362 h 6858000"/>
              <a:gd name="connsiteX98" fmla="*/ 4413803 w 4417162"/>
              <a:gd name="connsiteY98" fmla="*/ 4738687 h 6858000"/>
              <a:gd name="connsiteX99" fmla="*/ 4417162 w 4417162"/>
              <a:gd name="connsiteY99" fmla="*/ 4806950 h 6858000"/>
              <a:gd name="connsiteX100" fmla="*/ 4413803 w 4417162"/>
              <a:gd name="connsiteY100" fmla="*/ 4875212 h 6858000"/>
              <a:gd name="connsiteX101" fmla="*/ 4405405 w 4417162"/>
              <a:gd name="connsiteY101" fmla="*/ 4935537 h 6858000"/>
              <a:gd name="connsiteX102" fmla="*/ 4393648 w 4417162"/>
              <a:gd name="connsiteY102" fmla="*/ 4987925 h 6858000"/>
              <a:gd name="connsiteX103" fmla="*/ 4378531 w 4417162"/>
              <a:gd name="connsiteY103" fmla="*/ 5033962 h 6858000"/>
              <a:gd name="connsiteX104" fmla="*/ 4361735 w 4417162"/>
              <a:gd name="connsiteY104" fmla="*/ 5075237 h 6858000"/>
              <a:gd name="connsiteX105" fmla="*/ 4341580 w 4417162"/>
              <a:gd name="connsiteY105" fmla="*/ 5114925 h 6858000"/>
              <a:gd name="connsiteX106" fmla="*/ 4321425 w 4417162"/>
              <a:gd name="connsiteY106" fmla="*/ 5149850 h 6858000"/>
              <a:gd name="connsiteX107" fmla="*/ 4301270 w 4417162"/>
              <a:gd name="connsiteY107" fmla="*/ 5186362 h 6858000"/>
              <a:gd name="connsiteX108" fmla="*/ 4282794 w 4417162"/>
              <a:gd name="connsiteY108" fmla="*/ 5226050 h 6858000"/>
              <a:gd name="connsiteX109" fmla="*/ 4264318 w 4417162"/>
              <a:gd name="connsiteY109" fmla="*/ 5268912 h 6858000"/>
              <a:gd name="connsiteX110" fmla="*/ 4249203 w 4417162"/>
              <a:gd name="connsiteY110" fmla="*/ 5313362 h 6858000"/>
              <a:gd name="connsiteX111" fmla="*/ 4239125 w 4417162"/>
              <a:gd name="connsiteY111" fmla="*/ 5365750 h 6858000"/>
              <a:gd name="connsiteX112" fmla="*/ 4229047 w 4417162"/>
              <a:gd name="connsiteY112" fmla="*/ 5426075 h 6858000"/>
              <a:gd name="connsiteX113" fmla="*/ 4227367 w 4417162"/>
              <a:gd name="connsiteY113" fmla="*/ 5494337 h 6858000"/>
              <a:gd name="connsiteX114" fmla="*/ 4229047 w 4417162"/>
              <a:gd name="connsiteY114" fmla="*/ 5562600 h 6858000"/>
              <a:gd name="connsiteX115" fmla="*/ 4239125 w 4417162"/>
              <a:gd name="connsiteY115" fmla="*/ 5622925 h 6858000"/>
              <a:gd name="connsiteX116" fmla="*/ 4249203 w 4417162"/>
              <a:gd name="connsiteY116" fmla="*/ 5675312 h 6858000"/>
              <a:gd name="connsiteX117" fmla="*/ 4264318 w 4417162"/>
              <a:gd name="connsiteY117" fmla="*/ 5721350 h 6858000"/>
              <a:gd name="connsiteX118" fmla="*/ 4282794 w 4417162"/>
              <a:gd name="connsiteY118" fmla="*/ 5762625 h 6858000"/>
              <a:gd name="connsiteX119" fmla="*/ 4301270 w 4417162"/>
              <a:gd name="connsiteY119" fmla="*/ 5802312 h 6858000"/>
              <a:gd name="connsiteX120" fmla="*/ 4321425 w 4417162"/>
              <a:gd name="connsiteY120" fmla="*/ 5840412 h 6858000"/>
              <a:gd name="connsiteX121" fmla="*/ 4341580 w 4417162"/>
              <a:gd name="connsiteY121" fmla="*/ 5876925 h 6858000"/>
              <a:gd name="connsiteX122" fmla="*/ 4361735 w 4417162"/>
              <a:gd name="connsiteY122" fmla="*/ 5915025 h 6858000"/>
              <a:gd name="connsiteX123" fmla="*/ 4378531 w 4417162"/>
              <a:gd name="connsiteY123" fmla="*/ 5956300 h 6858000"/>
              <a:gd name="connsiteX124" fmla="*/ 4393648 w 4417162"/>
              <a:gd name="connsiteY124" fmla="*/ 6003925 h 6858000"/>
              <a:gd name="connsiteX125" fmla="*/ 4405405 w 4417162"/>
              <a:gd name="connsiteY125" fmla="*/ 6056312 h 6858000"/>
              <a:gd name="connsiteX126" fmla="*/ 4413803 w 4417162"/>
              <a:gd name="connsiteY126" fmla="*/ 6113462 h 6858000"/>
              <a:gd name="connsiteX127" fmla="*/ 4417162 w 4417162"/>
              <a:gd name="connsiteY127" fmla="*/ 6183312 h 6858000"/>
              <a:gd name="connsiteX128" fmla="*/ 4413803 w 4417162"/>
              <a:gd name="connsiteY128" fmla="*/ 6251575 h 6858000"/>
              <a:gd name="connsiteX129" fmla="*/ 4405405 w 4417162"/>
              <a:gd name="connsiteY129" fmla="*/ 6311900 h 6858000"/>
              <a:gd name="connsiteX130" fmla="*/ 4393648 w 4417162"/>
              <a:gd name="connsiteY130" fmla="*/ 6361112 h 6858000"/>
              <a:gd name="connsiteX131" fmla="*/ 4378531 w 4417162"/>
              <a:gd name="connsiteY131" fmla="*/ 6407150 h 6858000"/>
              <a:gd name="connsiteX132" fmla="*/ 4361735 w 4417162"/>
              <a:gd name="connsiteY132" fmla="*/ 6448425 h 6858000"/>
              <a:gd name="connsiteX133" fmla="*/ 4343260 w 4417162"/>
              <a:gd name="connsiteY133" fmla="*/ 6488112 h 6858000"/>
              <a:gd name="connsiteX134" fmla="*/ 4324784 w 4417162"/>
              <a:gd name="connsiteY134" fmla="*/ 6523037 h 6858000"/>
              <a:gd name="connsiteX135" fmla="*/ 4304629 w 4417162"/>
              <a:gd name="connsiteY135" fmla="*/ 6561137 h 6858000"/>
              <a:gd name="connsiteX136" fmla="*/ 4284474 w 4417162"/>
              <a:gd name="connsiteY136" fmla="*/ 6597650 h 6858000"/>
              <a:gd name="connsiteX137" fmla="*/ 4267678 w 4417162"/>
              <a:gd name="connsiteY137" fmla="*/ 6640512 h 6858000"/>
              <a:gd name="connsiteX138" fmla="*/ 4250882 w 4417162"/>
              <a:gd name="connsiteY138" fmla="*/ 6683375 h 6858000"/>
              <a:gd name="connsiteX139" fmla="*/ 4240804 w 4417162"/>
              <a:gd name="connsiteY139" fmla="*/ 6735762 h 6858000"/>
              <a:gd name="connsiteX140" fmla="*/ 4232407 w 4417162"/>
              <a:gd name="connsiteY140" fmla="*/ 6791325 h 6858000"/>
              <a:gd name="connsiteX141" fmla="*/ 4227367 w 4417162"/>
              <a:gd name="connsiteY141" fmla="*/ 6858000 h 6858000"/>
              <a:gd name="connsiteX142" fmla="*/ 2310062 w 4417162"/>
              <a:gd name="connsiteY142" fmla="*/ 6858000 h 6858000"/>
              <a:gd name="connsiteX143" fmla="*/ 144378 w 4417162"/>
              <a:gd name="connsiteY143" fmla="*/ 6858000 h 6858000"/>
              <a:gd name="connsiteX144" fmla="*/ 0 w 4417162"/>
              <a:gd name="connsiteY144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</a:cxnLst>
            <a:rect l="l" t="t" r="r" b="b"/>
            <a:pathLst>
              <a:path w="4417162" h="6858000">
                <a:moveTo>
                  <a:pt x="0" y="0"/>
                </a:moveTo>
                <a:lnTo>
                  <a:pt x="144378" y="0"/>
                </a:lnTo>
                <a:lnTo>
                  <a:pt x="2310062" y="0"/>
                </a:lnTo>
                <a:lnTo>
                  <a:pt x="4227367" y="0"/>
                </a:lnTo>
                <a:lnTo>
                  <a:pt x="4232407" y="66675"/>
                </a:lnTo>
                <a:lnTo>
                  <a:pt x="4240804" y="122237"/>
                </a:lnTo>
                <a:lnTo>
                  <a:pt x="4250882" y="174625"/>
                </a:lnTo>
                <a:lnTo>
                  <a:pt x="4267678" y="217487"/>
                </a:lnTo>
                <a:lnTo>
                  <a:pt x="4284474" y="260350"/>
                </a:lnTo>
                <a:lnTo>
                  <a:pt x="4304629" y="296862"/>
                </a:lnTo>
                <a:lnTo>
                  <a:pt x="4324784" y="334962"/>
                </a:lnTo>
                <a:lnTo>
                  <a:pt x="4343260" y="369887"/>
                </a:lnTo>
                <a:lnTo>
                  <a:pt x="4361735" y="409575"/>
                </a:lnTo>
                <a:lnTo>
                  <a:pt x="4378531" y="450850"/>
                </a:lnTo>
                <a:lnTo>
                  <a:pt x="4393648" y="496887"/>
                </a:lnTo>
                <a:lnTo>
                  <a:pt x="4405405" y="546100"/>
                </a:lnTo>
                <a:lnTo>
                  <a:pt x="4413803" y="606425"/>
                </a:lnTo>
                <a:lnTo>
                  <a:pt x="4417162" y="673100"/>
                </a:lnTo>
                <a:lnTo>
                  <a:pt x="4413803" y="744537"/>
                </a:lnTo>
                <a:lnTo>
                  <a:pt x="4405405" y="801687"/>
                </a:lnTo>
                <a:lnTo>
                  <a:pt x="4393648" y="854075"/>
                </a:lnTo>
                <a:lnTo>
                  <a:pt x="4378531" y="901700"/>
                </a:lnTo>
                <a:lnTo>
                  <a:pt x="4361735" y="942975"/>
                </a:lnTo>
                <a:lnTo>
                  <a:pt x="4341580" y="981075"/>
                </a:lnTo>
                <a:lnTo>
                  <a:pt x="4321425" y="1017587"/>
                </a:lnTo>
                <a:lnTo>
                  <a:pt x="4301270" y="1055687"/>
                </a:lnTo>
                <a:lnTo>
                  <a:pt x="4282794" y="1095375"/>
                </a:lnTo>
                <a:lnTo>
                  <a:pt x="4264318" y="1136650"/>
                </a:lnTo>
                <a:lnTo>
                  <a:pt x="4249203" y="1182687"/>
                </a:lnTo>
                <a:lnTo>
                  <a:pt x="4239125" y="1235075"/>
                </a:lnTo>
                <a:lnTo>
                  <a:pt x="4229047" y="1295400"/>
                </a:lnTo>
                <a:lnTo>
                  <a:pt x="4227367" y="1363662"/>
                </a:lnTo>
                <a:lnTo>
                  <a:pt x="4229047" y="1431925"/>
                </a:lnTo>
                <a:lnTo>
                  <a:pt x="4239125" y="1492250"/>
                </a:lnTo>
                <a:lnTo>
                  <a:pt x="4249203" y="1544637"/>
                </a:lnTo>
                <a:lnTo>
                  <a:pt x="4264318" y="1589087"/>
                </a:lnTo>
                <a:lnTo>
                  <a:pt x="4282794" y="1631950"/>
                </a:lnTo>
                <a:lnTo>
                  <a:pt x="4301270" y="1671637"/>
                </a:lnTo>
                <a:lnTo>
                  <a:pt x="4321425" y="1708150"/>
                </a:lnTo>
                <a:lnTo>
                  <a:pt x="4341580" y="1743075"/>
                </a:lnTo>
                <a:lnTo>
                  <a:pt x="4361735" y="1782762"/>
                </a:lnTo>
                <a:lnTo>
                  <a:pt x="4378531" y="1824037"/>
                </a:lnTo>
                <a:lnTo>
                  <a:pt x="4393648" y="1870075"/>
                </a:lnTo>
                <a:lnTo>
                  <a:pt x="4405405" y="1922462"/>
                </a:lnTo>
                <a:lnTo>
                  <a:pt x="4413803" y="1982787"/>
                </a:lnTo>
                <a:lnTo>
                  <a:pt x="4417162" y="2051050"/>
                </a:lnTo>
                <a:lnTo>
                  <a:pt x="4413803" y="2119312"/>
                </a:lnTo>
                <a:lnTo>
                  <a:pt x="4405405" y="2179637"/>
                </a:lnTo>
                <a:lnTo>
                  <a:pt x="4393648" y="2232025"/>
                </a:lnTo>
                <a:lnTo>
                  <a:pt x="4378531" y="2278062"/>
                </a:lnTo>
                <a:lnTo>
                  <a:pt x="4361735" y="2319337"/>
                </a:lnTo>
                <a:lnTo>
                  <a:pt x="4341580" y="2359025"/>
                </a:lnTo>
                <a:lnTo>
                  <a:pt x="4321425" y="2395537"/>
                </a:lnTo>
                <a:lnTo>
                  <a:pt x="4301270" y="2433637"/>
                </a:lnTo>
                <a:lnTo>
                  <a:pt x="4282794" y="2471737"/>
                </a:lnTo>
                <a:lnTo>
                  <a:pt x="4264318" y="2513012"/>
                </a:lnTo>
                <a:lnTo>
                  <a:pt x="4249203" y="2560637"/>
                </a:lnTo>
                <a:lnTo>
                  <a:pt x="4239125" y="2613025"/>
                </a:lnTo>
                <a:lnTo>
                  <a:pt x="4229047" y="2671762"/>
                </a:lnTo>
                <a:lnTo>
                  <a:pt x="4227367" y="2741612"/>
                </a:lnTo>
                <a:lnTo>
                  <a:pt x="4229047" y="2809875"/>
                </a:lnTo>
                <a:lnTo>
                  <a:pt x="4239125" y="2868612"/>
                </a:lnTo>
                <a:lnTo>
                  <a:pt x="4249203" y="2922587"/>
                </a:lnTo>
                <a:lnTo>
                  <a:pt x="4264318" y="2967037"/>
                </a:lnTo>
                <a:lnTo>
                  <a:pt x="4282794" y="3009900"/>
                </a:lnTo>
                <a:lnTo>
                  <a:pt x="4301270" y="3046412"/>
                </a:lnTo>
                <a:lnTo>
                  <a:pt x="4321425" y="3084512"/>
                </a:lnTo>
                <a:lnTo>
                  <a:pt x="4341580" y="3121025"/>
                </a:lnTo>
                <a:lnTo>
                  <a:pt x="4361735" y="3160712"/>
                </a:lnTo>
                <a:lnTo>
                  <a:pt x="4378531" y="3201987"/>
                </a:lnTo>
                <a:lnTo>
                  <a:pt x="4393648" y="3248025"/>
                </a:lnTo>
                <a:lnTo>
                  <a:pt x="4405405" y="3300412"/>
                </a:lnTo>
                <a:lnTo>
                  <a:pt x="4413803" y="3360737"/>
                </a:lnTo>
                <a:lnTo>
                  <a:pt x="4417162" y="3427412"/>
                </a:lnTo>
                <a:lnTo>
                  <a:pt x="4413803" y="3497262"/>
                </a:lnTo>
                <a:lnTo>
                  <a:pt x="4405405" y="3557587"/>
                </a:lnTo>
                <a:lnTo>
                  <a:pt x="4393648" y="3609975"/>
                </a:lnTo>
                <a:lnTo>
                  <a:pt x="4378531" y="3656012"/>
                </a:lnTo>
                <a:lnTo>
                  <a:pt x="4361735" y="3697287"/>
                </a:lnTo>
                <a:lnTo>
                  <a:pt x="4341580" y="3736975"/>
                </a:lnTo>
                <a:lnTo>
                  <a:pt x="4301270" y="3811587"/>
                </a:lnTo>
                <a:lnTo>
                  <a:pt x="4282794" y="3848100"/>
                </a:lnTo>
                <a:lnTo>
                  <a:pt x="4264318" y="3890962"/>
                </a:lnTo>
                <a:lnTo>
                  <a:pt x="4249203" y="3935412"/>
                </a:lnTo>
                <a:lnTo>
                  <a:pt x="4239125" y="3987800"/>
                </a:lnTo>
                <a:lnTo>
                  <a:pt x="4229047" y="4048125"/>
                </a:lnTo>
                <a:lnTo>
                  <a:pt x="4227367" y="4116387"/>
                </a:lnTo>
                <a:lnTo>
                  <a:pt x="4229047" y="4186237"/>
                </a:lnTo>
                <a:lnTo>
                  <a:pt x="4239125" y="4244975"/>
                </a:lnTo>
                <a:lnTo>
                  <a:pt x="4249203" y="4297362"/>
                </a:lnTo>
                <a:lnTo>
                  <a:pt x="4264318" y="4343400"/>
                </a:lnTo>
                <a:lnTo>
                  <a:pt x="4282794" y="4386262"/>
                </a:lnTo>
                <a:lnTo>
                  <a:pt x="4301270" y="4424362"/>
                </a:lnTo>
                <a:lnTo>
                  <a:pt x="4341580" y="4498975"/>
                </a:lnTo>
                <a:lnTo>
                  <a:pt x="4361735" y="4537075"/>
                </a:lnTo>
                <a:lnTo>
                  <a:pt x="4378531" y="4579937"/>
                </a:lnTo>
                <a:lnTo>
                  <a:pt x="4393648" y="4625975"/>
                </a:lnTo>
                <a:lnTo>
                  <a:pt x="4405405" y="4678362"/>
                </a:lnTo>
                <a:lnTo>
                  <a:pt x="4413803" y="4738687"/>
                </a:lnTo>
                <a:lnTo>
                  <a:pt x="4417162" y="4806950"/>
                </a:lnTo>
                <a:lnTo>
                  <a:pt x="4413803" y="4875212"/>
                </a:lnTo>
                <a:lnTo>
                  <a:pt x="4405405" y="4935537"/>
                </a:lnTo>
                <a:lnTo>
                  <a:pt x="4393648" y="4987925"/>
                </a:lnTo>
                <a:lnTo>
                  <a:pt x="4378531" y="5033962"/>
                </a:lnTo>
                <a:lnTo>
                  <a:pt x="4361735" y="5075237"/>
                </a:lnTo>
                <a:lnTo>
                  <a:pt x="4341580" y="5114925"/>
                </a:lnTo>
                <a:lnTo>
                  <a:pt x="4321425" y="5149850"/>
                </a:lnTo>
                <a:lnTo>
                  <a:pt x="4301270" y="5186362"/>
                </a:lnTo>
                <a:lnTo>
                  <a:pt x="4282794" y="5226050"/>
                </a:lnTo>
                <a:lnTo>
                  <a:pt x="4264318" y="5268912"/>
                </a:lnTo>
                <a:lnTo>
                  <a:pt x="4249203" y="5313362"/>
                </a:lnTo>
                <a:lnTo>
                  <a:pt x="4239125" y="5365750"/>
                </a:lnTo>
                <a:lnTo>
                  <a:pt x="4229047" y="5426075"/>
                </a:lnTo>
                <a:lnTo>
                  <a:pt x="4227367" y="5494337"/>
                </a:lnTo>
                <a:lnTo>
                  <a:pt x="4229047" y="5562600"/>
                </a:lnTo>
                <a:lnTo>
                  <a:pt x="4239125" y="5622925"/>
                </a:lnTo>
                <a:lnTo>
                  <a:pt x="4249203" y="5675312"/>
                </a:lnTo>
                <a:lnTo>
                  <a:pt x="4264318" y="5721350"/>
                </a:lnTo>
                <a:lnTo>
                  <a:pt x="4282794" y="5762625"/>
                </a:lnTo>
                <a:lnTo>
                  <a:pt x="4301270" y="5802312"/>
                </a:lnTo>
                <a:lnTo>
                  <a:pt x="4321425" y="5840412"/>
                </a:lnTo>
                <a:lnTo>
                  <a:pt x="4341580" y="5876925"/>
                </a:lnTo>
                <a:lnTo>
                  <a:pt x="4361735" y="5915025"/>
                </a:lnTo>
                <a:lnTo>
                  <a:pt x="4378531" y="5956300"/>
                </a:lnTo>
                <a:lnTo>
                  <a:pt x="4393648" y="6003925"/>
                </a:lnTo>
                <a:lnTo>
                  <a:pt x="4405405" y="6056312"/>
                </a:lnTo>
                <a:lnTo>
                  <a:pt x="4413803" y="6113462"/>
                </a:lnTo>
                <a:lnTo>
                  <a:pt x="4417162" y="6183312"/>
                </a:lnTo>
                <a:lnTo>
                  <a:pt x="4413803" y="6251575"/>
                </a:lnTo>
                <a:lnTo>
                  <a:pt x="4405405" y="6311900"/>
                </a:lnTo>
                <a:lnTo>
                  <a:pt x="4393648" y="6361112"/>
                </a:lnTo>
                <a:lnTo>
                  <a:pt x="4378531" y="6407150"/>
                </a:lnTo>
                <a:lnTo>
                  <a:pt x="4361735" y="6448425"/>
                </a:lnTo>
                <a:lnTo>
                  <a:pt x="4343260" y="6488112"/>
                </a:lnTo>
                <a:lnTo>
                  <a:pt x="4324784" y="6523037"/>
                </a:lnTo>
                <a:lnTo>
                  <a:pt x="4304629" y="6561137"/>
                </a:lnTo>
                <a:lnTo>
                  <a:pt x="4284474" y="6597650"/>
                </a:lnTo>
                <a:lnTo>
                  <a:pt x="4267678" y="6640512"/>
                </a:lnTo>
                <a:lnTo>
                  <a:pt x="4250882" y="6683375"/>
                </a:lnTo>
                <a:lnTo>
                  <a:pt x="4240804" y="6735762"/>
                </a:lnTo>
                <a:lnTo>
                  <a:pt x="4232407" y="6791325"/>
                </a:lnTo>
                <a:lnTo>
                  <a:pt x="4227367" y="6858000"/>
                </a:lnTo>
                <a:lnTo>
                  <a:pt x="2310062" y="6858000"/>
                </a:lnTo>
                <a:lnTo>
                  <a:pt x="144378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FFFFFF"/>
          </a:solidFill>
          <a:ln w="0">
            <a:noFill/>
            <a:prstDash val="solid"/>
            <a:round/>
            <a:headEnd/>
            <a:tailEnd/>
          </a:ln>
        </p:spPr>
      </p:sp>
      <p:sp useBgFill="1">
        <p:nvSpPr>
          <p:cNvPr id="27" name="Freeform: Shape 26">
            <a:extLst>
              <a:ext uri="{FF2B5EF4-FFF2-40B4-BE49-F238E27FC236}">
                <a16:creationId xmlns:a16="http://schemas.microsoft.com/office/drawing/2014/main" id="{A7A4B465-FBCC-4CD4-89A1-82992A7B47F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0" y="0"/>
            <a:ext cx="4272784" cy="6858000"/>
          </a:xfrm>
          <a:custGeom>
            <a:avLst/>
            <a:gdLst>
              <a:gd name="connsiteX0" fmla="*/ 0 w 4272784"/>
              <a:gd name="connsiteY0" fmla="*/ 0 h 6858000"/>
              <a:gd name="connsiteX1" fmla="*/ 4082989 w 4272784"/>
              <a:gd name="connsiteY1" fmla="*/ 0 h 6858000"/>
              <a:gd name="connsiteX2" fmla="*/ 4088029 w 4272784"/>
              <a:gd name="connsiteY2" fmla="*/ 66675 h 6858000"/>
              <a:gd name="connsiteX3" fmla="*/ 4096426 w 4272784"/>
              <a:gd name="connsiteY3" fmla="*/ 122237 h 6858000"/>
              <a:gd name="connsiteX4" fmla="*/ 4106504 w 4272784"/>
              <a:gd name="connsiteY4" fmla="*/ 174625 h 6858000"/>
              <a:gd name="connsiteX5" fmla="*/ 4123300 w 4272784"/>
              <a:gd name="connsiteY5" fmla="*/ 217487 h 6858000"/>
              <a:gd name="connsiteX6" fmla="*/ 4140096 w 4272784"/>
              <a:gd name="connsiteY6" fmla="*/ 260350 h 6858000"/>
              <a:gd name="connsiteX7" fmla="*/ 4160251 w 4272784"/>
              <a:gd name="connsiteY7" fmla="*/ 296862 h 6858000"/>
              <a:gd name="connsiteX8" fmla="*/ 4180406 w 4272784"/>
              <a:gd name="connsiteY8" fmla="*/ 334962 h 6858000"/>
              <a:gd name="connsiteX9" fmla="*/ 4198882 w 4272784"/>
              <a:gd name="connsiteY9" fmla="*/ 369887 h 6858000"/>
              <a:gd name="connsiteX10" fmla="*/ 4217357 w 4272784"/>
              <a:gd name="connsiteY10" fmla="*/ 409575 h 6858000"/>
              <a:gd name="connsiteX11" fmla="*/ 4234153 w 4272784"/>
              <a:gd name="connsiteY11" fmla="*/ 450850 h 6858000"/>
              <a:gd name="connsiteX12" fmla="*/ 4249270 w 4272784"/>
              <a:gd name="connsiteY12" fmla="*/ 496887 h 6858000"/>
              <a:gd name="connsiteX13" fmla="*/ 4261027 w 4272784"/>
              <a:gd name="connsiteY13" fmla="*/ 546100 h 6858000"/>
              <a:gd name="connsiteX14" fmla="*/ 4269425 w 4272784"/>
              <a:gd name="connsiteY14" fmla="*/ 606425 h 6858000"/>
              <a:gd name="connsiteX15" fmla="*/ 4272784 w 4272784"/>
              <a:gd name="connsiteY15" fmla="*/ 673100 h 6858000"/>
              <a:gd name="connsiteX16" fmla="*/ 4269425 w 4272784"/>
              <a:gd name="connsiteY16" fmla="*/ 744537 h 6858000"/>
              <a:gd name="connsiteX17" fmla="*/ 4261027 w 4272784"/>
              <a:gd name="connsiteY17" fmla="*/ 801687 h 6858000"/>
              <a:gd name="connsiteX18" fmla="*/ 4249270 w 4272784"/>
              <a:gd name="connsiteY18" fmla="*/ 854075 h 6858000"/>
              <a:gd name="connsiteX19" fmla="*/ 4234153 w 4272784"/>
              <a:gd name="connsiteY19" fmla="*/ 901700 h 6858000"/>
              <a:gd name="connsiteX20" fmla="*/ 4217357 w 4272784"/>
              <a:gd name="connsiteY20" fmla="*/ 942975 h 6858000"/>
              <a:gd name="connsiteX21" fmla="*/ 4197202 w 4272784"/>
              <a:gd name="connsiteY21" fmla="*/ 981075 h 6858000"/>
              <a:gd name="connsiteX22" fmla="*/ 4177047 w 4272784"/>
              <a:gd name="connsiteY22" fmla="*/ 1017587 h 6858000"/>
              <a:gd name="connsiteX23" fmla="*/ 4156892 w 4272784"/>
              <a:gd name="connsiteY23" fmla="*/ 1055687 h 6858000"/>
              <a:gd name="connsiteX24" fmla="*/ 4138416 w 4272784"/>
              <a:gd name="connsiteY24" fmla="*/ 1095375 h 6858000"/>
              <a:gd name="connsiteX25" fmla="*/ 4119940 w 4272784"/>
              <a:gd name="connsiteY25" fmla="*/ 1136650 h 6858000"/>
              <a:gd name="connsiteX26" fmla="*/ 4104825 w 4272784"/>
              <a:gd name="connsiteY26" fmla="*/ 1182687 h 6858000"/>
              <a:gd name="connsiteX27" fmla="*/ 4094747 w 4272784"/>
              <a:gd name="connsiteY27" fmla="*/ 1235075 h 6858000"/>
              <a:gd name="connsiteX28" fmla="*/ 4084669 w 4272784"/>
              <a:gd name="connsiteY28" fmla="*/ 1295400 h 6858000"/>
              <a:gd name="connsiteX29" fmla="*/ 4082989 w 4272784"/>
              <a:gd name="connsiteY29" fmla="*/ 1363662 h 6858000"/>
              <a:gd name="connsiteX30" fmla="*/ 4084669 w 4272784"/>
              <a:gd name="connsiteY30" fmla="*/ 1431925 h 6858000"/>
              <a:gd name="connsiteX31" fmla="*/ 4094747 w 4272784"/>
              <a:gd name="connsiteY31" fmla="*/ 1492250 h 6858000"/>
              <a:gd name="connsiteX32" fmla="*/ 4104825 w 4272784"/>
              <a:gd name="connsiteY32" fmla="*/ 1544637 h 6858000"/>
              <a:gd name="connsiteX33" fmla="*/ 4119940 w 4272784"/>
              <a:gd name="connsiteY33" fmla="*/ 1589087 h 6858000"/>
              <a:gd name="connsiteX34" fmla="*/ 4138416 w 4272784"/>
              <a:gd name="connsiteY34" fmla="*/ 1631950 h 6858000"/>
              <a:gd name="connsiteX35" fmla="*/ 4156892 w 4272784"/>
              <a:gd name="connsiteY35" fmla="*/ 1671637 h 6858000"/>
              <a:gd name="connsiteX36" fmla="*/ 4177047 w 4272784"/>
              <a:gd name="connsiteY36" fmla="*/ 1708150 h 6858000"/>
              <a:gd name="connsiteX37" fmla="*/ 4197202 w 4272784"/>
              <a:gd name="connsiteY37" fmla="*/ 1743075 h 6858000"/>
              <a:gd name="connsiteX38" fmla="*/ 4217357 w 4272784"/>
              <a:gd name="connsiteY38" fmla="*/ 1782762 h 6858000"/>
              <a:gd name="connsiteX39" fmla="*/ 4234153 w 4272784"/>
              <a:gd name="connsiteY39" fmla="*/ 1824037 h 6858000"/>
              <a:gd name="connsiteX40" fmla="*/ 4249270 w 4272784"/>
              <a:gd name="connsiteY40" fmla="*/ 1870075 h 6858000"/>
              <a:gd name="connsiteX41" fmla="*/ 4261027 w 4272784"/>
              <a:gd name="connsiteY41" fmla="*/ 1922462 h 6858000"/>
              <a:gd name="connsiteX42" fmla="*/ 4269425 w 4272784"/>
              <a:gd name="connsiteY42" fmla="*/ 1982787 h 6858000"/>
              <a:gd name="connsiteX43" fmla="*/ 4272784 w 4272784"/>
              <a:gd name="connsiteY43" fmla="*/ 2051050 h 6858000"/>
              <a:gd name="connsiteX44" fmla="*/ 4269425 w 4272784"/>
              <a:gd name="connsiteY44" fmla="*/ 2119312 h 6858000"/>
              <a:gd name="connsiteX45" fmla="*/ 4261027 w 4272784"/>
              <a:gd name="connsiteY45" fmla="*/ 2179637 h 6858000"/>
              <a:gd name="connsiteX46" fmla="*/ 4249270 w 4272784"/>
              <a:gd name="connsiteY46" fmla="*/ 2232025 h 6858000"/>
              <a:gd name="connsiteX47" fmla="*/ 4234153 w 4272784"/>
              <a:gd name="connsiteY47" fmla="*/ 2278062 h 6858000"/>
              <a:gd name="connsiteX48" fmla="*/ 4217357 w 4272784"/>
              <a:gd name="connsiteY48" fmla="*/ 2319337 h 6858000"/>
              <a:gd name="connsiteX49" fmla="*/ 4197202 w 4272784"/>
              <a:gd name="connsiteY49" fmla="*/ 2359025 h 6858000"/>
              <a:gd name="connsiteX50" fmla="*/ 4177047 w 4272784"/>
              <a:gd name="connsiteY50" fmla="*/ 2395537 h 6858000"/>
              <a:gd name="connsiteX51" fmla="*/ 4156892 w 4272784"/>
              <a:gd name="connsiteY51" fmla="*/ 2433637 h 6858000"/>
              <a:gd name="connsiteX52" fmla="*/ 4138416 w 4272784"/>
              <a:gd name="connsiteY52" fmla="*/ 2471737 h 6858000"/>
              <a:gd name="connsiteX53" fmla="*/ 4119940 w 4272784"/>
              <a:gd name="connsiteY53" fmla="*/ 2513012 h 6858000"/>
              <a:gd name="connsiteX54" fmla="*/ 4104825 w 4272784"/>
              <a:gd name="connsiteY54" fmla="*/ 2560637 h 6858000"/>
              <a:gd name="connsiteX55" fmla="*/ 4094747 w 4272784"/>
              <a:gd name="connsiteY55" fmla="*/ 2613025 h 6858000"/>
              <a:gd name="connsiteX56" fmla="*/ 4084669 w 4272784"/>
              <a:gd name="connsiteY56" fmla="*/ 2671762 h 6858000"/>
              <a:gd name="connsiteX57" fmla="*/ 4082989 w 4272784"/>
              <a:gd name="connsiteY57" fmla="*/ 2741612 h 6858000"/>
              <a:gd name="connsiteX58" fmla="*/ 4084669 w 4272784"/>
              <a:gd name="connsiteY58" fmla="*/ 2809875 h 6858000"/>
              <a:gd name="connsiteX59" fmla="*/ 4094747 w 4272784"/>
              <a:gd name="connsiteY59" fmla="*/ 2868612 h 6858000"/>
              <a:gd name="connsiteX60" fmla="*/ 4104825 w 4272784"/>
              <a:gd name="connsiteY60" fmla="*/ 2922587 h 6858000"/>
              <a:gd name="connsiteX61" fmla="*/ 4119940 w 4272784"/>
              <a:gd name="connsiteY61" fmla="*/ 2967037 h 6858000"/>
              <a:gd name="connsiteX62" fmla="*/ 4138416 w 4272784"/>
              <a:gd name="connsiteY62" fmla="*/ 3009900 h 6858000"/>
              <a:gd name="connsiteX63" fmla="*/ 4156892 w 4272784"/>
              <a:gd name="connsiteY63" fmla="*/ 3046412 h 6858000"/>
              <a:gd name="connsiteX64" fmla="*/ 4177047 w 4272784"/>
              <a:gd name="connsiteY64" fmla="*/ 3084512 h 6858000"/>
              <a:gd name="connsiteX65" fmla="*/ 4197202 w 4272784"/>
              <a:gd name="connsiteY65" fmla="*/ 3121025 h 6858000"/>
              <a:gd name="connsiteX66" fmla="*/ 4217357 w 4272784"/>
              <a:gd name="connsiteY66" fmla="*/ 3160712 h 6858000"/>
              <a:gd name="connsiteX67" fmla="*/ 4234153 w 4272784"/>
              <a:gd name="connsiteY67" fmla="*/ 3201987 h 6858000"/>
              <a:gd name="connsiteX68" fmla="*/ 4249270 w 4272784"/>
              <a:gd name="connsiteY68" fmla="*/ 3248025 h 6858000"/>
              <a:gd name="connsiteX69" fmla="*/ 4261027 w 4272784"/>
              <a:gd name="connsiteY69" fmla="*/ 3300412 h 6858000"/>
              <a:gd name="connsiteX70" fmla="*/ 4269425 w 4272784"/>
              <a:gd name="connsiteY70" fmla="*/ 3360737 h 6858000"/>
              <a:gd name="connsiteX71" fmla="*/ 4272784 w 4272784"/>
              <a:gd name="connsiteY71" fmla="*/ 3427412 h 6858000"/>
              <a:gd name="connsiteX72" fmla="*/ 4269425 w 4272784"/>
              <a:gd name="connsiteY72" fmla="*/ 3497262 h 6858000"/>
              <a:gd name="connsiteX73" fmla="*/ 4261027 w 4272784"/>
              <a:gd name="connsiteY73" fmla="*/ 3557587 h 6858000"/>
              <a:gd name="connsiteX74" fmla="*/ 4249270 w 4272784"/>
              <a:gd name="connsiteY74" fmla="*/ 3609975 h 6858000"/>
              <a:gd name="connsiteX75" fmla="*/ 4234153 w 4272784"/>
              <a:gd name="connsiteY75" fmla="*/ 3656012 h 6858000"/>
              <a:gd name="connsiteX76" fmla="*/ 4217357 w 4272784"/>
              <a:gd name="connsiteY76" fmla="*/ 3697287 h 6858000"/>
              <a:gd name="connsiteX77" fmla="*/ 4197202 w 4272784"/>
              <a:gd name="connsiteY77" fmla="*/ 3736975 h 6858000"/>
              <a:gd name="connsiteX78" fmla="*/ 4156892 w 4272784"/>
              <a:gd name="connsiteY78" fmla="*/ 3811587 h 6858000"/>
              <a:gd name="connsiteX79" fmla="*/ 4138416 w 4272784"/>
              <a:gd name="connsiteY79" fmla="*/ 3848100 h 6858000"/>
              <a:gd name="connsiteX80" fmla="*/ 4119940 w 4272784"/>
              <a:gd name="connsiteY80" fmla="*/ 3890962 h 6858000"/>
              <a:gd name="connsiteX81" fmla="*/ 4104825 w 4272784"/>
              <a:gd name="connsiteY81" fmla="*/ 3935412 h 6858000"/>
              <a:gd name="connsiteX82" fmla="*/ 4094747 w 4272784"/>
              <a:gd name="connsiteY82" fmla="*/ 3987800 h 6858000"/>
              <a:gd name="connsiteX83" fmla="*/ 4084669 w 4272784"/>
              <a:gd name="connsiteY83" fmla="*/ 4048125 h 6858000"/>
              <a:gd name="connsiteX84" fmla="*/ 4082989 w 4272784"/>
              <a:gd name="connsiteY84" fmla="*/ 4116387 h 6858000"/>
              <a:gd name="connsiteX85" fmla="*/ 4084669 w 4272784"/>
              <a:gd name="connsiteY85" fmla="*/ 4186237 h 6858000"/>
              <a:gd name="connsiteX86" fmla="*/ 4094747 w 4272784"/>
              <a:gd name="connsiteY86" fmla="*/ 4244975 h 6858000"/>
              <a:gd name="connsiteX87" fmla="*/ 4104825 w 4272784"/>
              <a:gd name="connsiteY87" fmla="*/ 4297362 h 6858000"/>
              <a:gd name="connsiteX88" fmla="*/ 4119940 w 4272784"/>
              <a:gd name="connsiteY88" fmla="*/ 4343400 h 6858000"/>
              <a:gd name="connsiteX89" fmla="*/ 4138416 w 4272784"/>
              <a:gd name="connsiteY89" fmla="*/ 4386262 h 6858000"/>
              <a:gd name="connsiteX90" fmla="*/ 4156892 w 4272784"/>
              <a:gd name="connsiteY90" fmla="*/ 4424362 h 6858000"/>
              <a:gd name="connsiteX91" fmla="*/ 4197202 w 4272784"/>
              <a:gd name="connsiteY91" fmla="*/ 4498975 h 6858000"/>
              <a:gd name="connsiteX92" fmla="*/ 4217357 w 4272784"/>
              <a:gd name="connsiteY92" fmla="*/ 4537075 h 6858000"/>
              <a:gd name="connsiteX93" fmla="*/ 4234153 w 4272784"/>
              <a:gd name="connsiteY93" fmla="*/ 4579937 h 6858000"/>
              <a:gd name="connsiteX94" fmla="*/ 4249270 w 4272784"/>
              <a:gd name="connsiteY94" fmla="*/ 4625975 h 6858000"/>
              <a:gd name="connsiteX95" fmla="*/ 4261027 w 4272784"/>
              <a:gd name="connsiteY95" fmla="*/ 4678362 h 6858000"/>
              <a:gd name="connsiteX96" fmla="*/ 4269425 w 4272784"/>
              <a:gd name="connsiteY96" fmla="*/ 4738687 h 6858000"/>
              <a:gd name="connsiteX97" fmla="*/ 4272784 w 4272784"/>
              <a:gd name="connsiteY97" fmla="*/ 4806950 h 6858000"/>
              <a:gd name="connsiteX98" fmla="*/ 4269425 w 4272784"/>
              <a:gd name="connsiteY98" fmla="*/ 4875212 h 6858000"/>
              <a:gd name="connsiteX99" fmla="*/ 4261027 w 4272784"/>
              <a:gd name="connsiteY99" fmla="*/ 4935537 h 6858000"/>
              <a:gd name="connsiteX100" fmla="*/ 4249270 w 4272784"/>
              <a:gd name="connsiteY100" fmla="*/ 4987925 h 6858000"/>
              <a:gd name="connsiteX101" fmla="*/ 4234153 w 4272784"/>
              <a:gd name="connsiteY101" fmla="*/ 5033962 h 6858000"/>
              <a:gd name="connsiteX102" fmla="*/ 4217357 w 4272784"/>
              <a:gd name="connsiteY102" fmla="*/ 5075237 h 6858000"/>
              <a:gd name="connsiteX103" fmla="*/ 4197202 w 4272784"/>
              <a:gd name="connsiteY103" fmla="*/ 5114925 h 6858000"/>
              <a:gd name="connsiteX104" fmla="*/ 4177047 w 4272784"/>
              <a:gd name="connsiteY104" fmla="*/ 5149850 h 6858000"/>
              <a:gd name="connsiteX105" fmla="*/ 4156892 w 4272784"/>
              <a:gd name="connsiteY105" fmla="*/ 5186362 h 6858000"/>
              <a:gd name="connsiteX106" fmla="*/ 4138416 w 4272784"/>
              <a:gd name="connsiteY106" fmla="*/ 5226050 h 6858000"/>
              <a:gd name="connsiteX107" fmla="*/ 4119940 w 4272784"/>
              <a:gd name="connsiteY107" fmla="*/ 5268912 h 6858000"/>
              <a:gd name="connsiteX108" fmla="*/ 4104825 w 4272784"/>
              <a:gd name="connsiteY108" fmla="*/ 5313362 h 6858000"/>
              <a:gd name="connsiteX109" fmla="*/ 4094747 w 4272784"/>
              <a:gd name="connsiteY109" fmla="*/ 5365750 h 6858000"/>
              <a:gd name="connsiteX110" fmla="*/ 4084669 w 4272784"/>
              <a:gd name="connsiteY110" fmla="*/ 5426075 h 6858000"/>
              <a:gd name="connsiteX111" fmla="*/ 4082989 w 4272784"/>
              <a:gd name="connsiteY111" fmla="*/ 5494337 h 6858000"/>
              <a:gd name="connsiteX112" fmla="*/ 4084669 w 4272784"/>
              <a:gd name="connsiteY112" fmla="*/ 5562600 h 6858000"/>
              <a:gd name="connsiteX113" fmla="*/ 4094747 w 4272784"/>
              <a:gd name="connsiteY113" fmla="*/ 5622925 h 6858000"/>
              <a:gd name="connsiteX114" fmla="*/ 4104825 w 4272784"/>
              <a:gd name="connsiteY114" fmla="*/ 5675312 h 6858000"/>
              <a:gd name="connsiteX115" fmla="*/ 4119940 w 4272784"/>
              <a:gd name="connsiteY115" fmla="*/ 5721350 h 6858000"/>
              <a:gd name="connsiteX116" fmla="*/ 4138416 w 4272784"/>
              <a:gd name="connsiteY116" fmla="*/ 5762625 h 6858000"/>
              <a:gd name="connsiteX117" fmla="*/ 4156892 w 4272784"/>
              <a:gd name="connsiteY117" fmla="*/ 5802312 h 6858000"/>
              <a:gd name="connsiteX118" fmla="*/ 4177047 w 4272784"/>
              <a:gd name="connsiteY118" fmla="*/ 5840412 h 6858000"/>
              <a:gd name="connsiteX119" fmla="*/ 4197202 w 4272784"/>
              <a:gd name="connsiteY119" fmla="*/ 5876925 h 6858000"/>
              <a:gd name="connsiteX120" fmla="*/ 4217357 w 4272784"/>
              <a:gd name="connsiteY120" fmla="*/ 5915025 h 6858000"/>
              <a:gd name="connsiteX121" fmla="*/ 4234153 w 4272784"/>
              <a:gd name="connsiteY121" fmla="*/ 5956300 h 6858000"/>
              <a:gd name="connsiteX122" fmla="*/ 4249270 w 4272784"/>
              <a:gd name="connsiteY122" fmla="*/ 6003925 h 6858000"/>
              <a:gd name="connsiteX123" fmla="*/ 4261027 w 4272784"/>
              <a:gd name="connsiteY123" fmla="*/ 6056312 h 6858000"/>
              <a:gd name="connsiteX124" fmla="*/ 4269425 w 4272784"/>
              <a:gd name="connsiteY124" fmla="*/ 6113462 h 6858000"/>
              <a:gd name="connsiteX125" fmla="*/ 4272784 w 4272784"/>
              <a:gd name="connsiteY125" fmla="*/ 6183312 h 6858000"/>
              <a:gd name="connsiteX126" fmla="*/ 4269425 w 4272784"/>
              <a:gd name="connsiteY126" fmla="*/ 6251575 h 6858000"/>
              <a:gd name="connsiteX127" fmla="*/ 4261027 w 4272784"/>
              <a:gd name="connsiteY127" fmla="*/ 6311900 h 6858000"/>
              <a:gd name="connsiteX128" fmla="*/ 4249270 w 4272784"/>
              <a:gd name="connsiteY128" fmla="*/ 6361112 h 6858000"/>
              <a:gd name="connsiteX129" fmla="*/ 4234153 w 4272784"/>
              <a:gd name="connsiteY129" fmla="*/ 6407150 h 6858000"/>
              <a:gd name="connsiteX130" fmla="*/ 4217357 w 4272784"/>
              <a:gd name="connsiteY130" fmla="*/ 6448425 h 6858000"/>
              <a:gd name="connsiteX131" fmla="*/ 4198882 w 4272784"/>
              <a:gd name="connsiteY131" fmla="*/ 6488112 h 6858000"/>
              <a:gd name="connsiteX132" fmla="*/ 4180406 w 4272784"/>
              <a:gd name="connsiteY132" fmla="*/ 6523037 h 6858000"/>
              <a:gd name="connsiteX133" fmla="*/ 4160251 w 4272784"/>
              <a:gd name="connsiteY133" fmla="*/ 6561137 h 6858000"/>
              <a:gd name="connsiteX134" fmla="*/ 4140096 w 4272784"/>
              <a:gd name="connsiteY134" fmla="*/ 6597650 h 6858000"/>
              <a:gd name="connsiteX135" fmla="*/ 4123300 w 4272784"/>
              <a:gd name="connsiteY135" fmla="*/ 6640512 h 6858000"/>
              <a:gd name="connsiteX136" fmla="*/ 4106504 w 4272784"/>
              <a:gd name="connsiteY136" fmla="*/ 6683375 h 6858000"/>
              <a:gd name="connsiteX137" fmla="*/ 4096426 w 4272784"/>
              <a:gd name="connsiteY137" fmla="*/ 6735762 h 6858000"/>
              <a:gd name="connsiteX138" fmla="*/ 4088029 w 4272784"/>
              <a:gd name="connsiteY138" fmla="*/ 6791325 h 6858000"/>
              <a:gd name="connsiteX139" fmla="*/ 4082989 w 4272784"/>
              <a:gd name="connsiteY139" fmla="*/ 6858000 h 6858000"/>
              <a:gd name="connsiteX140" fmla="*/ 0 w 4272784"/>
              <a:gd name="connsiteY140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</a:cxnLst>
            <a:rect l="l" t="t" r="r" b="b"/>
            <a:pathLst>
              <a:path w="4272784" h="6858000">
                <a:moveTo>
                  <a:pt x="0" y="0"/>
                </a:moveTo>
                <a:lnTo>
                  <a:pt x="4082989" y="0"/>
                </a:lnTo>
                <a:lnTo>
                  <a:pt x="4088029" y="66675"/>
                </a:lnTo>
                <a:lnTo>
                  <a:pt x="4096426" y="122237"/>
                </a:lnTo>
                <a:lnTo>
                  <a:pt x="4106504" y="174625"/>
                </a:lnTo>
                <a:lnTo>
                  <a:pt x="4123300" y="217487"/>
                </a:lnTo>
                <a:lnTo>
                  <a:pt x="4140096" y="260350"/>
                </a:lnTo>
                <a:lnTo>
                  <a:pt x="4160251" y="296862"/>
                </a:lnTo>
                <a:lnTo>
                  <a:pt x="4180406" y="334962"/>
                </a:lnTo>
                <a:lnTo>
                  <a:pt x="4198882" y="369887"/>
                </a:lnTo>
                <a:lnTo>
                  <a:pt x="4217357" y="409575"/>
                </a:lnTo>
                <a:lnTo>
                  <a:pt x="4234153" y="450850"/>
                </a:lnTo>
                <a:lnTo>
                  <a:pt x="4249270" y="496887"/>
                </a:lnTo>
                <a:lnTo>
                  <a:pt x="4261027" y="546100"/>
                </a:lnTo>
                <a:lnTo>
                  <a:pt x="4269425" y="606425"/>
                </a:lnTo>
                <a:lnTo>
                  <a:pt x="4272784" y="673100"/>
                </a:lnTo>
                <a:lnTo>
                  <a:pt x="4269425" y="744537"/>
                </a:lnTo>
                <a:lnTo>
                  <a:pt x="4261027" y="801687"/>
                </a:lnTo>
                <a:lnTo>
                  <a:pt x="4249270" y="854075"/>
                </a:lnTo>
                <a:lnTo>
                  <a:pt x="4234153" y="901700"/>
                </a:lnTo>
                <a:lnTo>
                  <a:pt x="4217357" y="942975"/>
                </a:lnTo>
                <a:lnTo>
                  <a:pt x="4197202" y="981075"/>
                </a:lnTo>
                <a:lnTo>
                  <a:pt x="4177047" y="1017587"/>
                </a:lnTo>
                <a:lnTo>
                  <a:pt x="4156892" y="1055687"/>
                </a:lnTo>
                <a:lnTo>
                  <a:pt x="4138416" y="1095375"/>
                </a:lnTo>
                <a:lnTo>
                  <a:pt x="4119940" y="1136650"/>
                </a:lnTo>
                <a:lnTo>
                  <a:pt x="4104825" y="1182687"/>
                </a:lnTo>
                <a:lnTo>
                  <a:pt x="4094747" y="1235075"/>
                </a:lnTo>
                <a:lnTo>
                  <a:pt x="4084669" y="1295400"/>
                </a:lnTo>
                <a:lnTo>
                  <a:pt x="4082989" y="1363662"/>
                </a:lnTo>
                <a:lnTo>
                  <a:pt x="4084669" y="1431925"/>
                </a:lnTo>
                <a:lnTo>
                  <a:pt x="4094747" y="1492250"/>
                </a:lnTo>
                <a:lnTo>
                  <a:pt x="4104825" y="1544637"/>
                </a:lnTo>
                <a:lnTo>
                  <a:pt x="4119940" y="1589087"/>
                </a:lnTo>
                <a:lnTo>
                  <a:pt x="4138416" y="1631950"/>
                </a:lnTo>
                <a:lnTo>
                  <a:pt x="4156892" y="1671637"/>
                </a:lnTo>
                <a:lnTo>
                  <a:pt x="4177047" y="1708150"/>
                </a:lnTo>
                <a:lnTo>
                  <a:pt x="4197202" y="1743075"/>
                </a:lnTo>
                <a:lnTo>
                  <a:pt x="4217357" y="1782762"/>
                </a:lnTo>
                <a:lnTo>
                  <a:pt x="4234153" y="1824037"/>
                </a:lnTo>
                <a:lnTo>
                  <a:pt x="4249270" y="1870075"/>
                </a:lnTo>
                <a:lnTo>
                  <a:pt x="4261027" y="1922462"/>
                </a:lnTo>
                <a:lnTo>
                  <a:pt x="4269425" y="1982787"/>
                </a:lnTo>
                <a:lnTo>
                  <a:pt x="4272784" y="2051050"/>
                </a:lnTo>
                <a:lnTo>
                  <a:pt x="4269425" y="2119312"/>
                </a:lnTo>
                <a:lnTo>
                  <a:pt x="4261027" y="2179637"/>
                </a:lnTo>
                <a:lnTo>
                  <a:pt x="4249270" y="2232025"/>
                </a:lnTo>
                <a:lnTo>
                  <a:pt x="4234153" y="2278062"/>
                </a:lnTo>
                <a:lnTo>
                  <a:pt x="4217357" y="2319337"/>
                </a:lnTo>
                <a:lnTo>
                  <a:pt x="4197202" y="2359025"/>
                </a:lnTo>
                <a:lnTo>
                  <a:pt x="4177047" y="2395537"/>
                </a:lnTo>
                <a:lnTo>
                  <a:pt x="4156892" y="2433637"/>
                </a:lnTo>
                <a:lnTo>
                  <a:pt x="4138416" y="2471737"/>
                </a:lnTo>
                <a:lnTo>
                  <a:pt x="4119940" y="2513012"/>
                </a:lnTo>
                <a:lnTo>
                  <a:pt x="4104825" y="2560637"/>
                </a:lnTo>
                <a:lnTo>
                  <a:pt x="4094747" y="2613025"/>
                </a:lnTo>
                <a:lnTo>
                  <a:pt x="4084669" y="2671762"/>
                </a:lnTo>
                <a:lnTo>
                  <a:pt x="4082989" y="2741612"/>
                </a:lnTo>
                <a:lnTo>
                  <a:pt x="4084669" y="2809875"/>
                </a:lnTo>
                <a:lnTo>
                  <a:pt x="4094747" y="2868612"/>
                </a:lnTo>
                <a:lnTo>
                  <a:pt x="4104825" y="2922587"/>
                </a:lnTo>
                <a:lnTo>
                  <a:pt x="4119940" y="2967037"/>
                </a:lnTo>
                <a:lnTo>
                  <a:pt x="4138416" y="3009900"/>
                </a:lnTo>
                <a:lnTo>
                  <a:pt x="4156892" y="3046412"/>
                </a:lnTo>
                <a:lnTo>
                  <a:pt x="4177047" y="3084512"/>
                </a:lnTo>
                <a:lnTo>
                  <a:pt x="4197202" y="3121025"/>
                </a:lnTo>
                <a:lnTo>
                  <a:pt x="4217357" y="3160712"/>
                </a:lnTo>
                <a:lnTo>
                  <a:pt x="4234153" y="3201987"/>
                </a:lnTo>
                <a:lnTo>
                  <a:pt x="4249270" y="3248025"/>
                </a:lnTo>
                <a:lnTo>
                  <a:pt x="4261027" y="3300412"/>
                </a:lnTo>
                <a:lnTo>
                  <a:pt x="4269425" y="3360737"/>
                </a:lnTo>
                <a:lnTo>
                  <a:pt x="4272784" y="3427412"/>
                </a:lnTo>
                <a:lnTo>
                  <a:pt x="4269425" y="3497262"/>
                </a:lnTo>
                <a:lnTo>
                  <a:pt x="4261027" y="3557587"/>
                </a:lnTo>
                <a:lnTo>
                  <a:pt x="4249270" y="3609975"/>
                </a:lnTo>
                <a:lnTo>
                  <a:pt x="4234153" y="3656012"/>
                </a:lnTo>
                <a:lnTo>
                  <a:pt x="4217357" y="3697287"/>
                </a:lnTo>
                <a:lnTo>
                  <a:pt x="4197202" y="3736975"/>
                </a:lnTo>
                <a:lnTo>
                  <a:pt x="4156892" y="3811587"/>
                </a:lnTo>
                <a:lnTo>
                  <a:pt x="4138416" y="3848100"/>
                </a:lnTo>
                <a:lnTo>
                  <a:pt x="4119940" y="3890962"/>
                </a:lnTo>
                <a:lnTo>
                  <a:pt x="4104825" y="3935412"/>
                </a:lnTo>
                <a:lnTo>
                  <a:pt x="4094747" y="3987800"/>
                </a:lnTo>
                <a:lnTo>
                  <a:pt x="4084669" y="4048125"/>
                </a:lnTo>
                <a:lnTo>
                  <a:pt x="4082989" y="4116387"/>
                </a:lnTo>
                <a:lnTo>
                  <a:pt x="4084669" y="4186237"/>
                </a:lnTo>
                <a:lnTo>
                  <a:pt x="4094747" y="4244975"/>
                </a:lnTo>
                <a:lnTo>
                  <a:pt x="4104825" y="4297362"/>
                </a:lnTo>
                <a:lnTo>
                  <a:pt x="4119940" y="4343400"/>
                </a:lnTo>
                <a:lnTo>
                  <a:pt x="4138416" y="4386262"/>
                </a:lnTo>
                <a:lnTo>
                  <a:pt x="4156892" y="4424362"/>
                </a:lnTo>
                <a:lnTo>
                  <a:pt x="4197202" y="4498975"/>
                </a:lnTo>
                <a:lnTo>
                  <a:pt x="4217357" y="4537075"/>
                </a:lnTo>
                <a:lnTo>
                  <a:pt x="4234153" y="4579937"/>
                </a:lnTo>
                <a:lnTo>
                  <a:pt x="4249270" y="4625975"/>
                </a:lnTo>
                <a:lnTo>
                  <a:pt x="4261027" y="4678362"/>
                </a:lnTo>
                <a:lnTo>
                  <a:pt x="4269425" y="4738687"/>
                </a:lnTo>
                <a:lnTo>
                  <a:pt x="4272784" y="4806950"/>
                </a:lnTo>
                <a:lnTo>
                  <a:pt x="4269425" y="4875212"/>
                </a:lnTo>
                <a:lnTo>
                  <a:pt x="4261027" y="4935537"/>
                </a:lnTo>
                <a:lnTo>
                  <a:pt x="4249270" y="4987925"/>
                </a:lnTo>
                <a:lnTo>
                  <a:pt x="4234153" y="5033962"/>
                </a:lnTo>
                <a:lnTo>
                  <a:pt x="4217357" y="5075237"/>
                </a:lnTo>
                <a:lnTo>
                  <a:pt x="4197202" y="5114925"/>
                </a:lnTo>
                <a:lnTo>
                  <a:pt x="4177047" y="5149850"/>
                </a:lnTo>
                <a:lnTo>
                  <a:pt x="4156892" y="5186362"/>
                </a:lnTo>
                <a:lnTo>
                  <a:pt x="4138416" y="5226050"/>
                </a:lnTo>
                <a:lnTo>
                  <a:pt x="4119940" y="5268912"/>
                </a:lnTo>
                <a:lnTo>
                  <a:pt x="4104825" y="5313362"/>
                </a:lnTo>
                <a:lnTo>
                  <a:pt x="4094747" y="5365750"/>
                </a:lnTo>
                <a:lnTo>
                  <a:pt x="4084669" y="5426075"/>
                </a:lnTo>
                <a:lnTo>
                  <a:pt x="4082989" y="5494337"/>
                </a:lnTo>
                <a:lnTo>
                  <a:pt x="4084669" y="5562600"/>
                </a:lnTo>
                <a:lnTo>
                  <a:pt x="4094747" y="5622925"/>
                </a:lnTo>
                <a:lnTo>
                  <a:pt x="4104825" y="5675312"/>
                </a:lnTo>
                <a:lnTo>
                  <a:pt x="4119940" y="5721350"/>
                </a:lnTo>
                <a:lnTo>
                  <a:pt x="4138416" y="5762625"/>
                </a:lnTo>
                <a:lnTo>
                  <a:pt x="4156892" y="5802312"/>
                </a:lnTo>
                <a:lnTo>
                  <a:pt x="4177047" y="5840412"/>
                </a:lnTo>
                <a:lnTo>
                  <a:pt x="4197202" y="5876925"/>
                </a:lnTo>
                <a:lnTo>
                  <a:pt x="4217357" y="5915025"/>
                </a:lnTo>
                <a:lnTo>
                  <a:pt x="4234153" y="5956300"/>
                </a:lnTo>
                <a:lnTo>
                  <a:pt x="4249270" y="6003925"/>
                </a:lnTo>
                <a:lnTo>
                  <a:pt x="4261027" y="6056312"/>
                </a:lnTo>
                <a:lnTo>
                  <a:pt x="4269425" y="6113462"/>
                </a:lnTo>
                <a:lnTo>
                  <a:pt x="4272784" y="6183312"/>
                </a:lnTo>
                <a:lnTo>
                  <a:pt x="4269425" y="6251575"/>
                </a:lnTo>
                <a:lnTo>
                  <a:pt x="4261027" y="6311900"/>
                </a:lnTo>
                <a:lnTo>
                  <a:pt x="4249270" y="6361112"/>
                </a:lnTo>
                <a:lnTo>
                  <a:pt x="4234153" y="6407150"/>
                </a:lnTo>
                <a:lnTo>
                  <a:pt x="4217357" y="6448425"/>
                </a:lnTo>
                <a:lnTo>
                  <a:pt x="4198882" y="6488112"/>
                </a:lnTo>
                <a:lnTo>
                  <a:pt x="4180406" y="6523037"/>
                </a:lnTo>
                <a:lnTo>
                  <a:pt x="4160251" y="6561137"/>
                </a:lnTo>
                <a:lnTo>
                  <a:pt x="4140096" y="6597650"/>
                </a:lnTo>
                <a:lnTo>
                  <a:pt x="4123300" y="6640512"/>
                </a:lnTo>
                <a:lnTo>
                  <a:pt x="4106504" y="6683375"/>
                </a:lnTo>
                <a:lnTo>
                  <a:pt x="4096426" y="6735762"/>
                </a:lnTo>
                <a:lnTo>
                  <a:pt x="4088029" y="6791325"/>
                </a:lnTo>
                <a:lnTo>
                  <a:pt x="4082989" y="6858000"/>
                </a:lnTo>
                <a:lnTo>
                  <a:pt x="0" y="6858000"/>
                </a:lnTo>
                <a:close/>
              </a:path>
            </a:pathLst>
          </a:custGeom>
          <a:ln w="0">
            <a:noFill/>
            <a:prstDash val="solid"/>
            <a:round/>
            <a:headEnd/>
            <a:tailEnd/>
          </a:ln>
        </p:spPr>
        <p:txBody>
          <a:bodyPr/>
          <a:lstStyle/>
          <a:p>
            <a:endParaRPr lang="en-US" dirty="0"/>
          </a:p>
        </p:txBody>
      </p:sp>
      <p:sp>
        <p:nvSpPr>
          <p:cNvPr id="29" name="Freeform: Shape 28">
            <a:extLst>
              <a:ext uri="{FF2B5EF4-FFF2-40B4-BE49-F238E27FC236}">
                <a16:creationId xmlns:a16="http://schemas.microsoft.com/office/drawing/2014/main" id="{909E572F-9CDC-4214-9D42-FF001764959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0"/>
            <a:ext cx="4417162" cy="6858000"/>
          </a:xfrm>
          <a:custGeom>
            <a:avLst/>
            <a:gdLst>
              <a:gd name="connsiteX0" fmla="*/ 4417162 w 4417162"/>
              <a:gd name="connsiteY0" fmla="*/ 0 h 6858000"/>
              <a:gd name="connsiteX1" fmla="*/ 334174 w 4417162"/>
              <a:gd name="connsiteY1" fmla="*/ 0 h 6858000"/>
              <a:gd name="connsiteX2" fmla="*/ 334173 w 4417162"/>
              <a:gd name="connsiteY2" fmla="*/ 0 h 6858000"/>
              <a:gd name="connsiteX3" fmla="*/ 189795 w 4417162"/>
              <a:gd name="connsiteY3" fmla="*/ 0 h 6858000"/>
              <a:gd name="connsiteX4" fmla="*/ 184756 w 4417162"/>
              <a:gd name="connsiteY4" fmla="*/ 66675 h 6858000"/>
              <a:gd name="connsiteX5" fmla="*/ 176358 w 4417162"/>
              <a:gd name="connsiteY5" fmla="*/ 122237 h 6858000"/>
              <a:gd name="connsiteX6" fmla="*/ 166281 w 4417162"/>
              <a:gd name="connsiteY6" fmla="*/ 174625 h 6858000"/>
              <a:gd name="connsiteX7" fmla="*/ 149485 w 4417162"/>
              <a:gd name="connsiteY7" fmla="*/ 217487 h 6858000"/>
              <a:gd name="connsiteX8" fmla="*/ 132689 w 4417162"/>
              <a:gd name="connsiteY8" fmla="*/ 260350 h 6858000"/>
              <a:gd name="connsiteX9" fmla="*/ 112534 w 4417162"/>
              <a:gd name="connsiteY9" fmla="*/ 296862 h 6858000"/>
              <a:gd name="connsiteX10" fmla="*/ 92379 w 4417162"/>
              <a:gd name="connsiteY10" fmla="*/ 334962 h 6858000"/>
              <a:gd name="connsiteX11" fmla="*/ 73903 w 4417162"/>
              <a:gd name="connsiteY11" fmla="*/ 369887 h 6858000"/>
              <a:gd name="connsiteX12" fmla="*/ 55427 w 4417162"/>
              <a:gd name="connsiteY12" fmla="*/ 409575 h 6858000"/>
              <a:gd name="connsiteX13" fmla="*/ 38632 w 4417162"/>
              <a:gd name="connsiteY13" fmla="*/ 450850 h 6858000"/>
              <a:gd name="connsiteX14" fmla="*/ 23515 w 4417162"/>
              <a:gd name="connsiteY14" fmla="*/ 496887 h 6858000"/>
              <a:gd name="connsiteX15" fmla="*/ 11758 w 4417162"/>
              <a:gd name="connsiteY15" fmla="*/ 546100 h 6858000"/>
              <a:gd name="connsiteX16" fmla="*/ 3359 w 4417162"/>
              <a:gd name="connsiteY16" fmla="*/ 606425 h 6858000"/>
              <a:gd name="connsiteX17" fmla="*/ 0 w 4417162"/>
              <a:gd name="connsiteY17" fmla="*/ 673100 h 6858000"/>
              <a:gd name="connsiteX18" fmla="*/ 3359 w 4417162"/>
              <a:gd name="connsiteY18" fmla="*/ 744537 h 6858000"/>
              <a:gd name="connsiteX19" fmla="*/ 11758 w 4417162"/>
              <a:gd name="connsiteY19" fmla="*/ 801687 h 6858000"/>
              <a:gd name="connsiteX20" fmla="*/ 23515 w 4417162"/>
              <a:gd name="connsiteY20" fmla="*/ 854075 h 6858000"/>
              <a:gd name="connsiteX21" fmla="*/ 38632 w 4417162"/>
              <a:gd name="connsiteY21" fmla="*/ 901700 h 6858000"/>
              <a:gd name="connsiteX22" fmla="*/ 55427 w 4417162"/>
              <a:gd name="connsiteY22" fmla="*/ 942975 h 6858000"/>
              <a:gd name="connsiteX23" fmla="*/ 75583 w 4417162"/>
              <a:gd name="connsiteY23" fmla="*/ 981075 h 6858000"/>
              <a:gd name="connsiteX24" fmla="*/ 95738 w 4417162"/>
              <a:gd name="connsiteY24" fmla="*/ 1017587 h 6858000"/>
              <a:gd name="connsiteX25" fmla="*/ 115893 w 4417162"/>
              <a:gd name="connsiteY25" fmla="*/ 1055687 h 6858000"/>
              <a:gd name="connsiteX26" fmla="*/ 134368 w 4417162"/>
              <a:gd name="connsiteY26" fmla="*/ 1095375 h 6858000"/>
              <a:gd name="connsiteX27" fmla="*/ 152844 w 4417162"/>
              <a:gd name="connsiteY27" fmla="*/ 1136650 h 6858000"/>
              <a:gd name="connsiteX28" fmla="*/ 167960 w 4417162"/>
              <a:gd name="connsiteY28" fmla="*/ 1182687 h 6858000"/>
              <a:gd name="connsiteX29" fmla="*/ 178038 w 4417162"/>
              <a:gd name="connsiteY29" fmla="*/ 1235075 h 6858000"/>
              <a:gd name="connsiteX30" fmla="*/ 188115 w 4417162"/>
              <a:gd name="connsiteY30" fmla="*/ 1295400 h 6858000"/>
              <a:gd name="connsiteX31" fmla="*/ 189795 w 4417162"/>
              <a:gd name="connsiteY31" fmla="*/ 1363662 h 6858000"/>
              <a:gd name="connsiteX32" fmla="*/ 188115 w 4417162"/>
              <a:gd name="connsiteY32" fmla="*/ 1431925 h 6858000"/>
              <a:gd name="connsiteX33" fmla="*/ 178038 w 4417162"/>
              <a:gd name="connsiteY33" fmla="*/ 1492250 h 6858000"/>
              <a:gd name="connsiteX34" fmla="*/ 167960 w 4417162"/>
              <a:gd name="connsiteY34" fmla="*/ 1544637 h 6858000"/>
              <a:gd name="connsiteX35" fmla="*/ 152844 w 4417162"/>
              <a:gd name="connsiteY35" fmla="*/ 1589087 h 6858000"/>
              <a:gd name="connsiteX36" fmla="*/ 134368 w 4417162"/>
              <a:gd name="connsiteY36" fmla="*/ 1631950 h 6858000"/>
              <a:gd name="connsiteX37" fmla="*/ 115893 w 4417162"/>
              <a:gd name="connsiteY37" fmla="*/ 1671637 h 6858000"/>
              <a:gd name="connsiteX38" fmla="*/ 95738 w 4417162"/>
              <a:gd name="connsiteY38" fmla="*/ 1708150 h 6858000"/>
              <a:gd name="connsiteX39" fmla="*/ 75583 w 4417162"/>
              <a:gd name="connsiteY39" fmla="*/ 1743075 h 6858000"/>
              <a:gd name="connsiteX40" fmla="*/ 55427 w 4417162"/>
              <a:gd name="connsiteY40" fmla="*/ 1782762 h 6858000"/>
              <a:gd name="connsiteX41" fmla="*/ 38632 w 4417162"/>
              <a:gd name="connsiteY41" fmla="*/ 1824037 h 6858000"/>
              <a:gd name="connsiteX42" fmla="*/ 23515 w 4417162"/>
              <a:gd name="connsiteY42" fmla="*/ 1870075 h 6858000"/>
              <a:gd name="connsiteX43" fmla="*/ 11758 w 4417162"/>
              <a:gd name="connsiteY43" fmla="*/ 1922462 h 6858000"/>
              <a:gd name="connsiteX44" fmla="*/ 3359 w 4417162"/>
              <a:gd name="connsiteY44" fmla="*/ 1982787 h 6858000"/>
              <a:gd name="connsiteX45" fmla="*/ 0 w 4417162"/>
              <a:gd name="connsiteY45" fmla="*/ 2051050 h 6858000"/>
              <a:gd name="connsiteX46" fmla="*/ 3359 w 4417162"/>
              <a:gd name="connsiteY46" fmla="*/ 2119312 h 6858000"/>
              <a:gd name="connsiteX47" fmla="*/ 11758 w 4417162"/>
              <a:gd name="connsiteY47" fmla="*/ 2179637 h 6858000"/>
              <a:gd name="connsiteX48" fmla="*/ 23515 w 4417162"/>
              <a:gd name="connsiteY48" fmla="*/ 2232025 h 6858000"/>
              <a:gd name="connsiteX49" fmla="*/ 38632 w 4417162"/>
              <a:gd name="connsiteY49" fmla="*/ 2278062 h 6858000"/>
              <a:gd name="connsiteX50" fmla="*/ 55427 w 4417162"/>
              <a:gd name="connsiteY50" fmla="*/ 2319337 h 6858000"/>
              <a:gd name="connsiteX51" fmla="*/ 75583 w 4417162"/>
              <a:gd name="connsiteY51" fmla="*/ 2359025 h 6858000"/>
              <a:gd name="connsiteX52" fmla="*/ 95738 w 4417162"/>
              <a:gd name="connsiteY52" fmla="*/ 2395537 h 6858000"/>
              <a:gd name="connsiteX53" fmla="*/ 115893 w 4417162"/>
              <a:gd name="connsiteY53" fmla="*/ 2433637 h 6858000"/>
              <a:gd name="connsiteX54" fmla="*/ 134368 w 4417162"/>
              <a:gd name="connsiteY54" fmla="*/ 2471737 h 6858000"/>
              <a:gd name="connsiteX55" fmla="*/ 152844 w 4417162"/>
              <a:gd name="connsiteY55" fmla="*/ 2513012 h 6858000"/>
              <a:gd name="connsiteX56" fmla="*/ 167960 w 4417162"/>
              <a:gd name="connsiteY56" fmla="*/ 2560637 h 6858000"/>
              <a:gd name="connsiteX57" fmla="*/ 178038 w 4417162"/>
              <a:gd name="connsiteY57" fmla="*/ 2613025 h 6858000"/>
              <a:gd name="connsiteX58" fmla="*/ 188115 w 4417162"/>
              <a:gd name="connsiteY58" fmla="*/ 2671762 h 6858000"/>
              <a:gd name="connsiteX59" fmla="*/ 189795 w 4417162"/>
              <a:gd name="connsiteY59" fmla="*/ 2741612 h 6858000"/>
              <a:gd name="connsiteX60" fmla="*/ 188115 w 4417162"/>
              <a:gd name="connsiteY60" fmla="*/ 2809875 h 6858000"/>
              <a:gd name="connsiteX61" fmla="*/ 178038 w 4417162"/>
              <a:gd name="connsiteY61" fmla="*/ 2868612 h 6858000"/>
              <a:gd name="connsiteX62" fmla="*/ 167960 w 4417162"/>
              <a:gd name="connsiteY62" fmla="*/ 2922587 h 6858000"/>
              <a:gd name="connsiteX63" fmla="*/ 152844 w 4417162"/>
              <a:gd name="connsiteY63" fmla="*/ 2967037 h 6858000"/>
              <a:gd name="connsiteX64" fmla="*/ 134368 w 4417162"/>
              <a:gd name="connsiteY64" fmla="*/ 3009900 h 6858000"/>
              <a:gd name="connsiteX65" fmla="*/ 115893 w 4417162"/>
              <a:gd name="connsiteY65" fmla="*/ 3046412 h 6858000"/>
              <a:gd name="connsiteX66" fmla="*/ 95738 w 4417162"/>
              <a:gd name="connsiteY66" fmla="*/ 3084512 h 6858000"/>
              <a:gd name="connsiteX67" fmla="*/ 75583 w 4417162"/>
              <a:gd name="connsiteY67" fmla="*/ 3121025 h 6858000"/>
              <a:gd name="connsiteX68" fmla="*/ 55427 w 4417162"/>
              <a:gd name="connsiteY68" fmla="*/ 3160712 h 6858000"/>
              <a:gd name="connsiteX69" fmla="*/ 38632 w 4417162"/>
              <a:gd name="connsiteY69" fmla="*/ 3201987 h 6858000"/>
              <a:gd name="connsiteX70" fmla="*/ 23515 w 4417162"/>
              <a:gd name="connsiteY70" fmla="*/ 3248025 h 6858000"/>
              <a:gd name="connsiteX71" fmla="*/ 11758 w 4417162"/>
              <a:gd name="connsiteY71" fmla="*/ 3300412 h 6858000"/>
              <a:gd name="connsiteX72" fmla="*/ 3359 w 4417162"/>
              <a:gd name="connsiteY72" fmla="*/ 3360737 h 6858000"/>
              <a:gd name="connsiteX73" fmla="*/ 0 w 4417162"/>
              <a:gd name="connsiteY73" fmla="*/ 3427412 h 6858000"/>
              <a:gd name="connsiteX74" fmla="*/ 3359 w 4417162"/>
              <a:gd name="connsiteY74" fmla="*/ 3497262 h 6858000"/>
              <a:gd name="connsiteX75" fmla="*/ 11758 w 4417162"/>
              <a:gd name="connsiteY75" fmla="*/ 3557587 h 6858000"/>
              <a:gd name="connsiteX76" fmla="*/ 23515 w 4417162"/>
              <a:gd name="connsiteY76" fmla="*/ 3609975 h 6858000"/>
              <a:gd name="connsiteX77" fmla="*/ 38632 w 4417162"/>
              <a:gd name="connsiteY77" fmla="*/ 3656012 h 6858000"/>
              <a:gd name="connsiteX78" fmla="*/ 55427 w 4417162"/>
              <a:gd name="connsiteY78" fmla="*/ 3697287 h 6858000"/>
              <a:gd name="connsiteX79" fmla="*/ 75583 w 4417162"/>
              <a:gd name="connsiteY79" fmla="*/ 3736975 h 6858000"/>
              <a:gd name="connsiteX80" fmla="*/ 115893 w 4417162"/>
              <a:gd name="connsiteY80" fmla="*/ 3811587 h 6858000"/>
              <a:gd name="connsiteX81" fmla="*/ 134368 w 4417162"/>
              <a:gd name="connsiteY81" fmla="*/ 3848100 h 6858000"/>
              <a:gd name="connsiteX82" fmla="*/ 152844 w 4417162"/>
              <a:gd name="connsiteY82" fmla="*/ 3890962 h 6858000"/>
              <a:gd name="connsiteX83" fmla="*/ 167960 w 4417162"/>
              <a:gd name="connsiteY83" fmla="*/ 3935412 h 6858000"/>
              <a:gd name="connsiteX84" fmla="*/ 178038 w 4417162"/>
              <a:gd name="connsiteY84" fmla="*/ 3987800 h 6858000"/>
              <a:gd name="connsiteX85" fmla="*/ 188115 w 4417162"/>
              <a:gd name="connsiteY85" fmla="*/ 4048125 h 6858000"/>
              <a:gd name="connsiteX86" fmla="*/ 189795 w 4417162"/>
              <a:gd name="connsiteY86" fmla="*/ 4116387 h 6858000"/>
              <a:gd name="connsiteX87" fmla="*/ 188115 w 4417162"/>
              <a:gd name="connsiteY87" fmla="*/ 4186237 h 6858000"/>
              <a:gd name="connsiteX88" fmla="*/ 178038 w 4417162"/>
              <a:gd name="connsiteY88" fmla="*/ 4244975 h 6858000"/>
              <a:gd name="connsiteX89" fmla="*/ 167960 w 4417162"/>
              <a:gd name="connsiteY89" fmla="*/ 4297362 h 6858000"/>
              <a:gd name="connsiteX90" fmla="*/ 152844 w 4417162"/>
              <a:gd name="connsiteY90" fmla="*/ 4343400 h 6858000"/>
              <a:gd name="connsiteX91" fmla="*/ 134368 w 4417162"/>
              <a:gd name="connsiteY91" fmla="*/ 4386262 h 6858000"/>
              <a:gd name="connsiteX92" fmla="*/ 115893 w 4417162"/>
              <a:gd name="connsiteY92" fmla="*/ 4424362 h 6858000"/>
              <a:gd name="connsiteX93" fmla="*/ 75583 w 4417162"/>
              <a:gd name="connsiteY93" fmla="*/ 4498975 h 6858000"/>
              <a:gd name="connsiteX94" fmla="*/ 55427 w 4417162"/>
              <a:gd name="connsiteY94" fmla="*/ 4537075 h 6858000"/>
              <a:gd name="connsiteX95" fmla="*/ 38632 w 4417162"/>
              <a:gd name="connsiteY95" fmla="*/ 4579937 h 6858000"/>
              <a:gd name="connsiteX96" fmla="*/ 23515 w 4417162"/>
              <a:gd name="connsiteY96" fmla="*/ 4625975 h 6858000"/>
              <a:gd name="connsiteX97" fmla="*/ 11758 w 4417162"/>
              <a:gd name="connsiteY97" fmla="*/ 4678362 h 6858000"/>
              <a:gd name="connsiteX98" fmla="*/ 3359 w 4417162"/>
              <a:gd name="connsiteY98" fmla="*/ 4738687 h 6858000"/>
              <a:gd name="connsiteX99" fmla="*/ 0 w 4417162"/>
              <a:gd name="connsiteY99" fmla="*/ 4806950 h 6858000"/>
              <a:gd name="connsiteX100" fmla="*/ 3359 w 4417162"/>
              <a:gd name="connsiteY100" fmla="*/ 4875212 h 6858000"/>
              <a:gd name="connsiteX101" fmla="*/ 11758 w 4417162"/>
              <a:gd name="connsiteY101" fmla="*/ 4935537 h 6858000"/>
              <a:gd name="connsiteX102" fmla="*/ 23515 w 4417162"/>
              <a:gd name="connsiteY102" fmla="*/ 4987925 h 6858000"/>
              <a:gd name="connsiteX103" fmla="*/ 38632 w 4417162"/>
              <a:gd name="connsiteY103" fmla="*/ 5033962 h 6858000"/>
              <a:gd name="connsiteX104" fmla="*/ 55427 w 4417162"/>
              <a:gd name="connsiteY104" fmla="*/ 5075237 h 6858000"/>
              <a:gd name="connsiteX105" fmla="*/ 75583 w 4417162"/>
              <a:gd name="connsiteY105" fmla="*/ 5114925 h 6858000"/>
              <a:gd name="connsiteX106" fmla="*/ 95738 w 4417162"/>
              <a:gd name="connsiteY106" fmla="*/ 5149850 h 6858000"/>
              <a:gd name="connsiteX107" fmla="*/ 115893 w 4417162"/>
              <a:gd name="connsiteY107" fmla="*/ 5186362 h 6858000"/>
              <a:gd name="connsiteX108" fmla="*/ 134368 w 4417162"/>
              <a:gd name="connsiteY108" fmla="*/ 5226050 h 6858000"/>
              <a:gd name="connsiteX109" fmla="*/ 152844 w 4417162"/>
              <a:gd name="connsiteY109" fmla="*/ 5268912 h 6858000"/>
              <a:gd name="connsiteX110" fmla="*/ 167960 w 4417162"/>
              <a:gd name="connsiteY110" fmla="*/ 5313362 h 6858000"/>
              <a:gd name="connsiteX111" fmla="*/ 178038 w 4417162"/>
              <a:gd name="connsiteY111" fmla="*/ 5365750 h 6858000"/>
              <a:gd name="connsiteX112" fmla="*/ 188115 w 4417162"/>
              <a:gd name="connsiteY112" fmla="*/ 5426075 h 6858000"/>
              <a:gd name="connsiteX113" fmla="*/ 189795 w 4417162"/>
              <a:gd name="connsiteY113" fmla="*/ 5494337 h 6858000"/>
              <a:gd name="connsiteX114" fmla="*/ 188115 w 4417162"/>
              <a:gd name="connsiteY114" fmla="*/ 5562600 h 6858000"/>
              <a:gd name="connsiteX115" fmla="*/ 178038 w 4417162"/>
              <a:gd name="connsiteY115" fmla="*/ 5622925 h 6858000"/>
              <a:gd name="connsiteX116" fmla="*/ 167960 w 4417162"/>
              <a:gd name="connsiteY116" fmla="*/ 5675312 h 6858000"/>
              <a:gd name="connsiteX117" fmla="*/ 152844 w 4417162"/>
              <a:gd name="connsiteY117" fmla="*/ 5721350 h 6858000"/>
              <a:gd name="connsiteX118" fmla="*/ 134368 w 4417162"/>
              <a:gd name="connsiteY118" fmla="*/ 5762625 h 6858000"/>
              <a:gd name="connsiteX119" fmla="*/ 115893 w 4417162"/>
              <a:gd name="connsiteY119" fmla="*/ 5802312 h 6858000"/>
              <a:gd name="connsiteX120" fmla="*/ 95738 w 4417162"/>
              <a:gd name="connsiteY120" fmla="*/ 5840412 h 6858000"/>
              <a:gd name="connsiteX121" fmla="*/ 75583 w 4417162"/>
              <a:gd name="connsiteY121" fmla="*/ 5876925 h 6858000"/>
              <a:gd name="connsiteX122" fmla="*/ 55427 w 4417162"/>
              <a:gd name="connsiteY122" fmla="*/ 5915025 h 6858000"/>
              <a:gd name="connsiteX123" fmla="*/ 38632 w 4417162"/>
              <a:gd name="connsiteY123" fmla="*/ 5956300 h 6858000"/>
              <a:gd name="connsiteX124" fmla="*/ 23515 w 4417162"/>
              <a:gd name="connsiteY124" fmla="*/ 6003925 h 6858000"/>
              <a:gd name="connsiteX125" fmla="*/ 11758 w 4417162"/>
              <a:gd name="connsiteY125" fmla="*/ 6056312 h 6858000"/>
              <a:gd name="connsiteX126" fmla="*/ 3359 w 4417162"/>
              <a:gd name="connsiteY126" fmla="*/ 6113462 h 6858000"/>
              <a:gd name="connsiteX127" fmla="*/ 0 w 4417162"/>
              <a:gd name="connsiteY127" fmla="*/ 6183312 h 6858000"/>
              <a:gd name="connsiteX128" fmla="*/ 3359 w 4417162"/>
              <a:gd name="connsiteY128" fmla="*/ 6251575 h 6858000"/>
              <a:gd name="connsiteX129" fmla="*/ 11758 w 4417162"/>
              <a:gd name="connsiteY129" fmla="*/ 6311900 h 6858000"/>
              <a:gd name="connsiteX130" fmla="*/ 23515 w 4417162"/>
              <a:gd name="connsiteY130" fmla="*/ 6361112 h 6858000"/>
              <a:gd name="connsiteX131" fmla="*/ 38632 w 4417162"/>
              <a:gd name="connsiteY131" fmla="*/ 6407150 h 6858000"/>
              <a:gd name="connsiteX132" fmla="*/ 55427 w 4417162"/>
              <a:gd name="connsiteY132" fmla="*/ 6448425 h 6858000"/>
              <a:gd name="connsiteX133" fmla="*/ 73903 w 4417162"/>
              <a:gd name="connsiteY133" fmla="*/ 6488112 h 6858000"/>
              <a:gd name="connsiteX134" fmla="*/ 92379 w 4417162"/>
              <a:gd name="connsiteY134" fmla="*/ 6523037 h 6858000"/>
              <a:gd name="connsiteX135" fmla="*/ 112534 w 4417162"/>
              <a:gd name="connsiteY135" fmla="*/ 6561137 h 6858000"/>
              <a:gd name="connsiteX136" fmla="*/ 132689 w 4417162"/>
              <a:gd name="connsiteY136" fmla="*/ 6597650 h 6858000"/>
              <a:gd name="connsiteX137" fmla="*/ 149485 w 4417162"/>
              <a:gd name="connsiteY137" fmla="*/ 6640512 h 6858000"/>
              <a:gd name="connsiteX138" fmla="*/ 166281 w 4417162"/>
              <a:gd name="connsiteY138" fmla="*/ 6683375 h 6858000"/>
              <a:gd name="connsiteX139" fmla="*/ 176358 w 4417162"/>
              <a:gd name="connsiteY139" fmla="*/ 6735762 h 6858000"/>
              <a:gd name="connsiteX140" fmla="*/ 184756 w 4417162"/>
              <a:gd name="connsiteY140" fmla="*/ 6791325 h 6858000"/>
              <a:gd name="connsiteX141" fmla="*/ 189795 w 4417162"/>
              <a:gd name="connsiteY141" fmla="*/ 6858000 h 6858000"/>
              <a:gd name="connsiteX142" fmla="*/ 334173 w 4417162"/>
              <a:gd name="connsiteY142" fmla="*/ 6858000 h 6858000"/>
              <a:gd name="connsiteX143" fmla="*/ 334174 w 4417162"/>
              <a:gd name="connsiteY143" fmla="*/ 6858000 h 6858000"/>
              <a:gd name="connsiteX144" fmla="*/ 4417162 w 4417162"/>
              <a:gd name="connsiteY144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</a:cxnLst>
            <a:rect l="l" t="t" r="r" b="b"/>
            <a:pathLst>
              <a:path w="4417162" h="6858000">
                <a:moveTo>
                  <a:pt x="4417162" y="0"/>
                </a:moveTo>
                <a:lnTo>
                  <a:pt x="334174" y="0"/>
                </a:lnTo>
                <a:lnTo>
                  <a:pt x="334173" y="0"/>
                </a:lnTo>
                <a:lnTo>
                  <a:pt x="189795" y="0"/>
                </a:lnTo>
                <a:lnTo>
                  <a:pt x="184756" y="66675"/>
                </a:lnTo>
                <a:lnTo>
                  <a:pt x="176358" y="122237"/>
                </a:lnTo>
                <a:lnTo>
                  <a:pt x="166281" y="174625"/>
                </a:lnTo>
                <a:lnTo>
                  <a:pt x="149485" y="217487"/>
                </a:lnTo>
                <a:lnTo>
                  <a:pt x="132689" y="260350"/>
                </a:lnTo>
                <a:lnTo>
                  <a:pt x="112534" y="296862"/>
                </a:lnTo>
                <a:lnTo>
                  <a:pt x="92379" y="334962"/>
                </a:lnTo>
                <a:lnTo>
                  <a:pt x="73903" y="369887"/>
                </a:lnTo>
                <a:lnTo>
                  <a:pt x="55427" y="409575"/>
                </a:lnTo>
                <a:lnTo>
                  <a:pt x="38632" y="450850"/>
                </a:lnTo>
                <a:lnTo>
                  <a:pt x="23515" y="496887"/>
                </a:lnTo>
                <a:lnTo>
                  <a:pt x="11758" y="546100"/>
                </a:lnTo>
                <a:lnTo>
                  <a:pt x="3359" y="606425"/>
                </a:lnTo>
                <a:lnTo>
                  <a:pt x="0" y="673100"/>
                </a:lnTo>
                <a:lnTo>
                  <a:pt x="3359" y="744537"/>
                </a:lnTo>
                <a:lnTo>
                  <a:pt x="11758" y="801687"/>
                </a:lnTo>
                <a:lnTo>
                  <a:pt x="23515" y="854075"/>
                </a:lnTo>
                <a:lnTo>
                  <a:pt x="38632" y="901700"/>
                </a:lnTo>
                <a:lnTo>
                  <a:pt x="55427" y="942975"/>
                </a:lnTo>
                <a:lnTo>
                  <a:pt x="75583" y="981075"/>
                </a:lnTo>
                <a:lnTo>
                  <a:pt x="95738" y="1017587"/>
                </a:lnTo>
                <a:lnTo>
                  <a:pt x="115893" y="1055687"/>
                </a:lnTo>
                <a:lnTo>
                  <a:pt x="134368" y="1095375"/>
                </a:lnTo>
                <a:lnTo>
                  <a:pt x="152844" y="1136650"/>
                </a:lnTo>
                <a:lnTo>
                  <a:pt x="167960" y="1182687"/>
                </a:lnTo>
                <a:lnTo>
                  <a:pt x="178038" y="1235075"/>
                </a:lnTo>
                <a:lnTo>
                  <a:pt x="188115" y="1295400"/>
                </a:lnTo>
                <a:lnTo>
                  <a:pt x="189795" y="1363662"/>
                </a:lnTo>
                <a:lnTo>
                  <a:pt x="188115" y="1431925"/>
                </a:lnTo>
                <a:lnTo>
                  <a:pt x="178038" y="1492250"/>
                </a:lnTo>
                <a:lnTo>
                  <a:pt x="167960" y="1544637"/>
                </a:lnTo>
                <a:lnTo>
                  <a:pt x="152844" y="1589087"/>
                </a:lnTo>
                <a:lnTo>
                  <a:pt x="134368" y="1631950"/>
                </a:lnTo>
                <a:lnTo>
                  <a:pt x="115893" y="1671637"/>
                </a:lnTo>
                <a:lnTo>
                  <a:pt x="95738" y="1708150"/>
                </a:lnTo>
                <a:lnTo>
                  <a:pt x="75583" y="1743075"/>
                </a:lnTo>
                <a:lnTo>
                  <a:pt x="55427" y="1782762"/>
                </a:lnTo>
                <a:lnTo>
                  <a:pt x="38632" y="1824037"/>
                </a:lnTo>
                <a:lnTo>
                  <a:pt x="23515" y="1870075"/>
                </a:lnTo>
                <a:lnTo>
                  <a:pt x="11758" y="1922462"/>
                </a:lnTo>
                <a:lnTo>
                  <a:pt x="3359" y="1982787"/>
                </a:lnTo>
                <a:lnTo>
                  <a:pt x="0" y="2051050"/>
                </a:lnTo>
                <a:lnTo>
                  <a:pt x="3359" y="2119312"/>
                </a:lnTo>
                <a:lnTo>
                  <a:pt x="11758" y="2179637"/>
                </a:lnTo>
                <a:lnTo>
                  <a:pt x="23515" y="2232025"/>
                </a:lnTo>
                <a:lnTo>
                  <a:pt x="38632" y="2278062"/>
                </a:lnTo>
                <a:lnTo>
                  <a:pt x="55427" y="2319337"/>
                </a:lnTo>
                <a:lnTo>
                  <a:pt x="75583" y="2359025"/>
                </a:lnTo>
                <a:lnTo>
                  <a:pt x="95738" y="2395537"/>
                </a:lnTo>
                <a:lnTo>
                  <a:pt x="115893" y="2433637"/>
                </a:lnTo>
                <a:lnTo>
                  <a:pt x="134368" y="2471737"/>
                </a:lnTo>
                <a:lnTo>
                  <a:pt x="152844" y="2513012"/>
                </a:lnTo>
                <a:lnTo>
                  <a:pt x="167960" y="2560637"/>
                </a:lnTo>
                <a:lnTo>
                  <a:pt x="178038" y="2613025"/>
                </a:lnTo>
                <a:lnTo>
                  <a:pt x="188115" y="2671762"/>
                </a:lnTo>
                <a:lnTo>
                  <a:pt x="189795" y="2741612"/>
                </a:lnTo>
                <a:lnTo>
                  <a:pt x="188115" y="2809875"/>
                </a:lnTo>
                <a:lnTo>
                  <a:pt x="178038" y="2868612"/>
                </a:lnTo>
                <a:lnTo>
                  <a:pt x="167960" y="2922587"/>
                </a:lnTo>
                <a:lnTo>
                  <a:pt x="152844" y="2967037"/>
                </a:lnTo>
                <a:lnTo>
                  <a:pt x="134368" y="3009900"/>
                </a:lnTo>
                <a:lnTo>
                  <a:pt x="115893" y="3046412"/>
                </a:lnTo>
                <a:lnTo>
                  <a:pt x="95738" y="3084512"/>
                </a:lnTo>
                <a:lnTo>
                  <a:pt x="75583" y="3121025"/>
                </a:lnTo>
                <a:lnTo>
                  <a:pt x="55427" y="3160712"/>
                </a:lnTo>
                <a:lnTo>
                  <a:pt x="38632" y="3201987"/>
                </a:lnTo>
                <a:lnTo>
                  <a:pt x="23515" y="3248025"/>
                </a:lnTo>
                <a:lnTo>
                  <a:pt x="11758" y="3300412"/>
                </a:lnTo>
                <a:lnTo>
                  <a:pt x="3359" y="3360737"/>
                </a:lnTo>
                <a:lnTo>
                  <a:pt x="0" y="3427412"/>
                </a:lnTo>
                <a:lnTo>
                  <a:pt x="3359" y="3497262"/>
                </a:lnTo>
                <a:lnTo>
                  <a:pt x="11758" y="3557587"/>
                </a:lnTo>
                <a:lnTo>
                  <a:pt x="23515" y="3609975"/>
                </a:lnTo>
                <a:lnTo>
                  <a:pt x="38632" y="3656012"/>
                </a:lnTo>
                <a:lnTo>
                  <a:pt x="55427" y="3697287"/>
                </a:lnTo>
                <a:lnTo>
                  <a:pt x="75583" y="3736975"/>
                </a:lnTo>
                <a:lnTo>
                  <a:pt x="115893" y="3811587"/>
                </a:lnTo>
                <a:lnTo>
                  <a:pt x="134368" y="3848100"/>
                </a:lnTo>
                <a:lnTo>
                  <a:pt x="152844" y="3890962"/>
                </a:lnTo>
                <a:lnTo>
                  <a:pt x="167960" y="3935412"/>
                </a:lnTo>
                <a:lnTo>
                  <a:pt x="178038" y="3987800"/>
                </a:lnTo>
                <a:lnTo>
                  <a:pt x="188115" y="4048125"/>
                </a:lnTo>
                <a:lnTo>
                  <a:pt x="189795" y="4116387"/>
                </a:lnTo>
                <a:lnTo>
                  <a:pt x="188115" y="4186237"/>
                </a:lnTo>
                <a:lnTo>
                  <a:pt x="178038" y="4244975"/>
                </a:lnTo>
                <a:lnTo>
                  <a:pt x="167960" y="4297362"/>
                </a:lnTo>
                <a:lnTo>
                  <a:pt x="152844" y="4343400"/>
                </a:lnTo>
                <a:lnTo>
                  <a:pt x="134368" y="4386262"/>
                </a:lnTo>
                <a:lnTo>
                  <a:pt x="115893" y="4424362"/>
                </a:lnTo>
                <a:lnTo>
                  <a:pt x="75583" y="4498975"/>
                </a:lnTo>
                <a:lnTo>
                  <a:pt x="55427" y="4537075"/>
                </a:lnTo>
                <a:lnTo>
                  <a:pt x="38632" y="4579937"/>
                </a:lnTo>
                <a:lnTo>
                  <a:pt x="23515" y="4625975"/>
                </a:lnTo>
                <a:lnTo>
                  <a:pt x="11758" y="4678362"/>
                </a:lnTo>
                <a:lnTo>
                  <a:pt x="3359" y="4738687"/>
                </a:lnTo>
                <a:lnTo>
                  <a:pt x="0" y="4806950"/>
                </a:lnTo>
                <a:lnTo>
                  <a:pt x="3359" y="4875212"/>
                </a:lnTo>
                <a:lnTo>
                  <a:pt x="11758" y="4935537"/>
                </a:lnTo>
                <a:lnTo>
                  <a:pt x="23515" y="4987925"/>
                </a:lnTo>
                <a:lnTo>
                  <a:pt x="38632" y="5033962"/>
                </a:lnTo>
                <a:lnTo>
                  <a:pt x="55427" y="5075237"/>
                </a:lnTo>
                <a:lnTo>
                  <a:pt x="75583" y="5114925"/>
                </a:lnTo>
                <a:lnTo>
                  <a:pt x="95738" y="5149850"/>
                </a:lnTo>
                <a:lnTo>
                  <a:pt x="115893" y="5186362"/>
                </a:lnTo>
                <a:lnTo>
                  <a:pt x="134368" y="5226050"/>
                </a:lnTo>
                <a:lnTo>
                  <a:pt x="152844" y="5268912"/>
                </a:lnTo>
                <a:lnTo>
                  <a:pt x="167960" y="5313362"/>
                </a:lnTo>
                <a:lnTo>
                  <a:pt x="178038" y="5365750"/>
                </a:lnTo>
                <a:lnTo>
                  <a:pt x="188115" y="5426075"/>
                </a:lnTo>
                <a:lnTo>
                  <a:pt x="189795" y="5494337"/>
                </a:lnTo>
                <a:lnTo>
                  <a:pt x="188115" y="5562600"/>
                </a:lnTo>
                <a:lnTo>
                  <a:pt x="178038" y="5622925"/>
                </a:lnTo>
                <a:lnTo>
                  <a:pt x="167960" y="5675312"/>
                </a:lnTo>
                <a:lnTo>
                  <a:pt x="152844" y="5721350"/>
                </a:lnTo>
                <a:lnTo>
                  <a:pt x="134368" y="5762625"/>
                </a:lnTo>
                <a:lnTo>
                  <a:pt x="115893" y="5802312"/>
                </a:lnTo>
                <a:lnTo>
                  <a:pt x="95738" y="5840412"/>
                </a:lnTo>
                <a:lnTo>
                  <a:pt x="75583" y="5876925"/>
                </a:lnTo>
                <a:lnTo>
                  <a:pt x="55427" y="5915025"/>
                </a:lnTo>
                <a:lnTo>
                  <a:pt x="38632" y="5956300"/>
                </a:lnTo>
                <a:lnTo>
                  <a:pt x="23515" y="6003925"/>
                </a:lnTo>
                <a:lnTo>
                  <a:pt x="11758" y="6056312"/>
                </a:lnTo>
                <a:lnTo>
                  <a:pt x="3359" y="6113462"/>
                </a:lnTo>
                <a:lnTo>
                  <a:pt x="0" y="6183312"/>
                </a:lnTo>
                <a:lnTo>
                  <a:pt x="3359" y="6251575"/>
                </a:lnTo>
                <a:lnTo>
                  <a:pt x="11758" y="6311900"/>
                </a:lnTo>
                <a:lnTo>
                  <a:pt x="23515" y="6361112"/>
                </a:lnTo>
                <a:lnTo>
                  <a:pt x="38632" y="6407150"/>
                </a:lnTo>
                <a:lnTo>
                  <a:pt x="55427" y="6448425"/>
                </a:lnTo>
                <a:lnTo>
                  <a:pt x="73903" y="6488112"/>
                </a:lnTo>
                <a:lnTo>
                  <a:pt x="92379" y="6523037"/>
                </a:lnTo>
                <a:lnTo>
                  <a:pt x="112534" y="6561137"/>
                </a:lnTo>
                <a:lnTo>
                  <a:pt x="132689" y="6597650"/>
                </a:lnTo>
                <a:lnTo>
                  <a:pt x="149485" y="6640512"/>
                </a:lnTo>
                <a:lnTo>
                  <a:pt x="166281" y="6683375"/>
                </a:lnTo>
                <a:lnTo>
                  <a:pt x="176358" y="6735762"/>
                </a:lnTo>
                <a:lnTo>
                  <a:pt x="184756" y="6791325"/>
                </a:lnTo>
                <a:lnTo>
                  <a:pt x="189795" y="6858000"/>
                </a:lnTo>
                <a:lnTo>
                  <a:pt x="334173" y="6858000"/>
                </a:lnTo>
                <a:lnTo>
                  <a:pt x="334174" y="6858000"/>
                </a:lnTo>
                <a:lnTo>
                  <a:pt x="4417162" y="6858000"/>
                </a:lnTo>
                <a:close/>
              </a:path>
            </a:pathLst>
          </a:custGeom>
          <a:solidFill>
            <a:schemeClr val="accent1">
              <a:lumMod val="50000"/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6B78F17-98A5-FED4-4E47-92FF140767DA}"/>
              </a:ext>
            </a:extLst>
          </p:cNvPr>
          <p:cNvSpPr txBox="1"/>
          <p:nvPr/>
        </p:nvSpPr>
        <p:spPr>
          <a:xfrm>
            <a:off x="408040" y="1953086"/>
            <a:ext cx="3311704" cy="2707691"/>
          </a:xfrm>
          <a:prstGeom prst="rect">
            <a:avLst/>
          </a:prstGeom>
          <a:ln w="76200">
            <a:solidFill>
              <a:srgbClr val="FFC000"/>
            </a:solidFill>
          </a:ln>
        </p:spPr>
        <p:txBody>
          <a:bodyPr vert="horz" lIns="91440" tIns="45720" rIns="91440" bIns="45720" rtlCol="0" anchor="b">
            <a:normAutofit lnSpcReduction="10000"/>
          </a:bodyPr>
          <a:lstStyle/>
          <a:p>
            <a:pPr algn="ctr" defTabSz="914400">
              <a:lnSpc>
                <a:spcPct val="90000"/>
              </a:lnSpc>
              <a:spcBef>
                <a:spcPct val="0"/>
              </a:spcBef>
              <a:spcAft>
                <a:spcPts val="1000"/>
              </a:spcAft>
            </a:pPr>
            <a:r>
              <a:rPr lang="en-US" sz="4000" b="1" kern="1200" dirty="0" err="1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rPr>
              <a:t>Pomagaj</a:t>
            </a:r>
            <a:r>
              <a:rPr lang="en-US" sz="4000" b="1" kern="1200" dirty="0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rPr>
              <a:t> </a:t>
            </a:r>
            <a:r>
              <a:rPr lang="en-US" sz="4000" b="1" kern="1200" dirty="0" err="1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rPr>
              <a:t>si</a:t>
            </a:r>
            <a:r>
              <a:rPr lang="en-US" sz="4000" b="1" kern="1200" dirty="0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rPr>
              <a:t> </a:t>
            </a:r>
            <a:r>
              <a:rPr lang="en-US" sz="4000" b="1" kern="1200" dirty="0" err="1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rPr>
              <a:t>tudi</a:t>
            </a:r>
            <a:r>
              <a:rPr lang="en-US" sz="4000" b="1" kern="1200" dirty="0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rPr>
              <a:t> z </a:t>
            </a:r>
            <a:r>
              <a:rPr lang="en-US" sz="4000" b="1" kern="1200" dirty="0" err="1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rPr>
              <a:t>besednimi</a:t>
            </a:r>
            <a:r>
              <a:rPr lang="en-US" sz="4000" b="1" kern="1200" dirty="0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rPr>
              <a:t> </a:t>
            </a:r>
            <a:r>
              <a:rPr lang="en-US" sz="4000" b="1" kern="1200" dirty="0" err="1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rPr>
              <a:t>zvezami</a:t>
            </a:r>
            <a:r>
              <a:rPr lang="en-US" sz="4000" b="1" kern="1200" dirty="0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rPr>
              <a:t>, </a:t>
            </a:r>
            <a:r>
              <a:rPr lang="en-US" sz="4000" b="1" kern="1200" dirty="0" err="1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rPr>
              <a:t>frazami</a:t>
            </a:r>
            <a:r>
              <a:rPr lang="en-US" sz="4000" b="1" kern="1200" dirty="0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rPr>
              <a:t>, ki </a:t>
            </a:r>
            <a:r>
              <a:rPr lang="en-US" sz="4000" b="1" kern="1200" dirty="0" err="1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rPr>
              <a:t>jih</a:t>
            </a:r>
            <a:r>
              <a:rPr lang="en-US" sz="4000" b="1" kern="1200" dirty="0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rPr>
              <a:t> </a:t>
            </a:r>
            <a:r>
              <a:rPr lang="en-US" sz="4000" b="1" kern="1200" dirty="0" err="1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rPr>
              <a:t>najdeš</a:t>
            </a:r>
            <a:r>
              <a:rPr lang="en-US" sz="4000" b="1" kern="1200" dirty="0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rPr>
              <a:t> v </a:t>
            </a:r>
            <a:r>
              <a:rPr lang="en-US" sz="4000" b="1" kern="1200" dirty="0" err="1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rPr>
              <a:t>tabeli</a:t>
            </a:r>
            <a:r>
              <a:rPr lang="en-US" sz="4000" b="1" kern="1200" dirty="0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rPr>
              <a:t>. </a:t>
            </a:r>
            <a:endParaRPr lang="en-US" sz="4000" kern="1200" dirty="0">
              <a:solidFill>
                <a:schemeClr val="tx1"/>
              </a:solidFill>
              <a:effectLst/>
              <a:latin typeface="+mj-lt"/>
              <a:ea typeface="+mj-ea"/>
              <a:cs typeface="+mj-cs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0D88C3AC-8FB4-54D0-495D-B8B71CC0267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92243" y="158840"/>
            <a:ext cx="5624676" cy="6540320"/>
          </a:xfrm>
          <a:prstGeom prst="rect">
            <a:avLst/>
          </a:prstGeom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</p:pic>
    </p:spTree>
    <p:extLst>
      <p:ext uri="{BB962C8B-B14F-4D97-AF65-F5344CB8AC3E}">
        <p14:creationId xmlns:p14="http://schemas.microsoft.com/office/powerpoint/2010/main" val="301072252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D278ADA9-6383-4BDD-80D2-8899A402687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484B7147-B0F6-40ED-B5A2-FF72BC8198B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B36D2DE0-0628-4A9A-A59D-7BA8B5EB302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48E405C9-94BE-41DA-928C-DEC9A8550E9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815929" y="148929"/>
            <a:ext cx="6560142" cy="6560142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16" name="Arc 15">
            <a:extLst>
              <a:ext uri="{FF2B5EF4-FFF2-40B4-BE49-F238E27FC236}">
                <a16:creationId xmlns:a16="http://schemas.microsoft.com/office/drawing/2014/main" id="{D2091A72-D5BB-42AC-8FD3-F7747D90861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9222429" flipV="1">
            <a:off x="2494119" y="6170"/>
            <a:ext cx="6816262" cy="6816262"/>
          </a:xfrm>
          <a:prstGeom prst="arc">
            <a:avLst>
              <a:gd name="adj1" fmla="val 16200000"/>
              <a:gd name="adj2" fmla="val 20093138"/>
            </a:avLst>
          </a:prstGeom>
          <a:ln w="127000" cap="rnd">
            <a:solidFill>
              <a:schemeClr val="accent4">
                <a:alpha val="9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6ED12BFC-A737-46AF-8411-481112D54B0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200995" y="5310973"/>
            <a:ext cx="705948" cy="686798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6B78F17-98A5-FED4-4E47-92FF140767DA}"/>
              </a:ext>
            </a:extLst>
          </p:cNvPr>
          <p:cNvSpPr txBox="1"/>
          <p:nvPr/>
        </p:nvSpPr>
        <p:spPr>
          <a:xfrm>
            <a:off x="79899" y="148930"/>
            <a:ext cx="11904955" cy="20510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sl-SI" sz="1800" b="1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c) S pomočjo kriterijev v tabeli ovrednoti svoj pisni izdelek in ga po potrebi izboljšaj. </a:t>
            </a:r>
            <a:endParaRPr lang="sl-SI" sz="18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sl-SI" sz="1800" b="1" dirty="0">
                <a:solidFill>
                  <a:srgbClr val="073763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Zgodbo pošlji učitelju/-ici na/preko povezave ________________ (možnosti: Google </a:t>
            </a:r>
            <a:r>
              <a:rPr lang="sl-SI" sz="1800" b="1" dirty="0" err="1">
                <a:solidFill>
                  <a:srgbClr val="073763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Drive</a:t>
            </a:r>
            <a:r>
              <a:rPr lang="sl-SI" sz="1800" b="1" dirty="0">
                <a:solidFill>
                  <a:srgbClr val="073763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, elektronska pošta, pripenjanje na </a:t>
            </a:r>
            <a:r>
              <a:rPr lang="sl-SI" sz="1800" b="1" dirty="0" err="1">
                <a:solidFill>
                  <a:srgbClr val="073763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Padlet</a:t>
            </a:r>
            <a:r>
              <a:rPr lang="sl-SI" sz="1800" b="1" dirty="0">
                <a:solidFill>
                  <a:srgbClr val="073763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 …). </a:t>
            </a: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endParaRPr lang="sl-SI" b="1" dirty="0">
              <a:solidFill>
                <a:srgbClr val="073763"/>
              </a:solidFill>
              <a:latin typeface="Arial" panose="020B0604020202020204" pitchFamily="34" charset="0"/>
              <a:ea typeface="Calibri" panose="020F0502020204030204" pitchFamily="34" charset="0"/>
            </a:endParaRP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endParaRPr lang="sl-SI" sz="18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76C51F3C-E9A0-DAF2-DFF9-D38B9F237EB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7500" t="20932" r="37338" b="7240"/>
          <a:stretch/>
        </p:blipFill>
        <p:spPr>
          <a:xfrm>
            <a:off x="4202086" y="1041058"/>
            <a:ext cx="3529781" cy="56680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060064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907EF6B7-1338-4443-8C46-6A318D952DF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DAAE4CDD-124C-4DCF-9584-B6033B545DD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4167271" cy="6858000"/>
          </a:xfrm>
          <a:custGeom>
            <a:avLst/>
            <a:gdLst>
              <a:gd name="connsiteX0" fmla="*/ 0 w 4167271"/>
              <a:gd name="connsiteY0" fmla="*/ 0 h 6858000"/>
              <a:gd name="connsiteX1" fmla="*/ 2259550 w 4167271"/>
              <a:gd name="connsiteY1" fmla="*/ 0 h 6858000"/>
              <a:gd name="connsiteX2" fmla="*/ 2387803 w 4167271"/>
              <a:gd name="connsiteY2" fmla="*/ 82222 h 6858000"/>
              <a:gd name="connsiteX3" fmla="*/ 4167271 w 4167271"/>
              <a:gd name="connsiteY3" fmla="*/ 3429000 h 6858000"/>
              <a:gd name="connsiteX4" fmla="*/ 2387803 w 4167271"/>
              <a:gd name="connsiteY4" fmla="*/ 6775779 h 6858000"/>
              <a:gd name="connsiteX5" fmla="*/ 2259550 w 4167271"/>
              <a:gd name="connsiteY5" fmla="*/ 6858000 h 6858000"/>
              <a:gd name="connsiteX6" fmla="*/ 0 w 4167271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167271" h="6858000">
                <a:moveTo>
                  <a:pt x="0" y="0"/>
                </a:moveTo>
                <a:lnTo>
                  <a:pt x="2259550" y="0"/>
                </a:lnTo>
                <a:lnTo>
                  <a:pt x="2387803" y="82222"/>
                </a:lnTo>
                <a:cubicBezTo>
                  <a:pt x="3461407" y="807534"/>
                  <a:pt x="4167271" y="2035835"/>
                  <a:pt x="4167271" y="3429000"/>
                </a:cubicBezTo>
                <a:cubicBezTo>
                  <a:pt x="4167271" y="4822165"/>
                  <a:pt x="3461407" y="6050467"/>
                  <a:pt x="2387803" y="6775779"/>
                </a:cubicBezTo>
                <a:lnTo>
                  <a:pt x="225955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0" y="1375514"/>
            <a:ext cx="3718558" cy="4461163"/>
          </a:xfrm>
        </p:spPr>
        <p:txBody>
          <a:bodyPr>
            <a:normAutofit/>
          </a:bodyPr>
          <a:lstStyle/>
          <a:p>
            <a:r>
              <a:rPr lang="sl-SI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 prispevku je predstavljen izbrani </a:t>
            </a:r>
            <a:r>
              <a:rPr lang="sl-SI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  <a:hlinkClick r:id="rId2"/>
              </a:rPr>
              <a:t>učni </a:t>
            </a:r>
            <a:r>
              <a:rPr lang="sl-SI" sz="18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  <a:hlinkClick r:id="rId2"/>
              </a:rPr>
              <a:t>sklop </a:t>
            </a:r>
            <a:r>
              <a:rPr lang="sl-SI" sz="1800" b="1" i="1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  <a:hlinkClick r:id="rId2"/>
              </a:rPr>
              <a:t>Folktales</a:t>
            </a:r>
            <a:r>
              <a:rPr lang="sl-SI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ki je nastal v okviru razvojne naloge Jazon. </a:t>
            </a:r>
            <a:br>
              <a:rPr lang="sl-SI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lang="sl-SI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/>
            </a:r>
            <a:br>
              <a:rPr lang="sl-SI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lang="sl-SI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Gradivo za izobraževanje na daljavo pri predmetu angleščina v OŠ je pripravila skupina za izobraževanje na daljavo predmeta angleščina. </a:t>
            </a:r>
            <a:br>
              <a:rPr lang="sl-SI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lang="sl-SI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/>
            </a:r>
            <a:br>
              <a:rPr lang="sl-SI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lang="sl-SI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Vsi učni sklopi so usklajeni z veljavnim učnim načrtom za angleščino v osnovni šoli (4.–9. r., 2016).</a:t>
            </a:r>
            <a:br>
              <a:rPr lang="sl-SI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lang="sl-SI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sl-SI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/>
            </a:r>
            <a:br>
              <a:rPr lang="sl-SI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</a:br>
            <a:endParaRPr lang="sl-SI" dirty="0">
              <a:solidFill>
                <a:srgbClr val="FFFFFF"/>
              </a:solidFill>
            </a:endParaRPr>
          </a:p>
        </p:txBody>
      </p:sp>
      <p:sp>
        <p:nvSpPr>
          <p:cNvPr id="12" name="Arc 11">
            <a:extLst>
              <a:ext uri="{FF2B5EF4-FFF2-40B4-BE49-F238E27FC236}">
                <a16:creationId xmlns:a16="http://schemas.microsoft.com/office/drawing/2014/main" id="{081E4A58-353D-44AE-B2FC-2A74E2E400F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7550402" y="2455479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>
          <a:xfrm>
            <a:off x="4447308" y="591344"/>
            <a:ext cx="6906491" cy="5585619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sl-SI" sz="4400" i="1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Zakaj ravno ta učni sklop?</a:t>
            </a:r>
          </a:p>
        </p:txBody>
      </p:sp>
    </p:spTree>
    <p:extLst>
      <p:ext uri="{BB962C8B-B14F-4D97-AF65-F5344CB8AC3E}">
        <p14:creationId xmlns:p14="http://schemas.microsoft.com/office/powerpoint/2010/main" val="38359140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C2554CA6-288E-4202-BC52-2E5A8F0C0AE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B10BB131-AC8E-4A8E-A5D1-36260F720C3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9189" y="1119031"/>
            <a:ext cx="4619938" cy="4619938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2FEA8E2-6B77-2297-F505-13EB766700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74889" y="1716772"/>
            <a:ext cx="3852909" cy="3610320"/>
          </a:xfrm>
        </p:spPr>
        <p:txBody>
          <a:bodyPr>
            <a:norm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sl-SI" sz="1400" b="1" dirty="0">
                <a:solidFill>
                  <a:srgbClr val="274E13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DNEVNIK DEJAVNOSTI – navodila, ki so označena z zeleno, so namenjena vodenju dnevnika napredka in zbiranju dokazov o učenju. Z zeleno označena navodila boš z učiteljem/-ico pregledal/-a na videokonferenci.</a:t>
            </a:r>
            <a:br>
              <a:rPr lang="sl-SI" sz="1400" b="1" dirty="0">
                <a:solidFill>
                  <a:srgbClr val="274E13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</a:br>
            <a:r>
              <a:rPr lang="sl-SI" sz="1400" b="1" dirty="0">
                <a:solidFill>
                  <a:srgbClr val="274E13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sl-SI" sz="14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/>
            </a:r>
            <a:br>
              <a:rPr lang="sl-SI" sz="14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</a:br>
            <a:r>
              <a:rPr lang="sl-SI" sz="1400" b="1" dirty="0">
                <a:solidFill>
                  <a:srgbClr val="1C4587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POŠILJANJE DOKAZOV O UČENJU – z modro označene naloge moraš poslati na učiteljev/-</a:t>
            </a:r>
            <a:r>
              <a:rPr lang="sl-SI" sz="1400" b="1" dirty="0" err="1">
                <a:solidFill>
                  <a:srgbClr val="1C4587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ičin</a:t>
            </a:r>
            <a:r>
              <a:rPr lang="sl-SI" sz="1400" b="1" dirty="0">
                <a:solidFill>
                  <a:srgbClr val="1C4587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 elektronski naslov, Google </a:t>
            </a:r>
            <a:r>
              <a:rPr lang="sl-SI" sz="1400" b="1" dirty="0" err="1">
                <a:solidFill>
                  <a:srgbClr val="1C4587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Drive</a:t>
            </a:r>
            <a:r>
              <a:rPr lang="sl-SI" sz="1400" b="1" dirty="0">
                <a:solidFill>
                  <a:srgbClr val="1C4587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 ali pripeti na </a:t>
            </a:r>
            <a:r>
              <a:rPr lang="sl-SI" sz="1400" b="1" dirty="0" err="1">
                <a:solidFill>
                  <a:srgbClr val="1C4587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Padlet</a:t>
            </a:r>
            <a:r>
              <a:rPr lang="sl-SI" sz="1400" b="1" dirty="0">
                <a:solidFill>
                  <a:srgbClr val="1C4587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 … </a:t>
            </a:r>
            <a:r>
              <a:rPr lang="sl-SI" sz="14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/>
            </a:r>
            <a:br>
              <a:rPr lang="sl-SI" sz="14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</a:br>
            <a:endParaRPr lang="sl-SI" sz="1400" dirty="0">
              <a:solidFill>
                <a:srgbClr val="FFFFFF"/>
              </a:solidFill>
            </a:endParaRPr>
          </a:p>
        </p:txBody>
      </p:sp>
      <p:sp>
        <p:nvSpPr>
          <p:cNvPr id="12" name="Arc 11">
            <a:extLst>
              <a:ext uri="{FF2B5EF4-FFF2-40B4-BE49-F238E27FC236}">
                <a16:creationId xmlns:a16="http://schemas.microsoft.com/office/drawing/2014/main" id="{5B7778FC-632E-4DCA-A7CB-0D7731CCF97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9809111">
            <a:off x="8683720" y="941148"/>
            <a:ext cx="2987899" cy="2987899"/>
          </a:xfrm>
          <a:prstGeom prst="arc">
            <a:avLst>
              <a:gd name="adj1" fmla="val 15817365"/>
              <a:gd name="adj2" fmla="val 1781380"/>
            </a:avLst>
          </a:prstGeom>
          <a:ln w="127000" cap="rnd">
            <a:solidFill>
              <a:schemeClr val="accent4"/>
            </a:solidFill>
            <a:prstDash val="dash"/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FA23A907-97FB-4A8F-880A-DD77401C429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10048" y="4780992"/>
            <a:ext cx="546100" cy="546100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A1CF6F7-15F5-B6AD-38A6-0380F6765A8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70153" y="1038687"/>
            <a:ext cx="6508169" cy="4422627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sl-SI" dirty="0"/>
              <a:t>Naloge in dejavnosti učnega sklopa </a:t>
            </a:r>
            <a:r>
              <a:rPr lang="sl-SI" dirty="0" err="1"/>
              <a:t>Folktales</a:t>
            </a:r>
            <a:r>
              <a:rPr lang="sl-SI" dirty="0"/>
              <a:t> (3–5 ur) so namenjene razvijanju </a:t>
            </a:r>
            <a:r>
              <a:rPr lang="sl-SI" b="1" dirty="0">
                <a:solidFill>
                  <a:schemeClr val="accent1">
                    <a:lumMod val="75000"/>
                  </a:schemeClr>
                </a:solidFill>
              </a:rPr>
              <a:t>celostne sporazumevalne zmožnosti </a:t>
            </a:r>
            <a:r>
              <a:rPr lang="sl-SI" dirty="0"/>
              <a:t>v angleščini. </a:t>
            </a:r>
          </a:p>
          <a:p>
            <a:pPr marL="0" indent="0" algn="just">
              <a:buNone/>
            </a:pPr>
            <a:endParaRPr lang="sl-SI" dirty="0"/>
          </a:p>
          <a:p>
            <a:pPr marL="0" indent="0" algn="just">
              <a:buNone/>
            </a:pPr>
            <a:r>
              <a:rPr lang="sl-SI" dirty="0"/>
              <a:t>Sklop </a:t>
            </a:r>
            <a:r>
              <a:rPr lang="sl-SI" b="1" dirty="0">
                <a:solidFill>
                  <a:schemeClr val="accent1">
                    <a:lumMod val="75000"/>
                  </a:schemeClr>
                </a:solidFill>
              </a:rPr>
              <a:t>vsebuje preglednico za branje navodil </a:t>
            </a:r>
            <a:r>
              <a:rPr lang="sl-SI" dirty="0"/>
              <a:t>in natančne </a:t>
            </a:r>
            <a:r>
              <a:rPr lang="sl-SI" b="1" dirty="0">
                <a:solidFill>
                  <a:schemeClr val="accent1">
                    <a:lumMod val="75000"/>
                  </a:schemeClr>
                </a:solidFill>
              </a:rPr>
              <a:t>usmeritve za delo </a:t>
            </a:r>
            <a:r>
              <a:rPr lang="sl-SI" dirty="0"/>
              <a:t>tako za učence kot tudi za učitelje, ki lahko sklop prilagajajo individualnim potrebam otrok, ki se zaradi različnih razlogov šolajo na daljavo. </a:t>
            </a:r>
          </a:p>
        </p:txBody>
      </p:sp>
      <p:sp>
        <p:nvSpPr>
          <p:cNvPr id="4" name="Arrow: Curved Left 3">
            <a:extLst>
              <a:ext uri="{FF2B5EF4-FFF2-40B4-BE49-F238E27FC236}">
                <a16:creationId xmlns:a16="http://schemas.microsoft.com/office/drawing/2014/main" id="{624259D6-5504-CB3C-36F5-DC9903F752D2}"/>
              </a:ext>
            </a:extLst>
          </p:cNvPr>
          <p:cNvSpPr/>
          <p:nvPr/>
        </p:nvSpPr>
        <p:spPr>
          <a:xfrm rot="5400000" flipH="1">
            <a:off x="5062581" y="2172722"/>
            <a:ext cx="932153" cy="1895560"/>
          </a:xfrm>
          <a:prstGeom prst="curvedLeftArrow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>
              <a:solidFill>
                <a:schemeClr val="tx1"/>
              </a:solidFill>
            </a:endParaRPr>
          </a:p>
        </p:txBody>
      </p:sp>
      <p:pic>
        <p:nvPicPr>
          <p:cNvPr id="6" name="Graphic 5" descr="Computer with solid fill">
            <a:extLst>
              <a:ext uri="{FF2B5EF4-FFF2-40B4-BE49-F238E27FC236}">
                <a16:creationId xmlns:a16="http://schemas.microsoft.com/office/drawing/2014/main" id="{B74D42A6-6BA5-44C9-F4BA-8644286EF2C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60489" y="2435097"/>
            <a:ext cx="914400" cy="914400"/>
          </a:xfrm>
          <a:prstGeom prst="rect">
            <a:avLst/>
          </a:prstGeom>
        </p:spPr>
      </p:pic>
      <p:pic>
        <p:nvPicPr>
          <p:cNvPr id="9" name="Graphic 8" descr="Document with solid fill">
            <a:extLst>
              <a:ext uri="{FF2B5EF4-FFF2-40B4-BE49-F238E27FC236}">
                <a16:creationId xmlns:a16="http://schemas.microsoft.com/office/drawing/2014/main" id="{E37E7251-BDF9-A632-BEF3-D35ECFF3B90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>
            <a:off x="22197" y="3764277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80922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7301D3-F9B4-718E-34C9-054BE78785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1950" y="212726"/>
            <a:ext cx="10515600" cy="835025"/>
          </a:xfrm>
        </p:spPr>
        <p:txBody>
          <a:bodyPr>
            <a:noAutofit/>
          </a:bodyPr>
          <a:lstStyle/>
          <a:p>
            <a:r>
              <a:rPr lang="sl-SI" sz="6000" b="1" dirty="0">
                <a:solidFill>
                  <a:srgbClr val="ED7D31"/>
                </a:solidFill>
              </a:rPr>
              <a:t/>
            </a:r>
            <a:br>
              <a:rPr lang="sl-SI" sz="6000" b="1" dirty="0">
                <a:solidFill>
                  <a:srgbClr val="ED7D31"/>
                </a:solidFill>
              </a:rPr>
            </a:br>
            <a:r>
              <a:rPr lang="sl-SI" sz="6000" b="1" dirty="0">
                <a:solidFill>
                  <a:srgbClr val="ED7D31"/>
                </a:solidFill>
              </a:rPr>
              <a:t>NAMENI UČENJA</a:t>
            </a:r>
            <a:r>
              <a:rPr lang="sl-SI" sz="6000" dirty="0"/>
              <a:t/>
            </a:r>
            <a:br>
              <a:rPr lang="sl-SI" sz="6000" dirty="0"/>
            </a:br>
            <a:endParaRPr lang="sl-SI" sz="60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E39E11E-2A78-84B2-E905-DAB75956889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61950" y="1047751"/>
            <a:ext cx="11696700" cy="4895850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sl-SI" dirty="0"/>
              <a:t>- pri učencih/-</a:t>
            </a:r>
            <a:r>
              <a:rPr lang="sl-SI" dirty="0" err="1"/>
              <a:t>kah</a:t>
            </a:r>
            <a:r>
              <a:rPr lang="sl-SI" dirty="0"/>
              <a:t> z ogledom videoposnetka obuditi splošno znanje o pravljicah in ljudskih pripovedkah; </a:t>
            </a:r>
          </a:p>
          <a:p>
            <a:pPr marL="0" indent="0">
              <a:buNone/>
            </a:pPr>
            <a:r>
              <a:rPr lang="sl-SI" dirty="0"/>
              <a:t>- povezati podatke o obeh tipih besedil ter v nekaj povedih (ali po iztočnicah) pripraviti mnenje o videnem;</a:t>
            </a:r>
          </a:p>
          <a:p>
            <a:pPr marL="0" indent="0">
              <a:buNone/>
            </a:pPr>
            <a:r>
              <a:rPr lang="sl-SI" dirty="0"/>
              <a:t>- prebrati najljubšo pravljico in v nekaj povedih zapisati refleksijo ter utemeljiti izbor pravljice oz. se pripraviti na pogovor o predvideni temi;</a:t>
            </a:r>
          </a:p>
          <a:p>
            <a:pPr marL="0" indent="0">
              <a:buNone/>
            </a:pPr>
            <a:r>
              <a:rPr lang="sl-SI" dirty="0"/>
              <a:t>- razvijati zmožnost bralnega razumevanja;</a:t>
            </a:r>
          </a:p>
          <a:p>
            <a:pPr marL="0" indent="0">
              <a:buNone/>
            </a:pPr>
            <a:r>
              <a:rPr lang="sl-SI" dirty="0"/>
              <a:t>- razvijati zmožnost govornega sporočanja na podlagi pripravljenih iztočnic;</a:t>
            </a:r>
          </a:p>
          <a:p>
            <a:pPr marL="0" indent="0">
              <a:buNone/>
            </a:pPr>
            <a:r>
              <a:rPr lang="sl-SI" dirty="0"/>
              <a:t>- s kvizi in igrami utrditi pridobljeno besedišče ter ga uporabiti v novih sporočanjskih okoliščinah;</a:t>
            </a:r>
          </a:p>
          <a:p>
            <a:pPr marL="0" indent="0">
              <a:buNone/>
            </a:pPr>
            <a:r>
              <a:rPr lang="sl-SI" dirty="0"/>
              <a:t>- s pomočjo aplikacije pripraviti svojo zgodbo po vzoru ljudskih pripovedk;</a:t>
            </a:r>
          </a:p>
          <a:p>
            <a:pPr marL="0" indent="0">
              <a:buNone/>
            </a:pPr>
            <a:r>
              <a:rPr lang="sl-SI" dirty="0"/>
              <a:t>- samostojno napisati zgodbo po predvidenih merilih. </a:t>
            </a:r>
          </a:p>
          <a:p>
            <a:pPr marL="0" indent="0">
              <a:buNone/>
            </a:pPr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35260308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4E1BEB12-92AF-4445-98AD-4C7756E7C93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D0522C2C-7B5C-48A7-A969-03941E5D2E7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2" name="Freeform 13">
            <a:extLst>
              <a:ext uri="{FF2B5EF4-FFF2-40B4-BE49-F238E27FC236}">
                <a16:creationId xmlns:a16="http://schemas.microsoft.com/office/drawing/2014/main" id="{9C682A1A-5B2D-4111-BBD6-620165633E5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769476" y="220196"/>
            <a:ext cx="9422524" cy="6637806"/>
          </a:xfrm>
          <a:custGeom>
            <a:avLst/>
            <a:gdLst>
              <a:gd name="connsiteX0" fmla="*/ 4929467 w 8191500"/>
              <a:gd name="connsiteY0" fmla="*/ 0 h 5770597"/>
              <a:gd name="connsiteX1" fmla="*/ 8065066 w 8191500"/>
              <a:gd name="connsiteY1" fmla="*/ 1118513 h 5770597"/>
              <a:gd name="connsiteX2" fmla="*/ 8191500 w 8191500"/>
              <a:gd name="connsiteY2" fmla="*/ 1227339 h 5770597"/>
              <a:gd name="connsiteX3" fmla="*/ 8191500 w 8191500"/>
              <a:gd name="connsiteY3" fmla="*/ 5770597 h 5770597"/>
              <a:gd name="connsiteX4" fmla="*/ 79523 w 8191500"/>
              <a:gd name="connsiteY4" fmla="*/ 5770597 h 5770597"/>
              <a:gd name="connsiteX5" fmla="*/ 56799 w 8191500"/>
              <a:gd name="connsiteY5" fmla="*/ 5644158 h 5770597"/>
              <a:gd name="connsiteX6" fmla="*/ 0 w 8191500"/>
              <a:gd name="connsiteY6" fmla="*/ 4898209 h 5770597"/>
              <a:gd name="connsiteX7" fmla="*/ 4929467 w 8191500"/>
              <a:gd name="connsiteY7" fmla="*/ 0 h 57705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8191500" h="5770597">
                <a:moveTo>
                  <a:pt x="4929467" y="0"/>
                </a:moveTo>
                <a:cubicBezTo>
                  <a:pt x="6120547" y="0"/>
                  <a:pt x="7212963" y="419755"/>
                  <a:pt x="8065066" y="1118513"/>
                </a:cubicBezTo>
                <a:lnTo>
                  <a:pt x="8191500" y="1227339"/>
                </a:lnTo>
                <a:lnTo>
                  <a:pt x="8191500" y="5770597"/>
                </a:lnTo>
                <a:lnTo>
                  <a:pt x="79523" y="5770597"/>
                </a:lnTo>
                <a:lnTo>
                  <a:pt x="56799" y="5644158"/>
                </a:lnTo>
                <a:cubicBezTo>
                  <a:pt x="19398" y="5400934"/>
                  <a:pt x="0" y="5151822"/>
                  <a:pt x="0" y="4898209"/>
                </a:cubicBezTo>
                <a:cubicBezTo>
                  <a:pt x="0" y="2193003"/>
                  <a:pt x="2206998" y="0"/>
                  <a:pt x="4929467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D6EE29F2-D77F-4BD0-A20B-334D316A1C9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209800" y="2099696"/>
            <a:ext cx="1942241" cy="1889551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" name="Arc 15">
            <a:extLst>
              <a:ext uri="{FF2B5EF4-FFF2-40B4-BE49-F238E27FC236}">
                <a16:creationId xmlns:a16="http://schemas.microsoft.com/office/drawing/2014/main" id="{22D09ED2-868F-42C6-866E-F92E0CEF314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520172">
            <a:off x="1613162" y="1492572"/>
            <a:ext cx="2987899" cy="2987899"/>
          </a:xfrm>
          <a:prstGeom prst="arc">
            <a:avLst>
              <a:gd name="adj1" fmla="val 14455503"/>
              <a:gd name="adj2" fmla="val 227775"/>
            </a:avLst>
          </a:prstGeom>
          <a:ln w="127000" cap="rnd">
            <a:solidFill>
              <a:schemeClr val="accent4"/>
            </a:solidFill>
            <a:prstDash val="dash"/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B856E5C-7327-4C0B-B2C8-DC7AB4A25E7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09204" y="1716200"/>
            <a:ext cx="11105439" cy="1194658"/>
          </a:xfrm>
        </p:spPr>
        <p:txBody>
          <a:bodyPr>
            <a:noAutofit/>
          </a:bodyPr>
          <a:lstStyle/>
          <a:p>
            <a:pPr>
              <a:lnSpc>
                <a:spcPct val="115000"/>
              </a:lnSpc>
              <a:spcAft>
                <a:spcPts val="800"/>
              </a:spcAft>
            </a:pPr>
            <a:r>
              <a:rPr lang="sl-SI" sz="4000" b="1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Kaj učenec spozna v tem učnem sklopu?</a:t>
            </a:r>
            <a:r>
              <a:rPr lang="sl-SI" sz="40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/>
            </a:r>
            <a:br>
              <a:rPr lang="sl-SI" sz="40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</a:br>
            <a:endParaRPr lang="sl-SI" sz="4000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D758BEA-5F90-D056-AB53-5D161090C38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180920" y="2629632"/>
            <a:ext cx="9250745" cy="1329443"/>
          </a:xfrm>
        </p:spPr>
        <p:txBody>
          <a:bodyPr>
            <a:normAutofit fontScale="25000" lnSpcReduction="20000"/>
          </a:bodyPr>
          <a:lstStyle/>
          <a:p>
            <a:pPr marL="342900" lvl="0" indent="-342900" algn="just">
              <a:lnSpc>
                <a:spcPct val="115000"/>
              </a:lnSpc>
              <a:spcAft>
                <a:spcPts val="1000"/>
              </a:spcAft>
              <a:buFont typeface="Symbol" panose="05050102010706020507" pitchFamily="18" charset="2"/>
              <a:buChar char="-"/>
            </a:pPr>
            <a:r>
              <a:rPr lang="sl-SI" sz="12800" u="none" strike="noStrike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zanimivosti o pravljicah in ljudskih pripovedkah;</a:t>
            </a:r>
            <a:endParaRPr lang="sl-SI" sz="12800" u="none" strike="noStrike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1000"/>
              </a:spcAft>
              <a:buFont typeface="Symbol" panose="05050102010706020507" pitchFamily="18" charset="2"/>
              <a:buChar char="-"/>
            </a:pPr>
            <a:r>
              <a:rPr lang="sl-SI" sz="12800" u="none" strike="noStrike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slovensko ljudsko pripovedko</a:t>
            </a:r>
            <a:r>
              <a:rPr lang="sl-SI" sz="12800" i="1" u="none" strike="noStrike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 Zlatorog</a:t>
            </a:r>
            <a:r>
              <a:rPr lang="sl-SI" sz="12800" u="none" strike="noStrike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;</a:t>
            </a:r>
            <a:endParaRPr lang="sl-SI" sz="12800" u="none" strike="noStrike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1000"/>
              </a:spcAft>
              <a:buFont typeface="Symbol" panose="05050102010706020507" pitchFamily="18" charset="2"/>
              <a:buChar char="-"/>
            </a:pPr>
            <a:r>
              <a:rPr lang="sl-SI" sz="12800" u="none" strike="noStrike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besedišče iz pripovedke </a:t>
            </a:r>
            <a:r>
              <a:rPr lang="sl-SI" sz="12800" i="1" u="none" strike="noStrike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Zlatorog</a:t>
            </a:r>
            <a:r>
              <a:rPr lang="sl-SI" sz="12800" u="none" strike="noStrike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;</a:t>
            </a:r>
            <a:endParaRPr lang="sl-SI" sz="12800" u="none" strike="noStrike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1000"/>
              </a:spcAft>
              <a:buFont typeface="Symbol" panose="05050102010706020507" pitchFamily="18" charset="2"/>
              <a:buChar char="-"/>
            </a:pPr>
            <a:r>
              <a:rPr lang="sl-SI" sz="12800" u="none" strike="noStrike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slovensko ljudsko pripovedko </a:t>
            </a:r>
            <a:r>
              <a:rPr lang="sl-SI" sz="12800" i="1" u="none" strike="noStrike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Kurent;</a:t>
            </a:r>
            <a:endParaRPr lang="sl-SI" sz="12800" u="none" strike="noStrike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1000"/>
              </a:spcAft>
              <a:buFont typeface="Symbol" panose="05050102010706020507" pitchFamily="18" charset="2"/>
              <a:buChar char="-"/>
            </a:pPr>
            <a:r>
              <a:rPr lang="sl-SI" sz="12800" u="none" strike="noStrike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nekaj priročnih fraz za tvorjenje zgodb.</a:t>
            </a:r>
            <a:endParaRPr lang="sl-SI" sz="12800" u="none" strike="noStrike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algn="r"/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41215508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D278ADA9-6383-4BDD-80D2-8899A402687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484B7147-B0F6-40ED-B5A2-FF72BC8198B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B36D2DE0-0628-4A9A-A59D-7BA8B5EB302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48E405C9-94BE-41DA-928C-DEC9A8550E9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815929" y="148929"/>
            <a:ext cx="6560142" cy="6560142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16" name="Arc 15">
            <a:extLst>
              <a:ext uri="{FF2B5EF4-FFF2-40B4-BE49-F238E27FC236}">
                <a16:creationId xmlns:a16="http://schemas.microsoft.com/office/drawing/2014/main" id="{D2091A72-D5BB-42AC-8FD3-F7747D90861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9222429" flipV="1">
            <a:off x="2494119" y="6170"/>
            <a:ext cx="6816262" cy="6816262"/>
          </a:xfrm>
          <a:prstGeom prst="arc">
            <a:avLst>
              <a:gd name="adj1" fmla="val 16200000"/>
              <a:gd name="adj2" fmla="val 20093138"/>
            </a:avLst>
          </a:prstGeom>
          <a:ln w="127000" cap="rnd">
            <a:solidFill>
              <a:schemeClr val="accent4">
                <a:alpha val="9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6ED12BFC-A737-46AF-8411-481112D54B0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200995" y="5310973"/>
            <a:ext cx="705948" cy="686798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6B78F17-98A5-FED4-4E47-92FF140767DA}"/>
              </a:ext>
            </a:extLst>
          </p:cNvPr>
          <p:cNvSpPr txBox="1"/>
          <p:nvPr/>
        </p:nvSpPr>
        <p:spPr>
          <a:xfrm>
            <a:off x="79899" y="148930"/>
            <a:ext cx="11904955" cy="68788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sl-SI" sz="2100" b="1" dirty="0"/>
              <a:t>1. </a:t>
            </a:r>
            <a:r>
              <a:rPr lang="sl-SI" sz="2100" dirty="0"/>
              <a:t>Na povezavi si oglej </a:t>
            </a:r>
            <a:r>
              <a:rPr lang="sl-SI" sz="2100" b="1" dirty="0"/>
              <a:t>video</a:t>
            </a:r>
            <a:r>
              <a:rPr lang="sl-SI" sz="2100" dirty="0"/>
              <a:t> o predelavi pravljic in pripovedk v otroške risanke.</a:t>
            </a:r>
          </a:p>
          <a:p>
            <a:pPr algn="ctr"/>
            <a:r>
              <a:rPr lang="sl-SI" sz="2100" b="1" i="1" dirty="0" err="1"/>
              <a:t>The</a:t>
            </a:r>
            <a:r>
              <a:rPr lang="sl-SI" sz="2100" b="1" i="1" dirty="0"/>
              <a:t> real </a:t>
            </a:r>
            <a:r>
              <a:rPr lang="sl-SI" sz="2100" b="1" i="1" dirty="0" err="1"/>
              <a:t>stories</a:t>
            </a:r>
            <a:r>
              <a:rPr lang="sl-SI" sz="2100" b="1" i="1" dirty="0"/>
              <a:t> </a:t>
            </a:r>
            <a:r>
              <a:rPr lang="sl-SI" sz="2100" b="1" i="1" dirty="0" err="1"/>
              <a:t>and</a:t>
            </a:r>
            <a:r>
              <a:rPr lang="sl-SI" sz="2100" b="1" i="1" dirty="0"/>
              <a:t> </a:t>
            </a:r>
            <a:r>
              <a:rPr lang="sl-SI" sz="2100" b="1" i="1" dirty="0" err="1"/>
              <a:t>their</a:t>
            </a:r>
            <a:r>
              <a:rPr lang="sl-SI" sz="2100" b="1" i="1" dirty="0"/>
              <a:t> </a:t>
            </a:r>
            <a:r>
              <a:rPr lang="sl-SI" sz="2100" b="1" i="1" dirty="0" err="1"/>
              <a:t>origin</a:t>
            </a:r>
            <a:r>
              <a:rPr lang="sl-SI" sz="2100" b="1" i="1" dirty="0"/>
              <a:t> </a:t>
            </a:r>
          </a:p>
          <a:p>
            <a:pPr algn="just"/>
            <a:r>
              <a:rPr lang="sl-SI" sz="2100" b="1" dirty="0">
                <a:solidFill>
                  <a:schemeClr val="accent6">
                    <a:lumMod val="75000"/>
                  </a:schemeClr>
                </a:solidFill>
              </a:rPr>
              <a:t>Katero dejstvo, podatek te je najbolj presenetil? (pripravi beležko po ključnih besedah za ustni odgovor)</a:t>
            </a:r>
          </a:p>
          <a:p>
            <a:pPr algn="just"/>
            <a:endParaRPr lang="sl-SI" sz="2100" dirty="0"/>
          </a:p>
          <a:p>
            <a:pPr algn="just"/>
            <a:r>
              <a:rPr lang="sl-SI" sz="2100" b="1" dirty="0"/>
              <a:t>2. </a:t>
            </a:r>
            <a:r>
              <a:rPr lang="sl-SI" sz="2100" dirty="0"/>
              <a:t>a) Na spletu </a:t>
            </a:r>
            <a:r>
              <a:rPr lang="sl-SI" sz="2100" b="1" dirty="0"/>
              <a:t>poišči besedilo </a:t>
            </a:r>
            <a:r>
              <a:rPr lang="sl-SI" sz="2100" dirty="0"/>
              <a:t>ene od svojih najljubših pravljic v angleščini. </a:t>
            </a:r>
          </a:p>
          <a:p>
            <a:pPr algn="just"/>
            <a:endParaRPr lang="sl-SI" sz="2100" dirty="0"/>
          </a:p>
          <a:p>
            <a:pPr algn="just"/>
            <a:r>
              <a:rPr lang="sl-SI" sz="2100" dirty="0"/>
              <a:t>b) Besedilo </a:t>
            </a:r>
            <a:r>
              <a:rPr lang="sl-SI" sz="2100" b="1" dirty="0"/>
              <a:t>preberi in pojasni</a:t>
            </a:r>
            <a:r>
              <a:rPr lang="sl-SI" sz="2100" dirty="0"/>
              <a:t>, zakaj ti je bila zgodba všeč kot otroku in kako nanjo gledaš sedaj, ko si starejši/-a. </a:t>
            </a:r>
          </a:p>
          <a:p>
            <a:pPr algn="just"/>
            <a:r>
              <a:rPr lang="sl-SI" sz="2100" b="1" dirty="0">
                <a:solidFill>
                  <a:srgbClr val="0070C0"/>
                </a:solidFill>
              </a:rPr>
              <a:t>Besedilo s kratkim pojasnilom (do 100 besed) pošlji na/preko povezave ________________ </a:t>
            </a:r>
          </a:p>
          <a:p>
            <a:pPr algn="just"/>
            <a:r>
              <a:rPr lang="sl-SI" sz="2100" b="1" dirty="0">
                <a:solidFill>
                  <a:srgbClr val="0070C0"/>
                </a:solidFill>
              </a:rPr>
              <a:t>(možnosti: Google </a:t>
            </a:r>
            <a:r>
              <a:rPr lang="sl-SI" sz="2100" b="1" dirty="0" err="1">
                <a:solidFill>
                  <a:srgbClr val="0070C0"/>
                </a:solidFill>
              </a:rPr>
              <a:t>Drive</a:t>
            </a:r>
            <a:r>
              <a:rPr lang="sl-SI" sz="2100" b="1" dirty="0">
                <a:solidFill>
                  <a:srgbClr val="0070C0"/>
                </a:solidFill>
              </a:rPr>
              <a:t>, elektronska pošta, pripenjanje na </a:t>
            </a:r>
            <a:r>
              <a:rPr lang="sl-SI" sz="2100" b="1" dirty="0" err="1">
                <a:solidFill>
                  <a:srgbClr val="0070C0"/>
                </a:solidFill>
              </a:rPr>
              <a:t>Padlet</a:t>
            </a:r>
            <a:r>
              <a:rPr lang="sl-SI" sz="2100" b="1" dirty="0">
                <a:solidFill>
                  <a:srgbClr val="0070C0"/>
                </a:solidFill>
              </a:rPr>
              <a:t> …). </a:t>
            </a:r>
          </a:p>
          <a:p>
            <a:pPr algn="just"/>
            <a:endParaRPr lang="sl-SI" sz="2100" dirty="0"/>
          </a:p>
          <a:p>
            <a:pPr algn="ctr"/>
            <a:r>
              <a:rPr lang="sl-SI" sz="2100" b="1" u="sng" dirty="0"/>
              <a:t>DEJAVNOSTI PRED BRANJEM</a:t>
            </a:r>
          </a:p>
          <a:p>
            <a:pPr algn="ctr"/>
            <a:endParaRPr lang="sl-SI" sz="2100" b="1" u="sng" dirty="0"/>
          </a:p>
          <a:p>
            <a:pPr algn="just"/>
            <a:r>
              <a:rPr lang="sl-SI" sz="2100" b="1" dirty="0"/>
              <a:t>3. </a:t>
            </a:r>
            <a:r>
              <a:rPr lang="sl-SI" sz="2100" dirty="0"/>
              <a:t>a) Pred branjem odgovori na vprašanja:  </a:t>
            </a:r>
          </a:p>
          <a:p>
            <a:pPr algn="just"/>
            <a:r>
              <a:rPr lang="sl-SI" sz="2100" b="1" dirty="0" err="1">
                <a:solidFill>
                  <a:schemeClr val="accent6">
                    <a:lumMod val="75000"/>
                  </a:schemeClr>
                </a:solidFill>
              </a:rPr>
              <a:t>What</a:t>
            </a:r>
            <a:r>
              <a:rPr lang="sl-SI" sz="2100" b="1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sl-SI" sz="2100" b="1" dirty="0" err="1">
                <a:solidFill>
                  <a:schemeClr val="accent6">
                    <a:lumMod val="75000"/>
                  </a:schemeClr>
                </a:solidFill>
              </a:rPr>
              <a:t>kinds</a:t>
            </a:r>
            <a:r>
              <a:rPr lang="sl-SI" sz="2100" b="1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sl-SI" sz="2100" b="1" dirty="0" err="1">
                <a:solidFill>
                  <a:schemeClr val="accent6">
                    <a:lumMod val="75000"/>
                  </a:schemeClr>
                </a:solidFill>
              </a:rPr>
              <a:t>of</a:t>
            </a:r>
            <a:r>
              <a:rPr lang="sl-SI" sz="2100" b="1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sl-SI" sz="2100" b="1" dirty="0" err="1">
                <a:solidFill>
                  <a:schemeClr val="accent6">
                    <a:lumMod val="75000"/>
                  </a:schemeClr>
                </a:solidFill>
              </a:rPr>
              <a:t>stories</a:t>
            </a:r>
            <a:r>
              <a:rPr lang="sl-SI" sz="2100" b="1" dirty="0">
                <a:solidFill>
                  <a:schemeClr val="accent6">
                    <a:lumMod val="75000"/>
                  </a:schemeClr>
                </a:solidFill>
              </a:rPr>
              <a:t> do </a:t>
            </a:r>
            <a:r>
              <a:rPr lang="sl-SI" sz="2100" b="1" dirty="0" err="1">
                <a:solidFill>
                  <a:schemeClr val="accent6">
                    <a:lumMod val="75000"/>
                  </a:schemeClr>
                </a:solidFill>
              </a:rPr>
              <a:t>you</a:t>
            </a:r>
            <a:r>
              <a:rPr lang="sl-SI" sz="2100" b="1" dirty="0">
                <a:solidFill>
                  <a:schemeClr val="accent6">
                    <a:lumMod val="75000"/>
                  </a:schemeClr>
                </a:solidFill>
              </a:rPr>
              <a:t> know? </a:t>
            </a:r>
            <a:r>
              <a:rPr lang="sl-SI" sz="2100" b="1" dirty="0" err="1">
                <a:solidFill>
                  <a:schemeClr val="accent6">
                    <a:lumMod val="75000"/>
                  </a:schemeClr>
                </a:solidFill>
              </a:rPr>
              <a:t>Which</a:t>
            </a:r>
            <a:r>
              <a:rPr lang="sl-SI" sz="2100" b="1" dirty="0">
                <a:solidFill>
                  <a:schemeClr val="accent6">
                    <a:lumMod val="75000"/>
                  </a:schemeClr>
                </a:solidFill>
              </a:rPr>
              <a:t> one is </a:t>
            </a:r>
            <a:r>
              <a:rPr lang="sl-SI" sz="2100" b="1" dirty="0" err="1">
                <a:solidFill>
                  <a:schemeClr val="accent6">
                    <a:lumMod val="75000"/>
                  </a:schemeClr>
                </a:solidFill>
              </a:rPr>
              <a:t>your</a:t>
            </a:r>
            <a:r>
              <a:rPr lang="sl-SI" sz="2100" b="1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sl-SI" sz="2100" b="1" dirty="0" err="1">
                <a:solidFill>
                  <a:schemeClr val="accent6">
                    <a:lumMod val="75000"/>
                  </a:schemeClr>
                </a:solidFill>
              </a:rPr>
              <a:t>favourite</a:t>
            </a:r>
            <a:r>
              <a:rPr lang="sl-SI" sz="2100" b="1" dirty="0">
                <a:solidFill>
                  <a:schemeClr val="accent6">
                    <a:lumMod val="75000"/>
                  </a:schemeClr>
                </a:solidFill>
              </a:rPr>
              <a:t>? </a:t>
            </a:r>
          </a:p>
          <a:p>
            <a:pPr algn="just"/>
            <a:r>
              <a:rPr lang="sl-SI" sz="2100" b="1" dirty="0" err="1">
                <a:solidFill>
                  <a:schemeClr val="accent6">
                    <a:lumMod val="75000"/>
                  </a:schemeClr>
                </a:solidFill>
              </a:rPr>
              <a:t>Who</a:t>
            </a:r>
            <a:r>
              <a:rPr lang="sl-SI" sz="2100" b="1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sl-SI" sz="2100" b="1" dirty="0" err="1">
                <a:solidFill>
                  <a:schemeClr val="accent6">
                    <a:lumMod val="75000"/>
                  </a:schemeClr>
                </a:solidFill>
              </a:rPr>
              <a:t>told</a:t>
            </a:r>
            <a:r>
              <a:rPr lang="sl-SI" sz="2100" b="1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sl-SI" sz="2100" b="1" dirty="0" err="1">
                <a:solidFill>
                  <a:schemeClr val="accent6">
                    <a:lumMod val="75000"/>
                  </a:schemeClr>
                </a:solidFill>
              </a:rPr>
              <a:t>you</a:t>
            </a:r>
            <a:r>
              <a:rPr lang="sl-SI" sz="2100" b="1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sl-SI" sz="2100" b="1" dirty="0" err="1">
                <a:solidFill>
                  <a:schemeClr val="accent6">
                    <a:lumMod val="75000"/>
                  </a:schemeClr>
                </a:solidFill>
              </a:rPr>
              <a:t>stories</a:t>
            </a:r>
            <a:r>
              <a:rPr lang="sl-SI" sz="2100" b="1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sl-SI" sz="2100" b="1" dirty="0" err="1">
                <a:solidFill>
                  <a:schemeClr val="accent6">
                    <a:lumMod val="75000"/>
                  </a:schemeClr>
                </a:solidFill>
              </a:rPr>
              <a:t>when</a:t>
            </a:r>
            <a:r>
              <a:rPr lang="sl-SI" sz="2100" b="1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sl-SI" sz="2100" b="1" dirty="0" err="1">
                <a:solidFill>
                  <a:schemeClr val="accent6">
                    <a:lumMod val="75000"/>
                  </a:schemeClr>
                </a:solidFill>
              </a:rPr>
              <a:t>you</a:t>
            </a:r>
            <a:r>
              <a:rPr lang="sl-SI" sz="2100" b="1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sl-SI" sz="2100" b="1" dirty="0" err="1">
                <a:solidFill>
                  <a:schemeClr val="accent6">
                    <a:lumMod val="75000"/>
                  </a:schemeClr>
                </a:solidFill>
              </a:rPr>
              <a:t>were</a:t>
            </a:r>
            <a:r>
              <a:rPr lang="sl-SI" sz="2100" b="1" dirty="0">
                <a:solidFill>
                  <a:schemeClr val="accent6">
                    <a:lumMod val="75000"/>
                  </a:schemeClr>
                </a:solidFill>
              </a:rPr>
              <a:t> a </a:t>
            </a:r>
            <a:r>
              <a:rPr lang="sl-SI" sz="2100" b="1" dirty="0" err="1">
                <a:solidFill>
                  <a:schemeClr val="accent6">
                    <a:lumMod val="75000"/>
                  </a:schemeClr>
                </a:solidFill>
              </a:rPr>
              <a:t>child</a:t>
            </a:r>
            <a:r>
              <a:rPr lang="sl-SI" sz="2100" b="1" dirty="0">
                <a:solidFill>
                  <a:schemeClr val="accent6">
                    <a:lumMod val="75000"/>
                  </a:schemeClr>
                </a:solidFill>
              </a:rPr>
              <a:t>? </a:t>
            </a:r>
            <a:r>
              <a:rPr lang="sl-SI" sz="2100" b="1" dirty="0" err="1">
                <a:solidFill>
                  <a:schemeClr val="accent6">
                    <a:lumMod val="75000"/>
                  </a:schemeClr>
                </a:solidFill>
              </a:rPr>
              <a:t>What</a:t>
            </a:r>
            <a:r>
              <a:rPr lang="sl-SI" sz="2100" b="1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sl-SI" sz="2100" b="1" dirty="0" err="1">
                <a:solidFill>
                  <a:schemeClr val="accent6">
                    <a:lumMod val="75000"/>
                  </a:schemeClr>
                </a:solidFill>
              </a:rPr>
              <a:t>kind</a:t>
            </a:r>
            <a:r>
              <a:rPr lang="sl-SI" sz="2100" b="1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sl-SI" sz="2100" b="1" dirty="0" err="1">
                <a:solidFill>
                  <a:schemeClr val="accent6">
                    <a:lumMod val="75000"/>
                  </a:schemeClr>
                </a:solidFill>
              </a:rPr>
              <a:t>of</a:t>
            </a:r>
            <a:r>
              <a:rPr lang="sl-SI" sz="2100" b="1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sl-SI" sz="2100" b="1" dirty="0" err="1">
                <a:solidFill>
                  <a:schemeClr val="accent6">
                    <a:lumMod val="75000"/>
                  </a:schemeClr>
                </a:solidFill>
              </a:rPr>
              <a:t>stories</a:t>
            </a:r>
            <a:r>
              <a:rPr lang="sl-SI" sz="2100" b="1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sl-SI" sz="2100" b="1" dirty="0" err="1">
                <a:solidFill>
                  <a:schemeClr val="accent6">
                    <a:lumMod val="75000"/>
                  </a:schemeClr>
                </a:solidFill>
              </a:rPr>
              <a:t>did</a:t>
            </a:r>
            <a:r>
              <a:rPr lang="sl-SI" sz="2100" b="1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sl-SI" sz="2100" b="1" dirty="0" err="1">
                <a:solidFill>
                  <a:schemeClr val="accent6">
                    <a:lumMod val="75000"/>
                  </a:schemeClr>
                </a:solidFill>
              </a:rPr>
              <a:t>they</a:t>
            </a:r>
            <a:r>
              <a:rPr lang="sl-SI" sz="2100" b="1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sl-SI" sz="2100" b="1" dirty="0" err="1">
                <a:solidFill>
                  <a:schemeClr val="accent6">
                    <a:lumMod val="75000"/>
                  </a:schemeClr>
                </a:solidFill>
              </a:rPr>
              <a:t>tell</a:t>
            </a:r>
            <a:r>
              <a:rPr lang="sl-SI" sz="2100" b="1" dirty="0">
                <a:solidFill>
                  <a:schemeClr val="accent6">
                    <a:lumMod val="75000"/>
                  </a:schemeClr>
                </a:solidFill>
              </a:rPr>
              <a:t>? </a:t>
            </a:r>
          </a:p>
          <a:p>
            <a:pPr algn="just"/>
            <a:r>
              <a:rPr lang="sl-SI" sz="2100" b="1" dirty="0" err="1">
                <a:solidFill>
                  <a:schemeClr val="accent6">
                    <a:lumMod val="75000"/>
                  </a:schemeClr>
                </a:solidFill>
              </a:rPr>
              <a:t>What</a:t>
            </a:r>
            <a:r>
              <a:rPr lang="sl-SI" sz="2100" b="1" dirty="0">
                <a:solidFill>
                  <a:schemeClr val="accent6">
                    <a:lumMod val="75000"/>
                  </a:schemeClr>
                </a:solidFill>
              </a:rPr>
              <a:t> are some </a:t>
            </a:r>
            <a:r>
              <a:rPr lang="sl-SI" sz="2100" b="1" dirty="0" err="1">
                <a:solidFill>
                  <a:schemeClr val="accent6">
                    <a:lumMod val="75000"/>
                  </a:schemeClr>
                </a:solidFill>
              </a:rPr>
              <a:t>famous</a:t>
            </a:r>
            <a:r>
              <a:rPr lang="sl-SI" sz="2100" b="1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sl-SI" sz="2100" b="1" dirty="0" err="1">
                <a:solidFill>
                  <a:schemeClr val="accent6">
                    <a:lumMod val="75000"/>
                  </a:schemeClr>
                </a:solidFill>
              </a:rPr>
              <a:t>Slovenian</a:t>
            </a:r>
            <a:r>
              <a:rPr lang="sl-SI" sz="2100" b="1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sl-SI" sz="2100" b="1" dirty="0" err="1">
                <a:solidFill>
                  <a:schemeClr val="accent6">
                    <a:lumMod val="75000"/>
                  </a:schemeClr>
                </a:solidFill>
              </a:rPr>
              <a:t>stories</a:t>
            </a:r>
            <a:r>
              <a:rPr lang="sl-SI" sz="2100" b="1" dirty="0">
                <a:solidFill>
                  <a:schemeClr val="accent6">
                    <a:lumMod val="75000"/>
                  </a:schemeClr>
                </a:solidFill>
              </a:rPr>
              <a:t>? Do </a:t>
            </a:r>
            <a:r>
              <a:rPr lang="sl-SI" sz="2100" b="1" dirty="0" err="1">
                <a:solidFill>
                  <a:schemeClr val="accent6">
                    <a:lumMod val="75000"/>
                  </a:schemeClr>
                </a:solidFill>
              </a:rPr>
              <a:t>they</a:t>
            </a:r>
            <a:r>
              <a:rPr lang="sl-SI" sz="2100" b="1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sl-SI" sz="2100" b="1" dirty="0" err="1">
                <a:solidFill>
                  <a:schemeClr val="accent6">
                    <a:lumMod val="75000"/>
                  </a:schemeClr>
                </a:solidFill>
              </a:rPr>
              <a:t>teach</a:t>
            </a:r>
            <a:r>
              <a:rPr lang="sl-SI" sz="2100" b="1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sl-SI" sz="2100" b="1" dirty="0" err="1">
                <a:solidFill>
                  <a:schemeClr val="accent6">
                    <a:lumMod val="75000"/>
                  </a:schemeClr>
                </a:solidFill>
              </a:rPr>
              <a:t>the</a:t>
            </a:r>
            <a:r>
              <a:rPr lang="sl-SI" sz="2100" b="1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sl-SI" sz="2100" b="1" dirty="0" err="1">
                <a:solidFill>
                  <a:schemeClr val="accent6">
                    <a:lumMod val="75000"/>
                  </a:schemeClr>
                </a:solidFill>
              </a:rPr>
              <a:t>listener</a:t>
            </a:r>
            <a:r>
              <a:rPr lang="sl-SI" sz="2100" b="1" dirty="0">
                <a:solidFill>
                  <a:schemeClr val="accent6">
                    <a:lumMod val="75000"/>
                  </a:schemeClr>
                </a:solidFill>
              </a:rPr>
              <a:t>/</a:t>
            </a:r>
            <a:r>
              <a:rPr lang="sl-SI" sz="2100" b="1" dirty="0" err="1">
                <a:solidFill>
                  <a:schemeClr val="accent6">
                    <a:lumMod val="75000"/>
                  </a:schemeClr>
                </a:solidFill>
              </a:rPr>
              <a:t>reader</a:t>
            </a:r>
            <a:r>
              <a:rPr lang="sl-SI" sz="2100" b="1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sl-SI" sz="2100" b="1" dirty="0" err="1">
                <a:solidFill>
                  <a:schemeClr val="accent6">
                    <a:lumMod val="75000"/>
                  </a:schemeClr>
                </a:solidFill>
              </a:rPr>
              <a:t>something</a:t>
            </a:r>
            <a:r>
              <a:rPr lang="sl-SI" sz="2100" b="1" dirty="0">
                <a:solidFill>
                  <a:schemeClr val="accent6">
                    <a:lumMod val="75000"/>
                  </a:schemeClr>
                </a:solidFill>
              </a:rPr>
              <a:t>? </a:t>
            </a:r>
          </a:p>
          <a:p>
            <a:pPr algn="just"/>
            <a:r>
              <a:rPr lang="sl-SI" sz="2100" b="1" dirty="0">
                <a:solidFill>
                  <a:schemeClr val="accent6">
                    <a:lumMod val="75000"/>
                  </a:schemeClr>
                </a:solidFill>
              </a:rPr>
              <a:t>(pripravi beležke za ustni odgovor) </a:t>
            </a:r>
          </a:p>
          <a:p>
            <a:pPr algn="just"/>
            <a:endParaRPr lang="sl-SI" sz="2100" dirty="0"/>
          </a:p>
          <a:p>
            <a:pPr algn="just"/>
            <a:r>
              <a:rPr lang="sl-SI" sz="2100" dirty="0"/>
              <a:t>b) Sledi povezavi </a:t>
            </a:r>
            <a:r>
              <a:rPr lang="sl-SI" sz="2100" b="1" u="sng" dirty="0">
                <a:solidFill>
                  <a:srgbClr val="1155CC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hlinkClick r:id="rId2"/>
              </a:rPr>
              <a:t>CHARACTERISTICS OF FOLK TALES</a:t>
            </a:r>
            <a:r>
              <a:rPr lang="sl-SI" sz="2100" dirty="0"/>
              <a:t>  (i-učbenik, str. 201). </a:t>
            </a:r>
          </a:p>
          <a:p>
            <a:pPr algn="just"/>
            <a:r>
              <a:rPr lang="sl-SI" sz="2100" dirty="0"/>
              <a:t>Reši nalogo (povezovanje značilnosti ljudskih pripovedk z njihovo razlago). 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B93192DB-7694-C7EA-76C6-E5EE4842B3D4}"/>
              </a:ext>
            </a:extLst>
          </p:cNvPr>
          <p:cNvSpPr/>
          <p:nvPr/>
        </p:nvSpPr>
        <p:spPr>
          <a:xfrm>
            <a:off x="79899" y="4224879"/>
            <a:ext cx="10387546" cy="1772892"/>
          </a:xfrm>
          <a:prstGeom prst="rect">
            <a:avLst/>
          </a:prstGeom>
          <a:noFill/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pic>
        <p:nvPicPr>
          <p:cNvPr id="11" name="Graphic 10" descr="Computer with solid fill">
            <a:extLst>
              <a:ext uri="{FF2B5EF4-FFF2-40B4-BE49-F238E27FC236}">
                <a16:creationId xmlns:a16="http://schemas.microsoft.com/office/drawing/2014/main" id="{75509233-E474-2980-30D0-BA466F882E2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>
            <a:off x="10555932" y="0"/>
            <a:ext cx="914400" cy="914400"/>
          </a:xfrm>
          <a:prstGeom prst="rect">
            <a:avLst/>
          </a:prstGeom>
        </p:spPr>
      </p:pic>
      <p:pic>
        <p:nvPicPr>
          <p:cNvPr id="13" name="Graphic 12" descr="Computer with solid fill">
            <a:extLst>
              <a:ext uri="{FF2B5EF4-FFF2-40B4-BE49-F238E27FC236}">
                <a16:creationId xmlns:a16="http://schemas.microsoft.com/office/drawing/2014/main" id="{1DDA7C32-680D-FE02-C5DA-F7E6D28F9E0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>
            <a:off x="10657498" y="4192876"/>
            <a:ext cx="914400" cy="914400"/>
          </a:xfrm>
          <a:prstGeom prst="rect">
            <a:avLst/>
          </a:prstGeom>
        </p:spPr>
      </p:pic>
      <p:pic>
        <p:nvPicPr>
          <p:cNvPr id="15" name="Graphic 14" descr="Document with solid fill">
            <a:extLst>
              <a:ext uri="{FF2B5EF4-FFF2-40B4-BE49-F238E27FC236}">
                <a16:creationId xmlns:a16="http://schemas.microsoft.com/office/drawing/2014/main" id="{10AB4AAC-3F0D-5E43-3F8E-05BF2018A94C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6"/>
              </a:ext>
            </a:extLst>
          </a:blip>
          <a:stretch>
            <a:fillRect/>
          </a:stretch>
        </p:blipFill>
        <p:spPr>
          <a:xfrm>
            <a:off x="9105567" y="2396970"/>
            <a:ext cx="629495" cy="6294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555149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D278ADA9-6383-4BDD-80D2-8899A402687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484B7147-B0F6-40ED-B5A2-FF72BC8198B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B36D2DE0-0628-4A9A-A59D-7BA8B5EB302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48E405C9-94BE-41DA-928C-DEC9A8550E9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815929" y="148929"/>
            <a:ext cx="6560142" cy="6560142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16" name="Arc 15">
            <a:extLst>
              <a:ext uri="{FF2B5EF4-FFF2-40B4-BE49-F238E27FC236}">
                <a16:creationId xmlns:a16="http://schemas.microsoft.com/office/drawing/2014/main" id="{D2091A72-D5BB-42AC-8FD3-F7747D90861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9222429" flipV="1">
            <a:off x="2494119" y="6170"/>
            <a:ext cx="6816262" cy="6816262"/>
          </a:xfrm>
          <a:prstGeom prst="arc">
            <a:avLst>
              <a:gd name="adj1" fmla="val 16200000"/>
              <a:gd name="adj2" fmla="val 20093138"/>
            </a:avLst>
          </a:prstGeom>
          <a:ln w="127000" cap="rnd">
            <a:solidFill>
              <a:schemeClr val="accent4">
                <a:alpha val="9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6ED12BFC-A737-46AF-8411-481112D54B0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200995" y="5310973"/>
            <a:ext cx="705948" cy="686798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6B78F17-98A5-FED4-4E47-92FF140767DA}"/>
              </a:ext>
            </a:extLst>
          </p:cNvPr>
          <p:cNvSpPr txBox="1"/>
          <p:nvPr/>
        </p:nvSpPr>
        <p:spPr>
          <a:xfrm>
            <a:off x="79899" y="148930"/>
            <a:ext cx="11904955" cy="74861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sl-SI" sz="1800" b="1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4. </a:t>
            </a:r>
            <a:r>
              <a:rPr lang="sl-SI" sz="1800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Sledi povezavi </a:t>
            </a:r>
            <a:r>
              <a:rPr lang="sl-SI" sz="2400" u="sng" dirty="0" err="1">
                <a:solidFill>
                  <a:srgbClr val="1155CC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hlinkClick r:id="rId2"/>
              </a:rPr>
              <a:t>The</a:t>
            </a:r>
            <a:r>
              <a:rPr lang="sl-SI" sz="2400" u="sng" dirty="0">
                <a:solidFill>
                  <a:srgbClr val="1155CC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hlinkClick r:id="rId2"/>
              </a:rPr>
              <a:t> </a:t>
            </a:r>
            <a:r>
              <a:rPr lang="sl-SI" sz="2400" u="sng" dirty="0" err="1">
                <a:solidFill>
                  <a:srgbClr val="1155CC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hlinkClick r:id="rId2"/>
              </a:rPr>
              <a:t>Goldenhorn</a:t>
            </a:r>
            <a:r>
              <a:rPr lang="sl-SI" sz="2400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sl-SI" sz="1800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(i-učbenik, str. 202 desno).</a:t>
            </a:r>
            <a:endParaRPr lang="sl-SI" sz="18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sl-SI" sz="1800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Prebral boš slovensko ljudsko pripovedko </a:t>
            </a:r>
            <a:r>
              <a:rPr lang="sl-SI" sz="1800" i="1" dirty="0" err="1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The</a:t>
            </a:r>
            <a:r>
              <a:rPr lang="sl-SI" sz="1800" i="1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sl-SI" sz="1800" i="1" dirty="0" err="1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Goldenhorn</a:t>
            </a:r>
            <a:r>
              <a:rPr lang="sl-SI" sz="1800" i="1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sl-SI" sz="1800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(</a:t>
            </a:r>
            <a:r>
              <a:rPr lang="sl-SI" sz="1800" i="1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Zlatorog</a:t>
            </a:r>
            <a:r>
              <a:rPr lang="sl-SI" sz="1800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).</a:t>
            </a:r>
            <a:endParaRPr lang="sl-SI" dirty="0">
              <a:latin typeface="Arial" panose="020B0604020202020204" pitchFamily="34" charset="0"/>
              <a:ea typeface="Calibri" panose="020F0502020204030204" pitchFamily="34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sl-SI" sz="1800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				</a:t>
            </a:r>
            <a:r>
              <a:rPr lang="sl-SI" sz="1800" b="1" u="sng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DEJAVNOSTI PO BRANJU</a:t>
            </a:r>
          </a:p>
          <a:p>
            <a:pPr>
              <a:lnSpc>
                <a:spcPct val="115000"/>
              </a:lnSpc>
              <a:spcAft>
                <a:spcPts val="1000"/>
              </a:spcAft>
            </a:pPr>
            <a:endParaRPr lang="sl-SI" sz="1800" dirty="0">
              <a:effectLst/>
              <a:latin typeface="Arial" panose="020B0604020202020204" pitchFamily="34" charset="0"/>
              <a:ea typeface="Calibri" panose="020F0502020204030204" pitchFamily="34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sl-SI" sz="1800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Odgovori na vprašanja</a:t>
            </a:r>
            <a:r>
              <a:rPr lang="sl-SI" sz="1800" b="1" dirty="0">
                <a:solidFill>
                  <a:schemeClr val="accent6">
                    <a:lumMod val="75000"/>
                  </a:schemeClr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/>
            </a:r>
            <a:br>
              <a:rPr lang="sl-SI" sz="1800" b="1" dirty="0">
                <a:solidFill>
                  <a:schemeClr val="accent6">
                    <a:lumMod val="75000"/>
                  </a:schemeClr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</a:br>
            <a:r>
              <a:rPr lang="en-GB" sz="1800" b="1" dirty="0">
                <a:solidFill>
                  <a:schemeClr val="accent6">
                    <a:lumMod val="75000"/>
                  </a:schemeClr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Where does this story take place?</a:t>
            </a:r>
            <a:endParaRPr lang="sl-SI" sz="1800" dirty="0">
              <a:solidFill>
                <a:schemeClr val="accent6">
                  <a:lumMod val="75000"/>
                </a:schemeClr>
              </a:solidFill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GB" sz="1800" b="1" dirty="0">
                <a:solidFill>
                  <a:schemeClr val="accent6">
                    <a:lumMod val="75000"/>
                  </a:schemeClr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Describe two main characters.</a:t>
            </a:r>
            <a:endParaRPr lang="sl-SI" sz="1800" dirty="0">
              <a:solidFill>
                <a:schemeClr val="accent6">
                  <a:lumMod val="75000"/>
                </a:schemeClr>
              </a:solidFill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>
              <a:lnSpc>
                <a:spcPct val="115000"/>
              </a:lnSpc>
              <a:spcAft>
                <a:spcPts val="1300"/>
              </a:spcAft>
            </a:pPr>
            <a:r>
              <a:rPr lang="en-GB" sz="1800" b="1" dirty="0">
                <a:solidFill>
                  <a:schemeClr val="accent6">
                    <a:lumMod val="75000"/>
                  </a:schemeClr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Describe the most important events in the story.</a:t>
            </a:r>
            <a:endParaRPr lang="sl-SI" sz="1800" dirty="0">
              <a:solidFill>
                <a:schemeClr val="accent6">
                  <a:lumMod val="75000"/>
                </a:schemeClr>
              </a:solidFill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>
              <a:lnSpc>
                <a:spcPct val="115000"/>
              </a:lnSpc>
              <a:spcAft>
                <a:spcPts val="1300"/>
              </a:spcAft>
            </a:pPr>
            <a:r>
              <a:rPr lang="en-GB" sz="1800" b="1" dirty="0">
                <a:solidFill>
                  <a:schemeClr val="accent6">
                    <a:lumMod val="75000"/>
                  </a:schemeClr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How was the problem solved?</a:t>
            </a:r>
            <a:endParaRPr lang="sl-SI" sz="1800" dirty="0">
              <a:solidFill>
                <a:schemeClr val="accent6">
                  <a:lumMod val="75000"/>
                </a:schemeClr>
              </a:solidFill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>
              <a:lnSpc>
                <a:spcPct val="115000"/>
              </a:lnSpc>
              <a:spcAft>
                <a:spcPts val="1300"/>
              </a:spcAft>
            </a:pPr>
            <a:r>
              <a:rPr lang="en-GB" sz="1800" b="1" dirty="0">
                <a:solidFill>
                  <a:schemeClr val="accent6">
                    <a:lumMod val="75000"/>
                  </a:schemeClr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How did the story end?</a:t>
            </a:r>
            <a:endParaRPr lang="sl-SI" sz="1800" dirty="0">
              <a:solidFill>
                <a:schemeClr val="accent6">
                  <a:lumMod val="75000"/>
                </a:schemeClr>
              </a:solidFill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>
              <a:lnSpc>
                <a:spcPct val="115000"/>
              </a:lnSpc>
              <a:spcAft>
                <a:spcPts val="1300"/>
              </a:spcAft>
            </a:pPr>
            <a:r>
              <a:rPr lang="en-GB" sz="1800" b="1" dirty="0">
                <a:solidFill>
                  <a:schemeClr val="accent6">
                    <a:lumMod val="75000"/>
                  </a:schemeClr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 What did you learn from this folktale? What is its message?</a:t>
            </a:r>
            <a:endParaRPr lang="sl-SI" dirty="0">
              <a:solidFill>
                <a:schemeClr val="accent6">
                  <a:lumMod val="75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>
              <a:lnSpc>
                <a:spcPct val="115000"/>
              </a:lnSpc>
              <a:spcAft>
                <a:spcPts val="1300"/>
              </a:spcAft>
            </a:pPr>
            <a:endParaRPr lang="sl-SI" b="1" dirty="0">
              <a:solidFill>
                <a:schemeClr val="accent6">
                  <a:lumMod val="75000"/>
                </a:schemeClr>
              </a:solidFill>
              <a:latin typeface="Arial" panose="020B0604020202020204" pitchFamily="34" charset="0"/>
              <a:ea typeface="Calibri" panose="020F0502020204030204" pitchFamily="34" charset="0"/>
            </a:endParaRPr>
          </a:p>
          <a:p>
            <a:r>
              <a:rPr lang="sl-SI" sz="1800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Reši igro spomin na povezavi</a:t>
            </a:r>
            <a:r>
              <a:rPr lang="sl-SI" sz="1800" dirty="0">
                <a:solidFill>
                  <a:srgbClr val="274E13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sl-SI" sz="2800" b="1" u="sng" dirty="0">
                <a:solidFill>
                  <a:srgbClr val="1155CC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hlinkClick r:id="rId3"/>
              </a:rPr>
              <a:t>IGRA SPOMIN</a:t>
            </a:r>
            <a:r>
              <a:rPr lang="sl-SI" sz="1800" b="1" dirty="0">
                <a:solidFill>
                  <a:srgbClr val="274E13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. </a:t>
            </a:r>
          </a:p>
          <a:p>
            <a:endParaRPr lang="sl-SI" b="1" dirty="0">
              <a:solidFill>
                <a:srgbClr val="274E13"/>
              </a:solidFill>
              <a:latin typeface="Arial" panose="020B0604020202020204" pitchFamily="34" charset="0"/>
              <a:ea typeface="Calibri" panose="020F0502020204030204" pitchFamily="34" charset="0"/>
            </a:endParaRPr>
          </a:p>
          <a:p>
            <a:r>
              <a:rPr lang="sl-SI" sz="1800" b="1" dirty="0">
                <a:solidFill>
                  <a:srgbClr val="1C4587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Učitelju pošlji posnetek zaslona rešene naloge.</a:t>
            </a:r>
            <a:endParaRPr lang="sl-SI" sz="18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endParaRPr lang="sl-SI" sz="1800" b="1" dirty="0">
              <a:solidFill>
                <a:schemeClr val="accent6">
                  <a:lumMod val="75000"/>
                </a:schemeClr>
              </a:solidFill>
              <a:effectLst/>
              <a:latin typeface="Arial" panose="020B0604020202020204" pitchFamily="34" charset="0"/>
              <a:ea typeface="Calibri" panose="020F0502020204030204" pitchFamily="34" charset="0"/>
            </a:endParaRPr>
          </a:p>
          <a:p>
            <a:endParaRPr lang="sl-SI" b="1" dirty="0">
              <a:solidFill>
                <a:schemeClr val="accent6">
                  <a:lumMod val="75000"/>
                </a:schemeClr>
              </a:solidFill>
              <a:latin typeface="Arial" panose="020B0604020202020204" pitchFamily="34" charset="0"/>
            </a:endParaRPr>
          </a:p>
          <a:p>
            <a:endParaRPr lang="sl-SI" sz="21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D7163D7F-EDD2-958C-D291-D3536BB4E02D}"/>
              </a:ext>
            </a:extLst>
          </p:cNvPr>
          <p:cNvSpPr/>
          <p:nvPr/>
        </p:nvSpPr>
        <p:spPr>
          <a:xfrm>
            <a:off x="79899" y="1840590"/>
            <a:ext cx="6720396" cy="3559946"/>
          </a:xfrm>
          <a:prstGeom prst="rect">
            <a:avLst/>
          </a:prstGeom>
          <a:noFill/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pic>
        <p:nvPicPr>
          <p:cNvPr id="11" name="Graphic 10" descr="Computer with solid fill">
            <a:extLst>
              <a:ext uri="{FF2B5EF4-FFF2-40B4-BE49-F238E27FC236}">
                <a16:creationId xmlns:a16="http://schemas.microsoft.com/office/drawing/2014/main" id="{171834F1-6600-7844-CD83-FDA6E7B4C20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>
            <a:off x="6858371" y="2939202"/>
            <a:ext cx="1362722" cy="1362722"/>
          </a:xfrm>
          <a:prstGeom prst="rect">
            <a:avLst/>
          </a:prstGeom>
        </p:spPr>
      </p:pic>
      <p:pic>
        <p:nvPicPr>
          <p:cNvPr id="5" name="Graphic 4" descr="Touchscreen with solid fill">
            <a:extLst>
              <a:ext uri="{FF2B5EF4-FFF2-40B4-BE49-F238E27FC236}">
                <a16:creationId xmlns:a16="http://schemas.microsoft.com/office/drawing/2014/main" id="{67BAE7F6-F7F1-4F33-5406-D05EDF2D0045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tretch>
            <a:fillRect/>
          </a:stretch>
        </p:blipFill>
        <p:spPr>
          <a:xfrm>
            <a:off x="5589206" y="5576156"/>
            <a:ext cx="1132915" cy="11329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592904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D278ADA9-6383-4BDD-80D2-8899A402687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484B7147-B0F6-40ED-B5A2-FF72BC8198B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B36D2DE0-0628-4A9A-A59D-7BA8B5EB302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48E405C9-94BE-41DA-928C-DEC9A8550E9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815929" y="148929"/>
            <a:ext cx="6560142" cy="6560142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16" name="Arc 15">
            <a:extLst>
              <a:ext uri="{FF2B5EF4-FFF2-40B4-BE49-F238E27FC236}">
                <a16:creationId xmlns:a16="http://schemas.microsoft.com/office/drawing/2014/main" id="{D2091A72-D5BB-42AC-8FD3-F7747D90861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9222429" flipV="1">
            <a:off x="2494119" y="6170"/>
            <a:ext cx="6816262" cy="6816262"/>
          </a:xfrm>
          <a:prstGeom prst="arc">
            <a:avLst>
              <a:gd name="adj1" fmla="val 16200000"/>
              <a:gd name="adj2" fmla="val 20093138"/>
            </a:avLst>
          </a:prstGeom>
          <a:ln w="127000" cap="rnd">
            <a:solidFill>
              <a:schemeClr val="accent4">
                <a:alpha val="9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6ED12BFC-A737-46AF-8411-481112D54B0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200995" y="5310973"/>
            <a:ext cx="705948" cy="686798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6B78F17-98A5-FED4-4E47-92FF140767DA}"/>
              </a:ext>
            </a:extLst>
          </p:cNvPr>
          <p:cNvSpPr txBox="1"/>
          <p:nvPr/>
        </p:nvSpPr>
        <p:spPr>
          <a:xfrm>
            <a:off x="79899" y="148930"/>
            <a:ext cx="11904955" cy="51275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sl-SI" sz="18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5. </a:t>
            </a:r>
          </a:p>
          <a:p>
            <a:pPr marL="342900" indent="-342900" algn="just">
              <a:lnSpc>
                <a:spcPct val="115000"/>
              </a:lnSpc>
              <a:spcAft>
                <a:spcPts val="1000"/>
              </a:spcAft>
              <a:buAutoNum type="alphaLcParenR"/>
            </a:pPr>
            <a:r>
              <a:rPr lang="sl-SI" sz="18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Na spletni strani </a:t>
            </a:r>
            <a:r>
              <a:rPr lang="sl-SI" sz="1800" b="1" u="sng" dirty="0">
                <a:solidFill>
                  <a:srgbClr val="1155CC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hlinkClick r:id="rId2"/>
              </a:rPr>
              <a:t>SLOVENIA IN TALES, MYTHS AND LEGENDS</a:t>
            </a:r>
            <a:r>
              <a:rPr lang="sl-SI" sz="18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sl-SI" sz="18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preberi še nekaj slovenskih pripovedk, mitov in legend. </a:t>
            </a:r>
            <a:endParaRPr lang="sl-SI" sz="1800" b="1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algn="just">
              <a:lnSpc>
                <a:spcPct val="115000"/>
              </a:lnSpc>
              <a:spcAft>
                <a:spcPts val="1300"/>
              </a:spcAft>
            </a:pPr>
            <a:endParaRPr lang="sl-SI" sz="1800" b="1" dirty="0">
              <a:solidFill>
                <a:srgbClr val="000000"/>
              </a:solidFill>
              <a:effectLst/>
              <a:latin typeface="Arial" panose="020B0604020202020204" pitchFamily="34" charset="0"/>
              <a:ea typeface="Calibri" panose="020F0502020204030204" pitchFamily="34" charset="0"/>
            </a:endParaRPr>
          </a:p>
          <a:p>
            <a:pPr algn="just">
              <a:lnSpc>
                <a:spcPct val="115000"/>
              </a:lnSpc>
              <a:spcAft>
                <a:spcPts val="1300"/>
              </a:spcAft>
            </a:pPr>
            <a:r>
              <a:rPr lang="sl-SI" sz="18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b) Preberi ljudsko pripovedko o </a:t>
            </a:r>
            <a:r>
              <a:rPr lang="sl-SI" sz="1800" b="1" i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Kurentu</a:t>
            </a:r>
            <a:r>
              <a:rPr lang="sl-SI" sz="18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.</a:t>
            </a:r>
          </a:p>
          <a:p>
            <a:pPr algn="just">
              <a:lnSpc>
                <a:spcPct val="115000"/>
              </a:lnSpc>
              <a:spcAft>
                <a:spcPts val="1300"/>
              </a:spcAft>
            </a:pPr>
            <a:endParaRPr lang="sl-SI" b="1" dirty="0">
              <a:solidFill>
                <a:srgbClr val="000000"/>
              </a:solidFill>
              <a:latin typeface="Arial" panose="020B0604020202020204" pitchFamily="34" charset="0"/>
              <a:ea typeface="Calibri" panose="020F0502020204030204" pitchFamily="34" charset="0"/>
            </a:endParaRPr>
          </a:p>
          <a:p>
            <a:pPr algn="just">
              <a:lnSpc>
                <a:spcPct val="115000"/>
              </a:lnSpc>
              <a:spcAft>
                <a:spcPts val="1300"/>
              </a:spcAft>
            </a:pPr>
            <a:r>
              <a:rPr lang="sl-SI" b="1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c) </a:t>
            </a:r>
            <a:r>
              <a:rPr lang="sl-SI" sz="18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Po prebrani zgodbi izpolni tabelo.  </a:t>
            </a:r>
          </a:p>
          <a:p>
            <a:pPr algn="just">
              <a:lnSpc>
                <a:spcPct val="115000"/>
              </a:lnSpc>
              <a:spcAft>
                <a:spcPts val="1300"/>
              </a:spcAft>
            </a:pPr>
            <a:endParaRPr lang="sl-SI" sz="18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algn="just">
              <a:lnSpc>
                <a:spcPct val="115000"/>
              </a:lnSpc>
              <a:spcAft>
                <a:spcPts val="1300"/>
              </a:spcAft>
            </a:pPr>
            <a:endParaRPr lang="sl-SI" b="1" dirty="0">
              <a:solidFill>
                <a:srgbClr val="000000"/>
              </a:solidFill>
              <a:latin typeface="Arial" panose="020B0604020202020204" pitchFamily="34" charset="0"/>
              <a:ea typeface="Calibri" panose="020F0502020204030204" pitchFamily="34" charset="0"/>
            </a:endParaRPr>
          </a:p>
          <a:p>
            <a:pPr algn="just">
              <a:lnSpc>
                <a:spcPct val="115000"/>
              </a:lnSpc>
              <a:spcAft>
                <a:spcPts val="1300"/>
              </a:spcAft>
            </a:pPr>
            <a:endParaRPr lang="sl-SI" sz="18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sl-SI" sz="1800" b="1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 </a:t>
            </a:r>
            <a:endParaRPr lang="sl-SI" sz="18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graphicFrame>
        <p:nvGraphicFramePr>
          <p:cNvPr id="11" name="Table 10">
            <a:extLst>
              <a:ext uri="{FF2B5EF4-FFF2-40B4-BE49-F238E27FC236}">
                <a16:creationId xmlns:a16="http://schemas.microsoft.com/office/drawing/2014/main" id="{770841CF-0D14-B13E-5B58-BC0FF001991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50663959"/>
              </p:ext>
            </p:extLst>
          </p:nvPr>
        </p:nvGraphicFramePr>
        <p:xfrm>
          <a:off x="4696954" y="2248499"/>
          <a:ext cx="4209989" cy="445100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897667">
                  <a:extLst>
                    <a:ext uri="{9D8B030D-6E8A-4147-A177-3AD203B41FA5}">
                      <a16:colId xmlns:a16="http://schemas.microsoft.com/office/drawing/2014/main" val="580167353"/>
                    </a:ext>
                  </a:extLst>
                </a:gridCol>
                <a:gridCol w="3312322">
                  <a:extLst>
                    <a:ext uri="{9D8B030D-6E8A-4147-A177-3AD203B41FA5}">
                      <a16:colId xmlns:a16="http://schemas.microsoft.com/office/drawing/2014/main" val="733346882"/>
                    </a:ext>
                  </a:extLst>
                </a:gridCol>
              </a:tblGrid>
              <a:tr h="440242">
                <a:tc>
                  <a:txBody>
                    <a:bodyPr/>
                    <a:lstStyle/>
                    <a:p>
                      <a:pPr marL="89535"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1000"/>
                        </a:spcAft>
                      </a:pPr>
                      <a:r>
                        <a:rPr lang="en-GB" sz="1100" b="1" dirty="0">
                          <a:effectLst/>
                        </a:rPr>
                        <a:t>Beginning</a:t>
                      </a:r>
                      <a:endParaRPr lang="sl-SI" sz="9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57792" marR="57792" marT="57792" marB="57792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1000"/>
                        </a:spcAft>
                      </a:pPr>
                      <a:r>
                        <a:rPr lang="sl-SI" sz="1100" dirty="0">
                          <a:effectLst/>
                        </a:rPr>
                        <a:t> </a:t>
                      </a:r>
                      <a:endParaRPr lang="sl-SI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57792" marR="57792" marT="57792" marB="57792"/>
                </a:tc>
                <a:extLst>
                  <a:ext uri="{0D108BD9-81ED-4DB2-BD59-A6C34878D82A}">
                    <a16:rowId xmlns:a16="http://schemas.microsoft.com/office/drawing/2014/main" val="1794288301"/>
                  </a:ext>
                </a:extLst>
              </a:tr>
              <a:tr h="487202">
                <a:tc>
                  <a:txBody>
                    <a:bodyPr/>
                    <a:lstStyle/>
                    <a:p>
                      <a:pPr marL="89535"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1000"/>
                        </a:spcAft>
                      </a:pPr>
                      <a:r>
                        <a:rPr lang="en-GB" sz="1100" b="1" dirty="0">
                          <a:effectLst/>
                        </a:rPr>
                        <a:t>Based on</a:t>
                      </a:r>
                      <a:endParaRPr lang="sl-SI" sz="9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57792" marR="57792" marT="57792" marB="57792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1000"/>
                        </a:spcAft>
                      </a:pPr>
                      <a:r>
                        <a:rPr lang="en-GB" sz="1100" dirty="0">
                          <a:effectLst/>
                        </a:rPr>
                        <a:t> </a:t>
                      </a:r>
                      <a:endParaRPr lang="sl-SI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57792" marR="57792" marT="57792" marB="57792"/>
                </a:tc>
                <a:extLst>
                  <a:ext uri="{0D108BD9-81ED-4DB2-BD59-A6C34878D82A}">
                    <a16:rowId xmlns:a16="http://schemas.microsoft.com/office/drawing/2014/main" val="265574811"/>
                  </a:ext>
                </a:extLst>
              </a:tr>
              <a:tr h="413828">
                <a:tc>
                  <a:txBody>
                    <a:bodyPr/>
                    <a:lstStyle/>
                    <a:p>
                      <a:pPr marL="89535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1000"/>
                        </a:spcAft>
                      </a:pPr>
                      <a:r>
                        <a:rPr lang="en-GB" sz="1100" b="1" dirty="0">
                          <a:effectLst/>
                        </a:rPr>
                        <a:t>     Setting</a:t>
                      </a:r>
                      <a:endParaRPr lang="sl-SI" sz="9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57792" marR="57792" marT="57792" marB="57792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1000"/>
                        </a:spcAft>
                      </a:pPr>
                      <a:r>
                        <a:rPr lang="sl-SI" sz="1100" dirty="0">
                          <a:effectLst/>
                        </a:rPr>
                        <a:t> </a:t>
                      </a:r>
                      <a:endParaRPr lang="sl-SI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57792" marR="57792" marT="57792" marB="57792"/>
                </a:tc>
                <a:extLst>
                  <a:ext uri="{0D108BD9-81ED-4DB2-BD59-A6C34878D82A}">
                    <a16:rowId xmlns:a16="http://schemas.microsoft.com/office/drawing/2014/main" val="3648119607"/>
                  </a:ext>
                </a:extLst>
              </a:tr>
              <a:tr h="493718">
                <a:tc>
                  <a:txBody>
                    <a:bodyPr/>
                    <a:lstStyle/>
                    <a:p>
                      <a:pPr marL="89535"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1000"/>
                        </a:spcAft>
                      </a:pPr>
                      <a:r>
                        <a:rPr lang="en-GB" sz="1100" b="1">
                          <a:effectLst/>
                        </a:rPr>
                        <a:t>Characters</a:t>
                      </a:r>
                      <a:endParaRPr lang="sl-SI" sz="9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57792" marR="57792" marT="57792" marB="57792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1000"/>
                        </a:spcAft>
                      </a:pPr>
                      <a:r>
                        <a:rPr lang="en-GB" sz="1100" dirty="0">
                          <a:effectLst/>
                        </a:rPr>
                        <a:t> </a:t>
                      </a:r>
                      <a:endParaRPr lang="sl-SI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57792" marR="57792" marT="57792" marB="57792"/>
                </a:tc>
                <a:extLst>
                  <a:ext uri="{0D108BD9-81ED-4DB2-BD59-A6C34878D82A}">
                    <a16:rowId xmlns:a16="http://schemas.microsoft.com/office/drawing/2014/main" val="3177091410"/>
                  </a:ext>
                </a:extLst>
              </a:tr>
              <a:tr h="69335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1000"/>
                        </a:spcAft>
                      </a:pPr>
                      <a:r>
                        <a:rPr lang="en-GB" sz="1100" b="1">
                          <a:effectLst/>
                        </a:rPr>
                        <a:t>Importance of certain numbers</a:t>
                      </a:r>
                      <a:endParaRPr lang="sl-SI" sz="9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57792" marR="57792" marT="57792" marB="57792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1000"/>
                        </a:spcAft>
                      </a:pPr>
                      <a:r>
                        <a:rPr lang="en-GB" sz="1100">
                          <a:effectLst/>
                        </a:rPr>
                        <a:t> </a:t>
                      </a:r>
                      <a:endParaRPr lang="sl-SI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57792" marR="57792" marT="57792" marB="57792"/>
                </a:tc>
                <a:extLst>
                  <a:ext uri="{0D108BD9-81ED-4DB2-BD59-A6C34878D82A}">
                    <a16:rowId xmlns:a16="http://schemas.microsoft.com/office/drawing/2014/main" val="1169084980"/>
                  </a:ext>
                </a:extLst>
              </a:tr>
              <a:tr h="497541">
                <a:tc>
                  <a:txBody>
                    <a:bodyPr/>
                    <a:lstStyle/>
                    <a:p>
                      <a:pPr marL="89535"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1000"/>
                        </a:spcAft>
                      </a:pPr>
                      <a:r>
                        <a:rPr lang="en-GB" sz="1100" b="1" dirty="0">
                          <a:effectLst/>
                        </a:rPr>
                        <a:t>Good vs. Evil</a:t>
                      </a:r>
                      <a:endParaRPr lang="sl-SI" sz="9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57792" marR="57792" marT="57792" marB="57792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1000"/>
                        </a:spcAft>
                      </a:pPr>
                      <a:r>
                        <a:rPr lang="en-GB" sz="1100" dirty="0">
                          <a:effectLst/>
                        </a:rPr>
                        <a:t> </a:t>
                      </a:r>
                      <a:endParaRPr lang="sl-SI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57792" marR="57792" marT="57792" marB="57792"/>
                </a:tc>
                <a:extLst>
                  <a:ext uri="{0D108BD9-81ED-4DB2-BD59-A6C34878D82A}">
                    <a16:rowId xmlns:a16="http://schemas.microsoft.com/office/drawing/2014/main" val="794259498"/>
                  </a:ext>
                </a:extLst>
              </a:tr>
              <a:tr h="316975">
                <a:tc>
                  <a:txBody>
                    <a:bodyPr/>
                    <a:lstStyle/>
                    <a:p>
                      <a:pPr marL="89535"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1000"/>
                        </a:spcAft>
                      </a:pPr>
                      <a:r>
                        <a:rPr lang="en-GB" sz="1100" b="1">
                          <a:effectLst/>
                        </a:rPr>
                        <a:t>Phrases</a:t>
                      </a:r>
                      <a:endParaRPr lang="sl-SI" sz="9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57792" marR="57792" marT="57792" marB="57792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1000"/>
                        </a:spcAft>
                      </a:pPr>
                      <a:r>
                        <a:rPr lang="en-GB" sz="1100">
                          <a:effectLst/>
                        </a:rPr>
                        <a:t> </a:t>
                      </a:r>
                      <a:endParaRPr lang="sl-SI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57792" marR="57792" marT="57792" marB="57792"/>
                </a:tc>
                <a:extLst>
                  <a:ext uri="{0D108BD9-81ED-4DB2-BD59-A6C34878D82A}">
                    <a16:rowId xmlns:a16="http://schemas.microsoft.com/office/drawing/2014/main" val="4048914096"/>
                  </a:ext>
                </a:extLst>
              </a:tr>
              <a:tr h="487202">
                <a:tc>
                  <a:txBody>
                    <a:bodyPr/>
                    <a:lstStyle/>
                    <a:p>
                      <a:pPr marL="89535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1000"/>
                        </a:spcAft>
                      </a:pPr>
                      <a:r>
                        <a:rPr lang="en-GB" sz="1100" b="1" dirty="0">
                          <a:effectLst/>
                        </a:rPr>
                        <a:t>     Ending</a:t>
                      </a:r>
                      <a:endParaRPr lang="sl-SI" sz="9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57792" marR="57792" marT="57792" marB="57792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1000"/>
                        </a:spcAft>
                      </a:pPr>
                      <a:r>
                        <a:rPr lang="en-GB" sz="1100" dirty="0">
                          <a:effectLst/>
                        </a:rPr>
                        <a:t> </a:t>
                      </a:r>
                      <a:endParaRPr lang="sl-SI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57792" marR="57792" marT="57792" marB="57792"/>
                </a:tc>
                <a:extLst>
                  <a:ext uri="{0D108BD9-81ED-4DB2-BD59-A6C34878D82A}">
                    <a16:rowId xmlns:a16="http://schemas.microsoft.com/office/drawing/2014/main" val="2029462279"/>
                  </a:ext>
                </a:extLst>
              </a:tr>
              <a:tr h="301729">
                <a:tc>
                  <a:txBody>
                    <a:bodyPr/>
                    <a:lstStyle/>
                    <a:p>
                      <a:pPr marL="89535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1000"/>
                        </a:spcAft>
                      </a:pPr>
                      <a:r>
                        <a:rPr lang="en-GB" sz="1100" b="1" dirty="0">
                          <a:effectLst/>
                        </a:rPr>
                        <a:t>    Theme</a:t>
                      </a:r>
                      <a:endParaRPr lang="sl-SI" sz="9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57792" marR="57792" marT="57792" marB="57792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1000"/>
                        </a:spcAft>
                      </a:pPr>
                      <a:r>
                        <a:rPr lang="en-GB" sz="1100" dirty="0">
                          <a:effectLst/>
                        </a:rPr>
                        <a:t> </a:t>
                      </a:r>
                      <a:endParaRPr lang="sl-SI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57792" marR="57792" marT="57792" marB="57792"/>
                </a:tc>
                <a:extLst>
                  <a:ext uri="{0D108BD9-81ED-4DB2-BD59-A6C34878D82A}">
                    <a16:rowId xmlns:a16="http://schemas.microsoft.com/office/drawing/2014/main" val="2877053550"/>
                  </a:ext>
                </a:extLst>
              </a:tr>
              <a:tr h="301729">
                <a:tc>
                  <a:txBody>
                    <a:bodyPr/>
                    <a:lstStyle/>
                    <a:p>
                      <a:pPr marL="89535"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1000"/>
                        </a:spcAft>
                      </a:pPr>
                      <a:r>
                        <a:rPr lang="en-GB" sz="1100" b="1" dirty="0">
                          <a:effectLst/>
                        </a:rPr>
                        <a:t>Message</a:t>
                      </a:r>
                      <a:endParaRPr lang="sl-SI" sz="9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57792" marR="57792" marT="57792" marB="57792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1000"/>
                        </a:spcAft>
                      </a:pPr>
                      <a:r>
                        <a:rPr lang="sl-SI" sz="1100" dirty="0">
                          <a:effectLst/>
                        </a:rPr>
                        <a:t> </a:t>
                      </a:r>
                      <a:endParaRPr lang="sl-SI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57792" marR="57792" marT="57792" marB="57792"/>
                </a:tc>
                <a:extLst>
                  <a:ext uri="{0D108BD9-81ED-4DB2-BD59-A6C34878D82A}">
                    <a16:rowId xmlns:a16="http://schemas.microsoft.com/office/drawing/2014/main" val="1808613946"/>
                  </a:ext>
                </a:extLst>
              </a:tr>
            </a:tbl>
          </a:graphicData>
        </a:graphic>
      </p:graphicFrame>
      <p:sp>
        <p:nvSpPr>
          <p:cNvPr id="13" name="Rectangle 12">
            <a:extLst>
              <a:ext uri="{FF2B5EF4-FFF2-40B4-BE49-F238E27FC236}">
                <a16:creationId xmlns:a16="http://schemas.microsoft.com/office/drawing/2014/main" id="{CA53D3D7-3EBB-B380-A3D0-F8CFD83E973A}"/>
              </a:ext>
            </a:extLst>
          </p:cNvPr>
          <p:cNvSpPr/>
          <p:nvPr/>
        </p:nvSpPr>
        <p:spPr>
          <a:xfrm>
            <a:off x="4693906" y="2248498"/>
            <a:ext cx="4209989" cy="4433518"/>
          </a:xfrm>
          <a:prstGeom prst="rect">
            <a:avLst/>
          </a:prstGeom>
          <a:noFill/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76029919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D278ADA9-6383-4BDD-80D2-8899A402687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484B7147-B0F6-40ED-B5A2-FF72BC8198B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B36D2DE0-0628-4A9A-A59D-7BA8B5EB302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48E405C9-94BE-41DA-928C-DEC9A8550E9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815929" y="148929"/>
            <a:ext cx="6560142" cy="6560142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16" name="Arc 15">
            <a:extLst>
              <a:ext uri="{FF2B5EF4-FFF2-40B4-BE49-F238E27FC236}">
                <a16:creationId xmlns:a16="http://schemas.microsoft.com/office/drawing/2014/main" id="{D2091A72-D5BB-42AC-8FD3-F7747D90861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9222429" flipV="1">
            <a:off x="2494119" y="6170"/>
            <a:ext cx="6816262" cy="6816262"/>
          </a:xfrm>
          <a:prstGeom prst="arc">
            <a:avLst>
              <a:gd name="adj1" fmla="val 16200000"/>
              <a:gd name="adj2" fmla="val 20093138"/>
            </a:avLst>
          </a:prstGeom>
          <a:ln w="127000" cap="rnd">
            <a:solidFill>
              <a:schemeClr val="accent4">
                <a:alpha val="9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6ED12BFC-A737-46AF-8411-481112D54B0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200995" y="5310973"/>
            <a:ext cx="705948" cy="686798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6B78F17-98A5-FED4-4E47-92FF140767DA}"/>
              </a:ext>
            </a:extLst>
          </p:cNvPr>
          <p:cNvSpPr txBox="1"/>
          <p:nvPr/>
        </p:nvSpPr>
        <p:spPr>
          <a:xfrm>
            <a:off x="79899" y="148930"/>
            <a:ext cx="11904955" cy="53414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15000"/>
              </a:lnSpc>
              <a:spcAft>
                <a:spcPts val="1300"/>
              </a:spcAft>
            </a:pPr>
            <a:r>
              <a:rPr lang="sl-SI" sz="18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d) Prebral si pripovedko o Kurentu.</a:t>
            </a:r>
            <a:endParaRPr lang="sl-SI" sz="18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algn="just">
              <a:lnSpc>
                <a:spcPct val="115000"/>
              </a:lnSpc>
              <a:spcAft>
                <a:spcPts val="1300"/>
              </a:spcAft>
            </a:pPr>
            <a:r>
              <a:rPr lang="sl-SI" sz="18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Je podoba Kurenta pozitivna? Kaj o </a:t>
            </a:r>
            <a:r>
              <a:rPr lang="sl-SI" b="1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k</a:t>
            </a:r>
            <a:r>
              <a:rPr lang="sl-SI" sz="18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urentih vemo danes? Je v slovenski folklori še vedno prisoten? Kako?</a:t>
            </a:r>
            <a:r>
              <a:rPr lang="sl-SI" sz="1800" i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</a:p>
          <a:p>
            <a:pPr algn="just">
              <a:lnSpc>
                <a:spcPct val="115000"/>
              </a:lnSpc>
              <a:spcAft>
                <a:spcPts val="1300"/>
              </a:spcAft>
            </a:pPr>
            <a:r>
              <a:rPr lang="en-GB" sz="1800" i="1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Is the image of </a:t>
            </a:r>
            <a:r>
              <a:rPr lang="en-GB" sz="1800" i="1" dirty="0" err="1"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Kurent</a:t>
            </a:r>
            <a:r>
              <a:rPr lang="en-GB" sz="1800" i="1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 or </a:t>
            </a:r>
            <a:r>
              <a:rPr lang="en-GB" sz="1800" i="1" dirty="0" err="1"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Korant</a:t>
            </a:r>
            <a:r>
              <a:rPr lang="en-GB" sz="1800" i="1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 a positive one? What do you know about </a:t>
            </a:r>
            <a:r>
              <a:rPr lang="sl-SI" sz="1800" i="1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k</a:t>
            </a:r>
            <a:r>
              <a:rPr lang="en-GB" sz="1800" i="1" dirty="0" err="1"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urent</a:t>
            </a:r>
            <a:r>
              <a:rPr lang="en-GB" sz="1800" i="1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 today? Is he still present in Slovene folklore? How?</a:t>
            </a:r>
            <a:endParaRPr lang="sl-SI" sz="1800" dirty="0">
              <a:solidFill>
                <a:srgbClr val="002060"/>
              </a:solidFill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algn="just">
              <a:lnSpc>
                <a:spcPct val="115000"/>
              </a:lnSpc>
              <a:spcAft>
                <a:spcPts val="1300"/>
              </a:spcAft>
            </a:pPr>
            <a:r>
              <a:rPr lang="sl-SI" sz="18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Kaj nam stare pripovedke povedo o življenju naših prednikov? Naštej še nekaj mitov, zgodb, legend iz slovenskega ustnega in pisnega izročila. </a:t>
            </a:r>
          </a:p>
          <a:p>
            <a:pPr algn="just">
              <a:lnSpc>
                <a:spcPct val="115000"/>
              </a:lnSpc>
              <a:spcAft>
                <a:spcPts val="1300"/>
              </a:spcAft>
            </a:pPr>
            <a:r>
              <a:rPr lang="en-GB" sz="1800" i="1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What do old legends tell us about the lives of our ancestors? Give examples of some other myths, stories and legends from Slovene oral and written tradition.</a:t>
            </a:r>
            <a:endParaRPr lang="sl-SI" sz="1800" dirty="0">
              <a:solidFill>
                <a:srgbClr val="002060"/>
              </a:solidFill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algn="just">
              <a:lnSpc>
                <a:spcPct val="115000"/>
              </a:lnSpc>
              <a:spcAft>
                <a:spcPts val="1300"/>
              </a:spcAft>
            </a:pPr>
            <a:r>
              <a:rPr lang="sl-SI" sz="18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Na podlagi izhodiščnih vprašanj napiši pisni sestavek, ki naj obsega 130</a:t>
            </a:r>
            <a:r>
              <a:rPr lang="sl-SI" sz="1800" b="1" dirty="0">
                <a:solidFill>
                  <a:srgbClr val="000000"/>
                </a:solidFill>
                <a:effectLst/>
                <a:latin typeface="Garamond" panose="02020404030301010803" pitchFamily="18" charset="0"/>
                <a:ea typeface="Calibri" panose="020F0502020204030204" pitchFamily="34" charset="0"/>
                <a:cs typeface="Arial" panose="020B0604020202020204" pitchFamily="34" charset="0"/>
              </a:rPr>
              <a:t>–</a:t>
            </a:r>
            <a:r>
              <a:rPr lang="sl-SI" sz="18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150 besed. </a:t>
            </a:r>
            <a:endParaRPr lang="sl-SI" sz="18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sl-SI" sz="1800" b="1" dirty="0">
                <a:solidFill>
                  <a:srgbClr val="073763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Besedilo pošlji učitelju/-ici na/preko povezave ________________ (možnosti: Google </a:t>
            </a:r>
            <a:r>
              <a:rPr lang="sl-SI" sz="1800" b="1" dirty="0" err="1">
                <a:solidFill>
                  <a:srgbClr val="073763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Drive</a:t>
            </a:r>
            <a:r>
              <a:rPr lang="sl-SI" sz="1800" b="1" dirty="0">
                <a:solidFill>
                  <a:srgbClr val="073763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, elektronska pošta, pripenjanje na </a:t>
            </a:r>
            <a:r>
              <a:rPr lang="sl-SI" sz="1800" b="1" dirty="0" err="1">
                <a:solidFill>
                  <a:srgbClr val="073763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Padlet</a:t>
            </a:r>
            <a:r>
              <a:rPr lang="sl-SI" sz="1800" b="1" dirty="0">
                <a:solidFill>
                  <a:srgbClr val="073763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 …). </a:t>
            </a:r>
            <a:endParaRPr lang="sl-SI" sz="18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sl-SI" sz="1800" b="1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 </a:t>
            </a:r>
            <a:endParaRPr lang="sl-SI" sz="18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pic>
        <p:nvPicPr>
          <p:cNvPr id="9" name="Graphic 8" descr="Document with solid fill">
            <a:extLst>
              <a:ext uri="{FF2B5EF4-FFF2-40B4-BE49-F238E27FC236}">
                <a16:creationId xmlns:a16="http://schemas.microsoft.com/office/drawing/2014/main" id="{11DC979A-67F2-7289-3329-6D3C4327715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5225533" y="4697278"/>
            <a:ext cx="1884088" cy="18840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687096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ova tema">
  <a:themeElements>
    <a:clrScheme name="Officeova tema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ova tema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ova tem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B406D76EAACDA444B6F083E976773DEE" ma:contentTypeVersion="11" ma:contentTypeDescription="Ustvari nov dokument." ma:contentTypeScope="" ma:versionID="c7ce602ffc16583af1883ed7684a5866">
  <xsd:schema xmlns:xsd="http://www.w3.org/2001/XMLSchema" xmlns:xs="http://www.w3.org/2001/XMLSchema" xmlns:p="http://schemas.microsoft.com/office/2006/metadata/properties" xmlns:ns2="771ddbd4-0a61-420c-9c5b-0516151562c9" xmlns:ns3="639c611c-d4e4-4679-8296-25aacb133403" targetNamespace="http://schemas.microsoft.com/office/2006/metadata/properties" ma:root="true" ma:fieldsID="10afe7454102c5728a692cfaa645b334" ns2:_="" ns3:_="">
    <xsd:import namespace="771ddbd4-0a61-420c-9c5b-0516151562c9"/>
    <xsd:import namespace="639c611c-d4e4-4679-8296-25aacb13340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MediaLengthInSeconds" minOccurs="0"/>
                <xsd:element ref="ns3:SharedWithUsers" minOccurs="0"/>
                <xsd:element ref="ns3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71ddbd4-0a61-420c-9c5b-0516151562c9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GenerationTime" ma:index="11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3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4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5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6" nillable="true" ma:displayName="MediaLengthInSeconds" ma:hidden="true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39c611c-d4e4-4679-8296-25aacb133403" elementFormDefault="qualified">
    <xsd:import namespace="http://schemas.microsoft.com/office/2006/documentManagement/types"/>
    <xsd:import namespace="http://schemas.microsoft.com/office/infopath/2007/PartnerControls"/>
    <xsd:element name="SharedWithUsers" ma:index="17" nillable="true" ma:displayName="V skupni rabi z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8" nillable="true" ma:displayName="V skupni rabi s podrobnostmi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Vrsta vsebine"/>
        <xsd:element ref="dc:title" minOccurs="0" maxOccurs="1" ma:index="4" ma:displayName="Naslov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5F539EEE-27E0-4D90-A93B-FB7B04581514}"/>
</file>

<file path=customXml/itemProps2.xml><?xml version="1.0" encoding="utf-8"?>
<ds:datastoreItem xmlns:ds="http://schemas.openxmlformats.org/officeDocument/2006/customXml" ds:itemID="{B4816C6C-BBD6-41F3-BC17-490289F7E36E}"/>
</file>

<file path=customXml/itemProps3.xml><?xml version="1.0" encoding="utf-8"?>
<ds:datastoreItem xmlns:ds="http://schemas.openxmlformats.org/officeDocument/2006/customXml" ds:itemID="{CFE4F38D-1C4E-4B2F-8666-6860019047B1}"/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3166</TotalTime>
  <Words>1065</Words>
  <Application>Microsoft Office PowerPoint</Application>
  <PresentationFormat>Širokozaslonsko</PresentationFormat>
  <Paragraphs>128</Paragraphs>
  <Slides>12</Slides>
  <Notes>0</Notes>
  <HiddenSlides>0</HiddenSlides>
  <MMClips>0</MMClips>
  <ScaleCrop>false</ScaleCrop>
  <HeadingPairs>
    <vt:vector size="6" baseType="variant">
      <vt:variant>
        <vt:lpstr>Uporabljene pisave</vt:lpstr>
      </vt:variant>
      <vt:variant>
        <vt:i4>5</vt:i4>
      </vt:variant>
      <vt:variant>
        <vt:lpstr>Tema</vt:lpstr>
      </vt:variant>
      <vt:variant>
        <vt:i4>1</vt:i4>
      </vt:variant>
      <vt:variant>
        <vt:lpstr>Naslovi diapozitivov</vt:lpstr>
      </vt:variant>
      <vt:variant>
        <vt:i4>12</vt:i4>
      </vt:variant>
    </vt:vector>
  </HeadingPairs>
  <TitlesOfParts>
    <vt:vector size="18" baseType="lpstr">
      <vt:lpstr>Arial</vt:lpstr>
      <vt:lpstr>Calibri</vt:lpstr>
      <vt:lpstr>Calibri Light</vt:lpstr>
      <vt:lpstr>Garamond</vt:lpstr>
      <vt:lpstr>Symbol</vt:lpstr>
      <vt:lpstr>Officeova tema</vt:lpstr>
      <vt:lpstr>   PRIMER UČNEGA SKLOPA FOLKTALES ZA DELO NA DALJAVO PRI POUKU ANGLEŠČINE V OSNOVNI ŠOLI (PORTAL JAZON) </vt:lpstr>
      <vt:lpstr>V prispevku je predstavljen izbrani učni sklop Folktales, ki je nastal v okviru razvojne naloge Jazon.   Gradivo za izobraževanje na daljavo pri predmetu angleščina v OŠ je pripravila skupina za izobraževanje na daljavo predmeta angleščina.   Vsi učni sklopi so usklajeni z veljavnim učnim načrtom za angleščino v osnovni šoli (4.–9. r., 2016).   </vt:lpstr>
      <vt:lpstr>DNEVNIK DEJAVNOSTI – navodila, ki so označena z zeleno, so namenjena vodenju dnevnika napredka in zbiranju dokazov o učenju. Z zeleno označena navodila boš z učiteljem/-ico pregledal/-a na videokonferenci.   POŠILJANJE DOKAZOV O UČENJU – z modro označene naloge moraš poslati na učiteljev/-ičin elektronski naslov, Google Drive ali pripeti na Padlet …  </vt:lpstr>
      <vt:lpstr> NAMENI UČENJA </vt:lpstr>
      <vt:lpstr>Kaj učenec spozna v tem učnem sklopu? 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</vt:vector>
  </TitlesOfParts>
  <Company>Zavod RS za šolstvo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Arial 26 pt, bold</dc:title>
  <dc:creator>Zvonka Kos</dc:creator>
  <cp:lastModifiedBy>Maja Kovačič</cp:lastModifiedBy>
  <cp:revision>56</cp:revision>
  <dcterms:created xsi:type="dcterms:W3CDTF">2017-08-16T10:43:35Z</dcterms:created>
  <dcterms:modified xsi:type="dcterms:W3CDTF">2022-07-04T11:14:57Z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0x010100B406D76EAACDA444B6F083E976773DEE</vt:lpwstr>
  </property>
</Properties>
</file>