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6969"/>
    <a:srgbClr val="717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41" d="100"/>
          <a:sy n="41" d="100"/>
        </p:scale>
        <p:origin x="72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60DA-3ED7-41E7-909B-8719ABC0F517}" type="datetimeFigureOut">
              <a:rPr lang="sl-SI" smtClean="0"/>
              <a:t>4. 07. 2022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EB44F-43D6-483F-81B6-0E5BA2EB64AD}" type="slidenum">
              <a:rPr lang="sl-SI" smtClean="0"/>
              <a:t>‹#›</a:t>
            </a:fld>
            <a:endParaRPr lang="sl-SI"/>
          </a:p>
        </p:txBody>
      </p:sp>
      <p:pic>
        <p:nvPicPr>
          <p:cNvPr id="8" name="Slika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PoljeZBesedilom 6"/>
          <p:cNvSpPr txBox="1"/>
          <p:nvPr userDrawn="1"/>
        </p:nvSpPr>
        <p:spPr>
          <a:xfrm>
            <a:off x="1795847" y="6219825"/>
            <a:ext cx="31097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1100" dirty="0" smtClean="0"/>
              <a:t>4. nacionalna konferenca </a:t>
            </a:r>
            <a:r>
              <a:rPr lang="sl-SI" sz="1100" b="1" dirty="0" smtClean="0"/>
              <a:t>Jeziki v izobraževanju</a:t>
            </a:r>
          </a:p>
        </p:txBody>
      </p:sp>
      <p:pic>
        <p:nvPicPr>
          <p:cNvPr id="9" name="Slika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742" y="5747378"/>
            <a:ext cx="1084876" cy="944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091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60DA-3ED7-41E7-909B-8719ABC0F517}" type="datetimeFigureOut">
              <a:rPr lang="sl-SI" smtClean="0"/>
              <a:t>4. 07. 2022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EB44F-43D6-483F-81B6-0E5BA2EB64AD}" type="slidenum">
              <a:rPr lang="sl-SI" smtClean="0"/>
              <a:t>‹#›</a:t>
            </a:fld>
            <a:endParaRPr lang="sl-SI"/>
          </a:p>
        </p:txBody>
      </p:sp>
      <p:pic>
        <p:nvPicPr>
          <p:cNvPr id="8" name="Slika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PoljeZBesedilom 8"/>
          <p:cNvSpPr txBox="1"/>
          <p:nvPr userDrawn="1"/>
        </p:nvSpPr>
        <p:spPr>
          <a:xfrm>
            <a:off x="1795847" y="6219825"/>
            <a:ext cx="31097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1100" dirty="0" smtClean="0"/>
              <a:t>4. nacionalna konferenca </a:t>
            </a:r>
            <a:r>
              <a:rPr lang="sl-SI" sz="1100" b="1" dirty="0" smtClean="0"/>
              <a:t>Jeziki v izobraževanju</a:t>
            </a:r>
          </a:p>
        </p:txBody>
      </p:sp>
      <p:pic>
        <p:nvPicPr>
          <p:cNvPr id="10" name="Slik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742" y="5747378"/>
            <a:ext cx="1084876" cy="944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35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60DA-3ED7-41E7-909B-8719ABC0F517}" type="datetimeFigureOut">
              <a:rPr lang="sl-SI" smtClean="0"/>
              <a:t>4. 07. 2022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EB44F-43D6-483F-81B6-0E5BA2EB64A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30697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60DA-3ED7-41E7-909B-8719ABC0F517}" type="datetimeFigureOut">
              <a:rPr lang="sl-SI" smtClean="0"/>
              <a:t>4. 07. 2022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EB44F-43D6-483F-81B6-0E5BA2EB64A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4703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60DA-3ED7-41E7-909B-8719ABC0F517}" type="datetimeFigureOut">
              <a:rPr lang="sl-SI" smtClean="0"/>
              <a:t>4. 07. 2022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EB44F-43D6-483F-81B6-0E5BA2EB64A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1431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D60DA-3ED7-41E7-909B-8719ABC0F517}" type="datetimeFigureOut">
              <a:rPr lang="sl-SI" smtClean="0"/>
              <a:t>4. 07. 2022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EB44F-43D6-483F-81B6-0E5BA2EB64A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3216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1" r:id="rId3"/>
    <p:sldLayoutId id="2147483682" r:id="rId4"/>
    <p:sldLayoutId id="2147483683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ctrTitle"/>
          </p:nvPr>
        </p:nvSpPr>
        <p:spPr>
          <a:xfrm>
            <a:off x="2046450" y="2537048"/>
            <a:ext cx="6858000" cy="785007"/>
          </a:xfrm>
        </p:spPr>
        <p:txBody>
          <a:bodyPr>
            <a:normAutofit fontScale="90000"/>
          </a:bodyPr>
          <a:lstStyle/>
          <a:p>
            <a:pPr algn="l"/>
            <a:r>
              <a:rPr lang="sl-SI" sz="27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FRANČEK IN POGLED NA SPORAZUMEVALNO ZMOŽNOST PRI VSEH PREDMETIH  </a:t>
            </a:r>
            <a:r>
              <a:rPr lang="sl-SI" sz="24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sl-SI" sz="2400" dirty="0">
                <a:solidFill>
                  <a:schemeClr val="accent1">
                    <a:lumMod val="75000"/>
                  </a:schemeClr>
                </a:solidFill>
              </a:rPr>
            </a:br>
            <a:endParaRPr lang="sl-SI" sz="2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Podnaslov 5"/>
          <p:cNvSpPr>
            <a:spLocks noGrp="1"/>
          </p:cNvSpPr>
          <p:nvPr>
            <p:ph type="subTitle" idx="1"/>
          </p:nvPr>
        </p:nvSpPr>
        <p:spPr>
          <a:xfrm>
            <a:off x="2046450" y="4019688"/>
            <a:ext cx="6858000" cy="905775"/>
          </a:xfrm>
        </p:spPr>
        <p:txBody>
          <a:bodyPr>
            <a:normAutofit/>
          </a:bodyPr>
          <a:lstStyle/>
          <a:p>
            <a:pPr algn="l"/>
            <a:r>
              <a:rPr lang="sl-S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Dr. Špela Bregač</a:t>
            </a:r>
            <a:endParaRPr lang="sl-SI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sl-SI" sz="1800" dirty="0" smtClean="0"/>
              <a:t>Zavod Republike Slovenije </a:t>
            </a:r>
            <a:r>
              <a:rPr lang="sl-SI" sz="1800" smtClean="0"/>
              <a:t>za šolstvo</a:t>
            </a:r>
            <a:endParaRPr lang="sl-SI" sz="1800" dirty="0"/>
          </a:p>
        </p:txBody>
      </p:sp>
    </p:spTree>
    <p:extLst>
      <p:ext uri="{BB962C8B-B14F-4D97-AF65-F5344CB8AC3E}">
        <p14:creationId xmlns:p14="http://schemas.microsoft.com/office/powerpoint/2010/main" val="411541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>
                <a:solidFill>
                  <a:schemeClr val="accent1">
                    <a:lumMod val="50000"/>
                  </a:schemeClr>
                </a:solidFill>
              </a:rPr>
              <a:t>Vloga slovenščine v šolah danes </a:t>
            </a:r>
            <a:br>
              <a:rPr lang="sl-SI" b="1" dirty="0">
                <a:solidFill>
                  <a:schemeClr val="accent1">
                    <a:lumMod val="50000"/>
                  </a:schemeClr>
                </a:solidFill>
              </a:rPr>
            </a:b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0834" y="2107636"/>
            <a:ext cx="5448063" cy="3787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91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>
                <a:solidFill>
                  <a:schemeClr val="tx2"/>
                </a:solidFill>
              </a:rPr>
              <a:t>Kaj je namen jezikovnega pouka slovenščine?</a:t>
            </a:r>
            <a:br>
              <a:rPr lang="sl-SI" b="1" dirty="0">
                <a:solidFill>
                  <a:schemeClr val="tx2"/>
                </a:solidFill>
              </a:rPr>
            </a:br>
            <a:endParaRPr lang="sl-SI" dirty="0"/>
          </a:p>
        </p:txBody>
      </p:sp>
      <p:pic>
        <p:nvPicPr>
          <p:cNvPr id="4" name="Označba mesta vsebin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49061">
            <a:off x="1371868" y="1677107"/>
            <a:ext cx="2789966" cy="3807140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504249">
            <a:off x="6732159" y="1715031"/>
            <a:ext cx="2673927" cy="3648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056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0" b="68218"/>
          <a:stretch/>
        </p:blipFill>
        <p:spPr>
          <a:xfrm rot="425504">
            <a:off x="251722" y="585535"/>
            <a:ext cx="2202000" cy="653880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0" b="68218"/>
          <a:stretch/>
        </p:blipFill>
        <p:spPr>
          <a:xfrm rot="1597530">
            <a:off x="4127838" y="578056"/>
            <a:ext cx="2202000" cy="653880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0" b="68218"/>
          <a:stretch/>
        </p:blipFill>
        <p:spPr>
          <a:xfrm rot="2939605">
            <a:off x="7840148" y="718433"/>
            <a:ext cx="2202000" cy="653880"/>
          </a:xfrm>
          <a:prstGeom prst="rect">
            <a:avLst/>
          </a:prstGeom>
        </p:spPr>
      </p:pic>
      <p:pic>
        <p:nvPicPr>
          <p:cNvPr id="9" name="Označba mesta vsebine 8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26255" y="1825625"/>
            <a:ext cx="773948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660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Officeova 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ova 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ova 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406D76EAACDA444B6F083E976773DEE" ma:contentTypeVersion="11" ma:contentTypeDescription="Ustvari nov dokument." ma:contentTypeScope="" ma:versionID="c7ce602ffc16583af1883ed7684a5866">
  <xsd:schema xmlns:xsd="http://www.w3.org/2001/XMLSchema" xmlns:xs="http://www.w3.org/2001/XMLSchema" xmlns:p="http://schemas.microsoft.com/office/2006/metadata/properties" xmlns:ns2="771ddbd4-0a61-420c-9c5b-0516151562c9" xmlns:ns3="639c611c-d4e4-4679-8296-25aacb133403" targetNamespace="http://schemas.microsoft.com/office/2006/metadata/properties" ma:root="true" ma:fieldsID="10afe7454102c5728a692cfaa645b334" ns2:_="" ns3:_="">
    <xsd:import namespace="771ddbd4-0a61-420c-9c5b-0516151562c9"/>
    <xsd:import namespace="639c611c-d4e4-4679-8296-25aacb1334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1ddbd4-0a61-420c-9c5b-0516151562c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9c611c-d4e4-4679-8296-25aacb13340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V skupni rabi z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V skupni rabi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vsebin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CC4449D-7FB9-48E4-AEC8-474B301F1209}"/>
</file>

<file path=customXml/itemProps2.xml><?xml version="1.0" encoding="utf-8"?>
<ds:datastoreItem xmlns:ds="http://schemas.openxmlformats.org/officeDocument/2006/customXml" ds:itemID="{5B1CD843-AA63-4531-9BC2-0B01D8C4ED8D}"/>
</file>

<file path=customXml/itemProps3.xml><?xml version="1.0" encoding="utf-8"?>
<ds:datastoreItem xmlns:ds="http://schemas.openxmlformats.org/officeDocument/2006/customXml" ds:itemID="{EB0111AD-DC0F-46DD-B0BB-36A9E27099E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339</TotalTime>
  <Words>35</Words>
  <Application>Microsoft Office PowerPoint</Application>
  <PresentationFormat>Širokozaslonsko</PresentationFormat>
  <Paragraphs>5</Paragraphs>
  <Slides>4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Officeova tema</vt:lpstr>
      <vt:lpstr>FRANČEK IN POGLED NA SPORAZUMEVALNO ZMOŽNOST PRI VSEH PREDMETIH   </vt:lpstr>
      <vt:lpstr>Vloga slovenščine v šolah danes  </vt:lpstr>
      <vt:lpstr>Kaj je namen jezikovnega pouka slovenščine? </vt:lpstr>
      <vt:lpstr>PowerPointova predstavitev</vt:lpstr>
    </vt:vector>
  </TitlesOfParts>
  <Company>Zavod RS za šolstvo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Arial 26 pt, bold</dc:title>
  <dc:creator>Zvonka Kos</dc:creator>
  <cp:lastModifiedBy>Špela Bregač</cp:lastModifiedBy>
  <cp:revision>30</cp:revision>
  <dcterms:created xsi:type="dcterms:W3CDTF">2017-08-16T10:43:35Z</dcterms:created>
  <dcterms:modified xsi:type="dcterms:W3CDTF">2022-07-04T10:04:52Z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0x010100B406D76EAACDA444B6F083E976773DEE</vt:lpwstr>
  </property>
</Properties>
</file>