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</p:sldMasterIdLst>
  <p:handoutMasterIdLst>
    <p:handoutMasterId r:id="rId14"/>
  </p:handoutMasterIdLst>
  <p:sldIdLst>
    <p:sldId id="266" r:id="rId3"/>
    <p:sldId id="256" r:id="rId4"/>
    <p:sldId id="265" r:id="rId5"/>
    <p:sldId id="259" r:id="rId6"/>
    <p:sldId id="273" r:id="rId7"/>
    <p:sldId id="268" r:id="rId8"/>
    <p:sldId id="267" r:id="rId9"/>
    <p:sldId id="269" r:id="rId10"/>
    <p:sldId id="272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B68"/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1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2326B-6B9F-4E53-80D3-2E9E2613A36F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4D69C-C19B-4F04-A01D-1FC46877BB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684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091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9400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669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645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184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76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255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583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876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4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91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648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646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666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988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67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07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029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921C3-6238-4C1C-87D8-27F1441EB391}" type="datetimeFigureOut">
              <a:rPr lang="sl-SI" smtClean="0"/>
              <a:t>3. 11. 2021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31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27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sitting on the ground reading a book&#10;&#10;Description automatically generated with low confidence">
            <a:extLst>
              <a:ext uri="{FF2B5EF4-FFF2-40B4-BE49-F238E27FC236}">
                <a16:creationId xmlns:a16="http://schemas.microsoft.com/office/drawing/2014/main" id="{B41DC053-7D94-4C65-9364-DD71D7420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0" r="-2" b="-2"/>
          <a:stretch/>
        </p:blipFill>
        <p:spPr>
          <a:xfrm>
            <a:off x="4610100" y="10"/>
            <a:ext cx="4995736" cy="51434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D62BC1-9FBF-458F-B1B8-29E1EDFF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PO NARAVOSLOVNEM DNEVU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C496C-1F2A-4689-B0D2-0D75788E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8" y="2561357"/>
            <a:ext cx="3602726" cy="3388593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Pregled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rezultatov</a:t>
            </a:r>
            <a:r>
              <a:rPr lang="en-GB" sz="2600" dirty="0">
                <a:solidFill>
                  <a:srgbClr val="000000"/>
                </a:solidFill>
              </a:rPr>
              <a:t> in </a:t>
            </a:r>
            <a:r>
              <a:rPr lang="en-GB" sz="2600" dirty="0" err="1">
                <a:solidFill>
                  <a:srgbClr val="000000"/>
                </a:solidFill>
              </a:rPr>
              <a:t>pogovor</a:t>
            </a:r>
            <a:r>
              <a:rPr lang="en-GB" sz="2600" dirty="0">
                <a:solidFill>
                  <a:srgbClr val="000000"/>
                </a:solidFill>
              </a:rPr>
              <a:t> o </a:t>
            </a:r>
            <a:r>
              <a:rPr lang="en-GB" sz="2600" dirty="0" err="1">
                <a:solidFill>
                  <a:srgbClr val="000000"/>
                </a:solidFill>
              </a:rPr>
              <a:t>njih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endParaRPr lang="en-GB" sz="3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Kako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lahko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sami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prispevamo</a:t>
            </a:r>
            <a:r>
              <a:rPr lang="en-GB" sz="2600" dirty="0">
                <a:solidFill>
                  <a:srgbClr val="000000"/>
                </a:solidFill>
              </a:rPr>
              <a:t> k </a:t>
            </a:r>
            <a:r>
              <a:rPr lang="en-GB" sz="2600" dirty="0" err="1">
                <a:solidFill>
                  <a:srgbClr val="000000"/>
                </a:solidFill>
              </a:rPr>
              <a:t>manj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plastike</a:t>
            </a:r>
            <a:r>
              <a:rPr lang="en-GB" sz="2600" dirty="0">
                <a:solidFill>
                  <a:srgbClr val="000000"/>
                </a:solidFill>
              </a:rPr>
              <a:t> v </a:t>
            </a:r>
            <a:r>
              <a:rPr lang="en-GB" sz="2600" dirty="0" err="1">
                <a:solidFill>
                  <a:srgbClr val="000000"/>
                </a:solidFill>
              </a:rPr>
              <a:t>vodotokih</a:t>
            </a:r>
            <a:r>
              <a:rPr lang="en-GB" sz="2600" dirty="0">
                <a:solidFill>
                  <a:srgbClr val="000000"/>
                </a:solidFill>
              </a:rPr>
              <a:t>? </a:t>
            </a:r>
            <a:r>
              <a:rPr lang="en-GB" sz="2600" dirty="0" err="1">
                <a:solidFill>
                  <a:srgbClr val="000000"/>
                </a:solidFill>
              </a:rPr>
              <a:t>Aktivno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iskanje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lokalnih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rešitev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3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716A3-EBD9-44C2-913B-BD425DC6D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494" r="-2" b="-2"/>
          <a:stretch/>
        </p:blipFill>
        <p:spPr>
          <a:xfrm>
            <a:off x="4206474" y="-625921"/>
            <a:ext cx="5313541" cy="5575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827E9-0915-4D1E-B6EE-58DBB444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7" y="161803"/>
            <a:ext cx="3602727" cy="1633382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0000"/>
                </a:solidFill>
              </a:rPr>
              <a:t>ZAKLJUČEK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CCF81-6170-4A87-8295-3CB6495B6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7" y="1956987"/>
            <a:ext cx="5027932" cy="3650063"/>
          </a:xfrm>
        </p:spPr>
        <p:txBody>
          <a:bodyPr anchor="ctr">
            <a:no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Razvijanje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raziskovalnih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spretnosti</a:t>
            </a:r>
            <a:r>
              <a:rPr lang="en-GB" sz="2600" dirty="0">
                <a:solidFill>
                  <a:srgbClr val="000000"/>
                </a:solidFill>
              </a:rPr>
              <a:t>.</a:t>
            </a:r>
          </a:p>
          <a:p>
            <a:endParaRPr lang="en-GB" sz="3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Motivacija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ob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aktualnih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raziskovalnih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problemih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GB" sz="3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Aktivna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vključenost</a:t>
            </a:r>
            <a:r>
              <a:rPr lang="en-GB" sz="26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GB" sz="3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Ozaveščanje</a:t>
            </a:r>
            <a:r>
              <a:rPr lang="en-GB" sz="2600" dirty="0">
                <a:solidFill>
                  <a:srgbClr val="000000"/>
                </a:solidFill>
              </a:rPr>
              <a:t> o </a:t>
            </a:r>
            <a:r>
              <a:rPr lang="en-GB" sz="2600" dirty="0" err="1">
                <a:solidFill>
                  <a:srgbClr val="000000"/>
                </a:solidFill>
              </a:rPr>
              <a:t>aktualnih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problematikah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GB" sz="3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Naš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vpliv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na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ekosisteme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okoli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nas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89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647700" y="2588653"/>
            <a:ext cx="7675904" cy="863417"/>
          </a:xfrm>
        </p:spPr>
        <p:txBody>
          <a:bodyPr>
            <a:no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RAZISKOVANJE ONESNAŽENOSTI REKE </a:t>
            </a:r>
            <a:b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S PLASTIKO IN KEMIJSKIMI ONESNAŽILI</a:t>
            </a:r>
            <a:endParaRPr lang="sl-SI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57317" y="3840562"/>
            <a:ext cx="5143500" cy="679331"/>
          </a:xfrm>
        </p:spPr>
        <p:txBody>
          <a:bodyPr>
            <a:normAutofit/>
          </a:bodyPr>
          <a:lstStyle/>
          <a:p>
            <a:pPr algn="l"/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Lasič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OŠ Toma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Brejca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Kamnik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0B73D1-6EF4-4CCC-8885-E466A7870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43" y="464532"/>
            <a:ext cx="4572000" cy="3267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UVOD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0282" y="1478423"/>
            <a:ext cx="7352387" cy="4108366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Raziskovanje</a:t>
            </a:r>
            <a:r>
              <a:rPr lang="en-GB" sz="2600" dirty="0">
                <a:solidFill>
                  <a:srgbClr val="000000"/>
                </a:solidFill>
              </a:rPr>
              <a:t> z </a:t>
            </a:r>
            <a:r>
              <a:rPr lang="en-GB" sz="2600" dirty="0" err="1">
                <a:solidFill>
                  <a:srgbClr val="000000"/>
                </a:solidFill>
              </a:rPr>
              <a:t>namenom</a:t>
            </a:r>
            <a:r>
              <a:rPr lang="en-GB" sz="2600" dirty="0">
                <a:solidFill>
                  <a:srgbClr val="000000"/>
                </a:solidFill>
              </a:rPr>
              <a:t>.</a:t>
            </a:r>
          </a:p>
          <a:p>
            <a:r>
              <a:rPr lang="en-GB" sz="2600" dirty="0" err="1">
                <a:solidFill>
                  <a:srgbClr val="000000"/>
                </a:solidFill>
              </a:rPr>
              <a:t>Projekt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Pirati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plastike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endParaRPr lang="en-GB" sz="2600" dirty="0">
              <a:solidFill>
                <a:srgbClr val="000000"/>
              </a:solidFill>
            </a:endParaRPr>
          </a:p>
          <a:p>
            <a:endParaRPr lang="en-GB" sz="26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Izvedba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aktivnosti</a:t>
            </a:r>
            <a:r>
              <a:rPr lang="en-GB" sz="2600" dirty="0">
                <a:solidFill>
                  <a:srgbClr val="000000"/>
                </a:solidFill>
              </a:rPr>
              <a:t> in </a:t>
            </a:r>
            <a:r>
              <a:rPr lang="en-GB" sz="2600" dirty="0" err="1">
                <a:solidFill>
                  <a:srgbClr val="000000"/>
                </a:solidFill>
              </a:rPr>
              <a:t>dneva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dejavnosti</a:t>
            </a:r>
            <a:r>
              <a:rPr lang="en-GB" sz="2600" dirty="0">
                <a:solidFill>
                  <a:srgbClr val="000000"/>
                </a:solidFill>
              </a:rPr>
              <a:t> v 7. </a:t>
            </a:r>
            <a:r>
              <a:rPr lang="en-GB" sz="2600" dirty="0" err="1">
                <a:solidFill>
                  <a:srgbClr val="000000"/>
                </a:solidFill>
              </a:rPr>
              <a:t>razredu</a:t>
            </a:r>
            <a:r>
              <a:rPr lang="en-GB" sz="2600" dirty="0">
                <a:solidFill>
                  <a:srgbClr val="000000"/>
                </a:solidFill>
              </a:rPr>
              <a:t>.  </a:t>
            </a:r>
            <a:endParaRPr lang="sl-SI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DADBCD03-A690-436E-B57D-3F8E9D4430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r="14711"/>
          <a:stretch/>
        </p:blipFill>
        <p:spPr>
          <a:xfrm>
            <a:off x="4572000" y="0"/>
            <a:ext cx="4795614" cy="51434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3748" y="297968"/>
            <a:ext cx="3602727" cy="163338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CILJI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3748" y="1486968"/>
            <a:ext cx="3968252" cy="4230167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Spoznavanje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vodnih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ekosistemov</a:t>
            </a:r>
            <a:r>
              <a:rPr lang="en-GB" sz="2600" dirty="0">
                <a:solidFill>
                  <a:srgbClr val="000000"/>
                </a:solidFill>
              </a:rPr>
              <a:t> in </a:t>
            </a:r>
            <a:r>
              <a:rPr lang="en-GB" sz="2600" dirty="0" err="1">
                <a:solidFill>
                  <a:srgbClr val="000000"/>
                </a:solidFill>
              </a:rPr>
              <a:t>človekovega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vpliva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nanj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endParaRPr lang="en-GB" sz="26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Dosegane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operativnih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ciljev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na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konkretnem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raziskovalnem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primeru</a:t>
            </a:r>
            <a:r>
              <a:rPr lang="en-GB" sz="2600" dirty="0">
                <a:solidFill>
                  <a:srgbClr val="000000"/>
                </a:solidFill>
              </a:rPr>
              <a:t>.</a:t>
            </a:r>
          </a:p>
          <a:p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8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the ground by a tree&#10;&#10;Description automatically generated with low confidence">
            <a:extLst>
              <a:ext uri="{FF2B5EF4-FFF2-40B4-BE49-F238E27FC236}">
                <a16:creationId xmlns:a16="http://schemas.microsoft.com/office/drawing/2014/main" id="{E0EF136A-6AD8-4CE5-B95E-E2680918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2" r="7710"/>
          <a:stretch/>
        </p:blipFill>
        <p:spPr>
          <a:xfrm>
            <a:off x="4328062" y="-669332"/>
            <a:ext cx="5419686" cy="58128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3747" y="434259"/>
            <a:ext cx="3602727" cy="163338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CILJI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3748" y="2230453"/>
            <a:ext cx="3602726" cy="3376598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Ozaveščanje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GB" sz="26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Aktualen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raziskovalen</a:t>
            </a:r>
            <a:r>
              <a:rPr lang="en-GB" sz="2600" dirty="0">
                <a:solidFill>
                  <a:srgbClr val="000000"/>
                </a:solidFill>
              </a:rPr>
              <a:t> problem. </a:t>
            </a:r>
          </a:p>
          <a:p>
            <a:pPr marL="0" indent="0">
              <a:buNone/>
            </a:pPr>
            <a:endParaRPr lang="en-GB" sz="2600" dirty="0">
              <a:solidFill>
                <a:srgbClr val="000000"/>
              </a:solidFill>
            </a:endParaRPr>
          </a:p>
          <a:p>
            <a:r>
              <a:rPr lang="en-GB" sz="2600" dirty="0" err="1">
                <a:solidFill>
                  <a:srgbClr val="000000"/>
                </a:solidFill>
              </a:rPr>
              <a:t>Vključenost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učencev</a:t>
            </a:r>
            <a:r>
              <a:rPr lang="en-GB" sz="2600" dirty="0">
                <a:solidFill>
                  <a:srgbClr val="000000"/>
                </a:solidFill>
              </a:rPr>
              <a:t> – </a:t>
            </a:r>
            <a:r>
              <a:rPr lang="en-GB" sz="2600" dirty="0" err="1">
                <a:solidFill>
                  <a:srgbClr val="000000"/>
                </a:solidFill>
              </a:rPr>
              <a:t>večja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motivacija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6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7BFC4-0A0F-4AB9-AADC-562A195B7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7" b="2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2D33-1F24-4EDA-9449-209A04BB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sz="3400" dirty="0">
                <a:solidFill>
                  <a:srgbClr val="000000"/>
                </a:solidFill>
              </a:rPr>
              <a:t>PRED NARAVOSLOVNIM DNEM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C3DAC-976C-436E-A744-F2D7CBE8A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8" y="2561357"/>
            <a:ext cx="3602726" cy="3045693"/>
          </a:xfrm>
        </p:spPr>
        <p:txBody>
          <a:bodyPr anchor="ctr">
            <a:normAutofit/>
          </a:bodyPr>
          <a:lstStyle/>
          <a:p>
            <a:r>
              <a:rPr lang="en-GB" sz="2400" dirty="0" err="1">
                <a:solidFill>
                  <a:srgbClr val="000000"/>
                </a:solidFill>
              </a:rPr>
              <a:t>Spoznavanje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vodnih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ekosistemov</a:t>
            </a:r>
            <a:r>
              <a:rPr lang="en-GB" sz="2400" dirty="0">
                <a:solidFill>
                  <a:srgbClr val="000000"/>
                </a:solidFill>
              </a:rPr>
              <a:t> (</a:t>
            </a:r>
            <a:r>
              <a:rPr lang="en-GB" sz="2400" dirty="0" err="1">
                <a:solidFill>
                  <a:srgbClr val="000000"/>
                </a:solidFill>
              </a:rPr>
              <a:t>prehranjevalni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spleti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pomen</a:t>
            </a:r>
            <a:r>
              <a:rPr lang="en-GB" sz="2400" dirty="0">
                <a:solidFill>
                  <a:srgbClr val="000000"/>
                </a:solidFill>
              </a:rPr>
              <a:t> in </a:t>
            </a:r>
            <a:r>
              <a:rPr lang="en-GB" sz="2400" dirty="0" err="1">
                <a:solidFill>
                  <a:srgbClr val="000000"/>
                </a:solidFill>
              </a:rPr>
              <a:t>raba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oceanov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plastika</a:t>
            </a:r>
            <a:r>
              <a:rPr lang="en-GB" sz="2400" dirty="0">
                <a:solidFill>
                  <a:srgbClr val="000000"/>
                </a:solidFill>
              </a:rPr>
              <a:t> in </a:t>
            </a:r>
            <a:r>
              <a:rPr lang="en-GB" sz="2400" dirty="0" err="1">
                <a:solidFill>
                  <a:srgbClr val="000000"/>
                </a:solidFill>
              </a:rPr>
              <a:t>odpadki</a:t>
            </a:r>
            <a:r>
              <a:rPr lang="en-GB" sz="2400" dirty="0">
                <a:solidFill>
                  <a:srgbClr val="000000"/>
                </a:solidFill>
              </a:rPr>
              <a:t>).</a:t>
            </a:r>
          </a:p>
          <a:p>
            <a:r>
              <a:rPr lang="en-GB" sz="2400" dirty="0" err="1">
                <a:solidFill>
                  <a:srgbClr val="000000"/>
                </a:solidFill>
              </a:rPr>
              <a:t>Aktivnosti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na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prostem</a:t>
            </a:r>
            <a:r>
              <a:rPr lang="en-GB" sz="2400" dirty="0">
                <a:solidFill>
                  <a:srgbClr val="000000"/>
                </a:solidFill>
              </a:rPr>
              <a:t>. </a:t>
            </a:r>
          </a:p>
          <a:p>
            <a:r>
              <a:rPr lang="en-GB" sz="2400" dirty="0" err="1">
                <a:solidFill>
                  <a:srgbClr val="000000"/>
                </a:solidFill>
              </a:rPr>
              <a:t>Delo</a:t>
            </a:r>
            <a:r>
              <a:rPr lang="en-GB" sz="2400" dirty="0">
                <a:solidFill>
                  <a:srgbClr val="000000"/>
                </a:solidFill>
              </a:rPr>
              <a:t> v </a:t>
            </a:r>
            <a:r>
              <a:rPr lang="en-GB" sz="2400" dirty="0" err="1">
                <a:solidFill>
                  <a:srgbClr val="000000"/>
                </a:solidFill>
              </a:rPr>
              <a:t>skupinah</a:t>
            </a:r>
            <a:r>
              <a:rPr lang="en-GB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307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4A9FBF8-91AF-460B-A979-4A84524A45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22644"/>
          <a:stretch/>
        </p:blipFill>
        <p:spPr>
          <a:xfrm>
            <a:off x="4572000" y="-242462"/>
            <a:ext cx="5001758" cy="53645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0000"/>
                </a:solidFill>
              </a:rPr>
              <a:t>NARAVOSLOVNI DAN</a:t>
            </a:r>
            <a:endParaRPr lang="sl-SI" sz="4000" dirty="0">
              <a:solidFill>
                <a:srgbClr val="0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3748" y="2561357"/>
            <a:ext cx="3602726" cy="3045693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Priprava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na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izvajanje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vzorčenja</a:t>
            </a:r>
            <a:r>
              <a:rPr lang="en-GB" sz="2600" dirty="0">
                <a:solidFill>
                  <a:srgbClr val="000000"/>
                </a:solidFill>
              </a:rPr>
              <a:t>.</a:t>
            </a:r>
          </a:p>
          <a:p>
            <a:r>
              <a:rPr lang="en-GB" sz="2600" dirty="0" err="1">
                <a:solidFill>
                  <a:srgbClr val="000000"/>
                </a:solidFill>
              </a:rPr>
              <a:t>Postavljanje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raziskovalnih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vprašanj</a:t>
            </a:r>
            <a:r>
              <a:rPr lang="en-GB" sz="2600" dirty="0">
                <a:solidFill>
                  <a:srgbClr val="000000"/>
                </a:solidFill>
              </a:rPr>
              <a:t>, </a:t>
            </a:r>
            <a:r>
              <a:rPr lang="en-GB" sz="2600" dirty="0" err="1">
                <a:solidFill>
                  <a:srgbClr val="000000"/>
                </a:solidFill>
              </a:rPr>
              <a:t>hipotez</a:t>
            </a:r>
            <a:r>
              <a:rPr lang="en-GB" sz="26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sl-SI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8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person, outdoor, little&#10;&#10;Description automatically generated">
            <a:extLst>
              <a:ext uri="{FF2B5EF4-FFF2-40B4-BE49-F238E27FC236}">
                <a16:creationId xmlns:a16="http://schemas.microsoft.com/office/drawing/2014/main" id="{E6D4386C-3D95-45C2-AC2F-8F03AD21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r="5868"/>
          <a:stretch/>
        </p:blipFill>
        <p:spPr>
          <a:xfrm>
            <a:off x="4575002" y="-3815"/>
            <a:ext cx="4802737" cy="5151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000000"/>
                </a:solidFill>
              </a:rPr>
              <a:t>NARAVOSLOVNI DAN</a:t>
            </a:r>
            <a:endParaRPr lang="sl-SI" sz="4100" dirty="0">
              <a:solidFill>
                <a:srgbClr val="0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3748" y="2561357"/>
            <a:ext cx="3602726" cy="3045693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Natančne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metode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vzorčenja</a:t>
            </a:r>
            <a:r>
              <a:rPr lang="en-GB" sz="2600" dirty="0">
                <a:solidFill>
                  <a:srgbClr val="000000"/>
                </a:solidFill>
              </a:rPr>
              <a:t> in </a:t>
            </a:r>
            <a:r>
              <a:rPr lang="en-GB" sz="2600" dirty="0" err="1">
                <a:solidFill>
                  <a:srgbClr val="000000"/>
                </a:solidFill>
              </a:rPr>
              <a:t>postopki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izvajanja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meritev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r>
              <a:rPr lang="en-GB" sz="2600" dirty="0" err="1">
                <a:solidFill>
                  <a:srgbClr val="000000"/>
                </a:solidFill>
              </a:rPr>
              <a:t>Velika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motivacija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učencev</a:t>
            </a:r>
            <a:r>
              <a:rPr lang="en-GB" sz="2600" dirty="0">
                <a:solidFill>
                  <a:srgbClr val="000000"/>
                </a:solidFill>
              </a:rPr>
              <a:t>, </a:t>
            </a:r>
            <a:r>
              <a:rPr lang="en-GB" sz="2600" dirty="0" err="1">
                <a:solidFill>
                  <a:srgbClr val="000000"/>
                </a:solidFill>
              </a:rPr>
              <a:t>sodelovanje</a:t>
            </a:r>
            <a:r>
              <a:rPr lang="en-GB" sz="2600" dirty="0">
                <a:solidFill>
                  <a:srgbClr val="000000"/>
                </a:solidFill>
              </a:rPr>
              <a:t>, </a:t>
            </a:r>
            <a:r>
              <a:rPr lang="en-GB" sz="2600" dirty="0" err="1">
                <a:solidFill>
                  <a:srgbClr val="000000"/>
                </a:solidFill>
              </a:rPr>
              <a:t>natančnost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654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EEB40C3-743D-40B5-B45C-14AC5B4DC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21246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3C274E-C483-4C63-A1DA-2E2DB619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000000"/>
                </a:solidFill>
              </a:rPr>
              <a:t>NARAVOSLOVNI DAN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0808-ADD2-4500-8B46-CB453B11B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8" y="2561357"/>
            <a:ext cx="3602726" cy="3045693"/>
          </a:xfrm>
        </p:spPr>
        <p:txBody>
          <a:bodyPr anchor="ctr">
            <a:normAutofit/>
          </a:bodyPr>
          <a:lstStyle/>
          <a:p>
            <a:r>
              <a:rPr lang="en-GB" sz="2600" dirty="0" err="1">
                <a:solidFill>
                  <a:srgbClr val="000000"/>
                </a:solidFill>
              </a:rPr>
              <a:t>Nadgradnja</a:t>
            </a:r>
            <a:r>
              <a:rPr lang="en-GB" sz="2600" dirty="0">
                <a:solidFill>
                  <a:srgbClr val="000000"/>
                </a:solidFill>
              </a:rPr>
              <a:t> v </a:t>
            </a:r>
            <a:r>
              <a:rPr lang="en-GB" sz="2600" dirty="0" err="1">
                <a:solidFill>
                  <a:srgbClr val="000000"/>
                </a:solidFill>
              </a:rPr>
              <a:t>naslednjem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letu</a:t>
            </a:r>
            <a:r>
              <a:rPr lang="en-GB" sz="2600" dirty="0">
                <a:solidFill>
                  <a:srgbClr val="000000"/>
                </a:solidFill>
              </a:rPr>
              <a:t> – </a:t>
            </a:r>
            <a:r>
              <a:rPr lang="en-GB" sz="2600" dirty="0" err="1">
                <a:solidFill>
                  <a:srgbClr val="000000"/>
                </a:solidFill>
              </a:rPr>
              <a:t>opazovanje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organizmov</a:t>
            </a:r>
            <a:r>
              <a:rPr lang="en-GB" sz="2600" dirty="0">
                <a:solidFill>
                  <a:srgbClr val="000000"/>
                </a:solidFill>
              </a:rPr>
              <a:t> v </a:t>
            </a:r>
            <a:r>
              <a:rPr lang="en-GB" sz="2600" dirty="0" err="1">
                <a:solidFill>
                  <a:srgbClr val="000000"/>
                </a:solidFill>
              </a:rPr>
              <a:t>vodotoku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26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181</Words>
  <Application>Microsoft Office PowerPoint</Application>
  <PresentationFormat>Diaprojekcija na zaslonu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Načrt po meri</vt:lpstr>
      <vt:lpstr>PowerPointova predstavitev</vt:lpstr>
      <vt:lpstr>RAZISKOVANJE ONESNAŽENOSTI REKE  S PLASTIKO IN KEMIJSKIMI ONESNAŽILI</vt:lpstr>
      <vt:lpstr>UVOD</vt:lpstr>
      <vt:lpstr>CILJI</vt:lpstr>
      <vt:lpstr>CILJI</vt:lpstr>
      <vt:lpstr>PRED NARAVOSLOVNIM DNEM</vt:lpstr>
      <vt:lpstr>NARAVOSLOVNI DAN</vt:lpstr>
      <vt:lpstr>NARAVOSLOVNI DAN</vt:lpstr>
      <vt:lpstr>NARAVOSLOVNI DAN</vt:lpstr>
      <vt:lpstr>PO NARAVOSLOVNEM DNEVU</vt:lpstr>
      <vt:lpstr>ZAKLJUČEK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Minka Vičar</cp:lastModifiedBy>
  <cp:revision>34</cp:revision>
  <dcterms:created xsi:type="dcterms:W3CDTF">2017-08-16T10:43:35Z</dcterms:created>
  <dcterms:modified xsi:type="dcterms:W3CDTF">2021-11-03T09:19:43Z</dcterms:modified>
</cp:coreProperties>
</file>