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  <p:sldId id="271" r:id="rId18"/>
    <p:sldId id="272" r:id="rId1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8C561B-BEB1-4FA9-9236-EACDAE563DDD}">
  <a:tblStyle styleId="{918C561B-BEB1-4FA9-9236-EACDAE563DD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383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18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7e95c49a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7e95c49a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529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7e95c49a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7e95c49a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81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7e95c49a3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7e95c49a3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48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7e95c49a3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7e95c49a3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41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7e95c49a3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7e95c49a3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4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81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7e95c49a3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7e95c49a3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2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4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78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85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16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26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12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92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1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>
  <p:cSld name="Naslovni diapozitiv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61&amp;section=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mod/data/view.php?d=2501&amp;advanced=0&amp;paging&amp;page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123" y="0"/>
            <a:ext cx="51477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123" y="0"/>
            <a:ext cx="51477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100"/>
            </a:pPr>
            <a:r>
              <a:rPr lang="sl-SI" sz="2400" dirty="0">
                <a:latin typeface="Times New Roman"/>
                <a:ea typeface="Times New Roman"/>
                <a:cs typeface="Times New Roman"/>
                <a:sym typeface="Times New Roman"/>
              </a:rPr>
              <a:t>V drugem letniku so nadaljevali z vajo 2.3 ( Specifična toplota vode in olja), kjer so pojmi iz toplote</a:t>
            </a:r>
            <a:r>
              <a:rPr lang="sl-SI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100"/>
            </a:pPr>
            <a:r>
              <a:rPr lang="sl-SI" sz="2400" dirty="0" smtClean="0">
                <a:latin typeface="Times New Roman"/>
                <a:cs typeface="Times New Roman"/>
                <a:sym typeface="Times New Roman"/>
              </a:rPr>
              <a:t>Na razpolago je videoposnetek, na katerem je ura in termometer, ki se nahaja v tekočini, ki jo ogreva grelec.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100"/>
            </a:pPr>
            <a:r>
              <a:rPr lang="sl-SI" sz="2400" dirty="0" smtClean="0">
                <a:latin typeface="Times New Roman"/>
                <a:cs typeface="Times New Roman"/>
                <a:sym typeface="Times New Roman"/>
              </a:rPr>
              <a:t>Razbrati morajo 10 podatkov, ki jih vnesejo v tabelo, ki ji sledi graf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V tretjem letniku so uporabljali pametni telefon </a:t>
            </a:r>
            <a:endParaRPr lang="sl-SI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dirty="0" smtClean="0">
                <a:latin typeface="Times New Roman"/>
                <a:ea typeface="Times New Roman"/>
                <a:cs typeface="Times New Roman"/>
                <a:sym typeface="Times New Roman"/>
              </a:rPr>
              <a:t>kot </a:t>
            </a: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merilni inštrument za količine v elektriki in magnetizmu.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541564" y="1690826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Približno pet vaj je bilo namenjenih za vsak letnik.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Poročila laboratorijskih vaj so bila osnova za oceno pri fiziki od februarja do junija 2021</a:t>
            </a:r>
            <a:r>
              <a:rPr lang="sl-SI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Par vaj iz elektrike sem predstavil v okviru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»Fizikalne e-urice«, </a:t>
            </a:r>
            <a:r>
              <a:rPr lang="sl-SI" dirty="0" smtClean="0">
                <a:latin typeface="Times New Roman"/>
                <a:ea typeface="Times New Roman"/>
                <a:cs typeface="Times New Roman"/>
                <a:sym typeface="Times New Roman"/>
              </a:rPr>
              <a:t>ŠS-Fizika-SŠ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endParaRPr lang="sl-SI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50800">
              <a:spcBef>
                <a:spcPts val="0"/>
              </a:spcBef>
              <a:buSzPct val="100000"/>
              <a:buNone/>
            </a:pPr>
            <a:r>
              <a:rPr lang="sl-SI" sz="2400" u="sng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https://skupnost.sio.si/course/view.php?id=61&amp;section=3</a:t>
            </a:r>
            <a:r>
              <a:rPr lang="sl-SI" sz="2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sl-SI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424543" y="1807029"/>
            <a:ext cx="8450036" cy="45766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Večina vaj je objavljenih v spletni učilnici ŠS-Fizika SŠ / Pouk na daljavo/ Odložišče gradiv na temo pouk na daljavo</a:t>
            </a:r>
            <a:r>
              <a:rPr lang="sl-SI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800" u="sng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https://skupnost.sio.si/mod/data/view.php?d=2501&amp;advanced=0&amp;paging&amp;page=1</a:t>
            </a:r>
            <a:r>
              <a:rPr lang="sl-SI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Navodila so oddana v WORD obliki tako, da si jih lahko posamezen učitelj ali profesor rahlo priredi, glede na svoje potrebe.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</a:pPr>
            <a:endParaRPr lang="sl-SI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Nevio Miklavčič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</a:pPr>
            <a:r>
              <a:rPr lang="sl-SI" dirty="0">
                <a:latin typeface="Times New Roman"/>
                <a:ea typeface="Times New Roman"/>
                <a:cs typeface="Times New Roman"/>
                <a:sym typeface="Times New Roman"/>
              </a:rPr>
              <a:t>Gimnazija Koper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287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1457317" y="2588653"/>
            <a:ext cx="6389224" cy="106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l-SI" sz="2600" b="1" dirty="0">
                <a:latin typeface="Arial"/>
                <a:ea typeface="Arial"/>
                <a:cs typeface="Arial"/>
                <a:sym typeface="Arial"/>
              </a:rPr>
            </a:br>
            <a:r>
              <a:rPr lang="sl-SI" sz="2600" b="1" dirty="0">
                <a:latin typeface="Arial"/>
                <a:ea typeface="Arial"/>
                <a:cs typeface="Arial"/>
                <a:sym typeface="Arial"/>
              </a:rPr>
              <a:t>Laboratorijske ali domače vaje iz fizike</a:t>
            </a:r>
            <a:endParaRPr sz="2600"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1457317" y="3840562"/>
            <a:ext cx="5143500" cy="67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l-SI" sz="1800" dirty="0">
                <a:latin typeface="+mn-lt"/>
              </a:rPr>
              <a:t>Nevio Miklavčič</a:t>
            </a:r>
            <a:endParaRPr sz="1800"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l-SI" sz="1400" dirty="0">
                <a:latin typeface="+mn-lt"/>
                <a:ea typeface="Arial"/>
                <a:cs typeface="Arial"/>
                <a:sym typeface="Arial"/>
              </a:rPr>
              <a:t>Gimnazija Koper</a:t>
            </a:r>
            <a:endParaRPr sz="1400"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V času šolanja na daljavo sem napisal nekaj navodil za eksperimentalne vaje, ki jih dijaki lahko izvajajo na domu, brez merilne opreme, ki je na šoli.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Namen vaj ni bilo natančno merjenje, temveč originalno poročilo dijaka, kar naj bi dokazovalo, da se je sam potrudil in ni nekaj enostavno prepisal in naložil v spletno učilnico kot »domačo nalogo«, ki jo je rešil sošolec.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Laboratorijske vaje zahtevajo nekatere temeljne veščine, ki jih pričakujemo od dijakov.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Navodila ohranjajo formo: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Naslov,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Naloga,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Potrebščine,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Navodila,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Meritve in izračuni.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l-SI"/>
              <a:t>V laboratorijski vaji  1.3 ( Zapisovanje meritev in analiza grafa)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so podana natančna navodila, kako od podatkov, ki jih zberemo v tabeli, pridemo do grafa, narišemo premico in določimo njeno strmino.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Dijaki morajo zbrati podatke na osnovi gledanja videoposnetka in se pri pregledu poročil takoj vidi, koliko so bili pri tem originalni ali ne.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Vajo sem dal v prvem in drugem letniku in se v drugem letniku pozna, da so pri matematiki že predelali linearno enačbo in strmino premice.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1.4 ( Koeficient vzmeti)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V prvem letniku so nadaljevali z vajo  1.4 , kjer so morali uporabiti vzmet, ki je v kemičnem svinčniku in uteži v obliki konzerv, na katerih je navedena masa.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Pri tem so morali priložiti tudi fotografije svojih izvedb.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l-SI" b="1"/>
              <a:t>Laboratorijska vaja 1.4</a:t>
            </a:r>
            <a:r>
              <a:rPr lang="sl-SI"/>
              <a:t/>
            </a:r>
            <a:br>
              <a:rPr lang="sl-SI"/>
            </a:br>
            <a:r>
              <a:rPr lang="sl-SI" b="1"/>
              <a:t>Merjenje koeficienta vzmeti</a:t>
            </a:r>
            <a:r>
              <a:rPr lang="sl-SI"/>
              <a:t/>
            </a:r>
            <a:br>
              <a:rPr lang="sl-SI"/>
            </a:b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Naloga</a:t>
            </a:r>
            <a:r>
              <a:rPr lang="sl-SI"/>
              <a:t>: Izmerite koeficient vzmeti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Potrebščine</a:t>
            </a:r>
            <a:r>
              <a:rPr lang="sl-SI"/>
              <a:t>: Vzmet, uteži, tehtnica, metrsko merilo, pribor za postavitev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b="1"/>
              <a:t>Navodila:</a:t>
            </a:r>
            <a:r>
              <a:rPr lang="sl-SI"/>
              <a:t> Poizkus lahko izvedete tako, da uporabite vzmet, ki se nahaja v kemičnem svinčniku. Kot uteži lahko uporabite razne konzerve, ki jih obesite na vzmet preko sponk. Lažje je, če vam pri tem nekdo pomaga. ..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90" t="-22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l-SI"/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aphicFrame>
        <p:nvGraphicFramePr>
          <p:cNvPr id="205" name="Google Shape;205;p33"/>
          <p:cNvGraphicFramePr/>
          <p:nvPr/>
        </p:nvGraphicFramePr>
        <p:xfrm>
          <a:off x="1647190" y="3685826"/>
          <a:ext cx="5849600" cy="630936"/>
        </p:xfrm>
        <a:graphic>
          <a:graphicData uri="http://schemas.openxmlformats.org/drawingml/2006/table">
            <a:tbl>
              <a:tblPr firstRow="1" firstCol="1" bandRow="1">
                <a:noFill/>
                <a:tableStyleId>{918C561B-BEB1-4FA9-9236-EACDAE563DDD}</a:tableStyleId>
              </a:tblPr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x (cm)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m (g)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F (N)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" name="Google Shape;206;p33"/>
          <p:cNvSpPr/>
          <p:nvPr/>
        </p:nvSpPr>
        <p:spPr>
          <a:xfrm>
            <a:off x="1647825" y="36861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sl-SI" sz="1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…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739" y="365126"/>
            <a:ext cx="6212617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/>
          <p:nvPr/>
        </p:nvSpPr>
        <p:spPr>
          <a:xfrm>
            <a:off x="1647825" y="94773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 Math"/>
              <a:buNone/>
            </a:pPr>
            <a:r>
              <a:rPr lang="sl-SI" sz="1200" b="1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k= ΔFΔx</a:t>
            </a:r>
            <a:r>
              <a:rPr lang="sl-SI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   . . 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črt po meri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442</Words>
  <Application>Microsoft Office PowerPoint</Application>
  <PresentationFormat>Diaprojekcija na zaslonu (4:3)</PresentationFormat>
  <Paragraphs>63</Paragraphs>
  <Slides>17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Cambria Math</vt:lpstr>
      <vt:lpstr>Calibri</vt:lpstr>
      <vt:lpstr>Times New Roman</vt:lpstr>
      <vt:lpstr>Arial</vt:lpstr>
      <vt:lpstr>Načrt po meri</vt:lpstr>
      <vt:lpstr>Officeova tema</vt:lpstr>
      <vt:lpstr>PowerPointova predstavitev</vt:lpstr>
      <vt:lpstr> Laboratorijske ali domače vaje iz fizike</vt:lpstr>
      <vt:lpstr>PowerPointova predstavitev</vt:lpstr>
      <vt:lpstr>PowerPointova predstavitev</vt:lpstr>
      <vt:lpstr>V laboratorijski vaji  1.3 ( Zapisovanje meritev in analiza grafa)</vt:lpstr>
      <vt:lpstr>1.4 ( Koeficient vzmeti)</vt:lpstr>
      <vt:lpstr>Laboratorijska vaja 1.4 Merjenje koeficienta vzmeti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Nevio</dc:creator>
  <cp:lastModifiedBy>Minka Vičar</cp:lastModifiedBy>
  <cp:revision>4</cp:revision>
  <dcterms:modified xsi:type="dcterms:W3CDTF">2021-11-03T09:24:02Z</dcterms:modified>
</cp:coreProperties>
</file>