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notesMasterIdLst>
    <p:notesMasterId r:id="rId11"/>
  </p:notesMasterIdLst>
  <p:handoutMasterIdLst>
    <p:handoutMasterId r:id="rId12"/>
  </p:handoutMasterIdLst>
  <p:sldIdLst>
    <p:sldId id="266" r:id="rId3"/>
    <p:sldId id="256" r:id="rId4"/>
    <p:sldId id="271" r:id="rId5"/>
    <p:sldId id="265" r:id="rId6"/>
    <p:sldId id="268" r:id="rId7"/>
    <p:sldId id="267" r:id="rId8"/>
    <p:sldId id="259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30A6D-8E90-4826-895C-5690118684C3}" v="16" dt="2021-10-13T19:45:38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2876" autoAdjust="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2326B-6B9F-4E53-80D3-2E9E2613A36F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4D69C-C19B-4F04-A01D-1FC46877BB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84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E85F4-0E9C-4051-905A-7B0A7D3675BA}" type="datetimeFigureOut">
              <a:rPr lang="en-SI" smtClean="0"/>
              <a:t>10/22/2021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6A60B-87E9-4D1D-A9F3-93CF2261C3E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5743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Pozdravljeni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Tjaša</a:t>
            </a:r>
            <a:r>
              <a:rPr lang="en-US" dirty="0"/>
              <a:t> Mrak iz </a:t>
            </a:r>
            <a:r>
              <a:rPr lang="en-US" dirty="0" err="1"/>
              <a:t>Ošivana</a:t>
            </a:r>
            <a:r>
              <a:rPr lang="en-US" dirty="0"/>
              <a:t> </a:t>
            </a:r>
            <a:r>
              <a:rPr lang="en-US" dirty="0" err="1"/>
              <a:t>Rpba</a:t>
            </a:r>
            <a:r>
              <a:rPr lang="en-US" dirty="0"/>
              <a:t> </a:t>
            </a:r>
            <a:r>
              <a:rPr lang="en-US" dirty="0" err="1"/>
              <a:t>šempeter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Gorici</a:t>
            </a:r>
            <a:r>
              <a:rPr lang="en-US" dirty="0"/>
              <a:t>.</a:t>
            </a:r>
          </a:p>
          <a:p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leit</a:t>
            </a:r>
            <a:r>
              <a:rPr lang="en-US" dirty="0"/>
              <a:t> </a:t>
            </a:r>
            <a:r>
              <a:rPr lang="en-US" dirty="0" err="1"/>
              <a:t>nazaj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koncu</a:t>
            </a:r>
            <a:r>
              <a:rPr lang="en-US" dirty="0"/>
              <a:t> </a:t>
            </a:r>
            <a:r>
              <a:rPr lang="en-US" dirty="0" err="1"/>
              <a:t>šolskega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</a:t>
            </a:r>
            <a:r>
              <a:rPr lang="en-US" dirty="0" err="1"/>
              <a:t>razmišljala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učence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motivirala</a:t>
            </a:r>
            <a:r>
              <a:rPr lang="en-US" dirty="0"/>
              <a:t> za </a:t>
            </a:r>
            <a:r>
              <a:rPr lang="en-US" dirty="0" err="1"/>
              <a:t>delo</a:t>
            </a:r>
            <a:r>
              <a:rPr lang="en-US" dirty="0"/>
              <a:t>. </a:t>
            </a:r>
            <a:r>
              <a:rPr lang="en-US" dirty="0" err="1"/>
              <a:t>Oziroma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učenci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koncu</a:t>
            </a:r>
            <a:r>
              <a:rPr lang="en-US" dirty="0"/>
              <a:t> </a:t>
            </a:r>
            <a:r>
              <a:rPr lang="en-US" dirty="0" err="1"/>
              <a:t>šolskega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</a:t>
            </a:r>
            <a:r>
              <a:rPr lang="en-US" dirty="0" err="1"/>
              <a:t>ponovili</a:t>
            </a:r>
            <a:r>
              <a:rPr lang="en-US" dirty="0"/>
              <a:t> in </a:t>
            </a:r>
            <a:r>
              <a:rPr lang="en-US" dirty="0" err="1"/>
              <a:t>utrdili</a:t>
            </a:r>
            <a:r>
              <a:rPr lang="en-US" dirty="0"/>
              <a:t> </a:t>
            </a:r>
            <a:r>
              <a:rPr lang="en-US" dirty="0" err="1"/>
              <a:t>snov</a:t>
            </a:r>
            <a:r>
              <a:rPr lang="en-US" dirty="0"/>
              <a:t> ne da bi </a:t>
            </a:r>
            <a:r>
              <a:rPr lang="en-US" dirty="0" err="1"/>
              <a:t>vedeli</a:t>
            </a:r>
            <a:r>
              <a:rPr lang="en-US" dirty="0"/>
              <a:t>, da se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vedno</a:t>
            </a:r>
            <a:r>
              <a:rPr lang="en-US" dirty="0"/>
              <a:t> </a:t>
            </a:r>
            <a:r>
              <a:rPr lang="en-US" dirty="0" err="1"/>
              <a:t>učijo</a:t>
            </a:r>
            <a:r>
              <a:rPr lang="en-US" dirty="0"/>
              <a:t>.</a:t>
            </a:r>
          </a:p>
          <a:p>
            <a:r>
              <a:rPr lang="en-US" dirty="0" err="1"/>
              <a:t>Tako</a:t>
            </a:r>
            <a:r>
              <a:rPr lang="en-US" dirty="0"/>
              <a:t> se je </a:t>
            </a:r>
            <a:r>
              <a:rPr lang="en-US" dirty="0" err="1"/>
              <a:t>porodila</a:t>
            </a:r>
            <a:r>
              <a:rPr lang="en-US" dirty="0"/>
              <a:t> </a:t>
            </a:r>
            <a:r>
              <a:rPr lang="en-US" dirty="0" err="1"/>
              <a:t>ideja</a:t>
            </a:r>
            <a:r>
              <a:rPr lang="en-US" dirty="0"/>
              <a:t>, da </a:t>
            </a:r>
            <a:r>
              <a:rPr lang="en-US" dirty="0" err="1"/>
              <a:t>pripravim</a:t>
            </a:r>
            <a:r>
              <a:rPr lang="en-US" dirty="0"/>
              <a:t> </a:t>
            </a:r>
            <a:r>
              <a:rPr lang="en-US" dirty="0" err="1"/>
              <a:t>družabno</a:t>
            </a:r>
            <a:r>
              <a:rPr lang="en-US" dirty="0"/>
              <a:t> </a:t>
            </a:r>
            <a:r>
              <a:rPr lang="en-US" dirty="0" err="1"/>
              <a:t>igro</a:t>
            </a:r>
            <a:r>
              <a:rPr lang="en-US" dirty="0"/>
              <a:t>, ki </a:t>
            </a:r>
            <a:r>
              <a:rPr lang="en-US" dirty="0" err="1"/>
              <a:t>sem</a:t>
            </a:r>
            <a:r>
              <a:rPr lang="en-US" dirty="0"/>
              <a:t> jo </a:t>
            </a:r>
            <a:r>
              <a:rPr lang="en-US" dirty="0" err="1"/>
              <a:t>tokrat</a:t>
            </a:r>
            <a:r>
              <a:rPr lang="en-US" dirty="0"/>
              <a:t> </a:t>
            </a:r>
            <a:r>
              <a:rPr lang="en-US" dirty="0" err="1"/>
              <a:t>poimenovala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Kemitiviti</a:t>
            </a:r>
            <a:r>
              <a:rPr lang="en-US" dirty="0"/>
              <a:t>.</a:t>
            </a:r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2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6354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Kaj</a:t>
            </a:r>
            <a:r>
              <a:rPr lang="en-US" dirty="0"/>
              <a:t> je </a:t>
            </a:r>
            <a:r>
              <a:rPr lang="en-US" dirty="0" err="1"/>
              <a:t>kemitiviti</a:t>
            </a:r>
            <a:r>
              <a:rPr lang="en-US" dirty="0"/>
              <a:t>.</a:t>
            </a:r>
          </a:p>
          <a:p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omenila</a:t>
            </a:r>
            <a:r>
              <a:rPr lang="en-US" dirty="0"/>
              <a:t> je to </a:t>
            </a:r>
            <a:r>
              <a:rPr lang="en-US" dirty="0" err="1"/>
              <a:t>družabna</a:t>
            </a:r>
            <a:r>
              <a:rPr lang="en-US" dirty="0"/>
              <a:t> </a:t>
            </a:r>
            <a:r>
              <a:rPr lang="en-US" dirty="0" err="1"/>
              <a:t>igra</a:t>
            </a:r>
            <a:r>
              <a:rPr lang="en-US" dirty="0"/>
              <a:t> </a:t>
            </a:r>
            <a:r>
              <a:rPr lang="en-US" dirty="0" err="1"/>
              <a:t>narejena</a:t>
            </a:r>
            <a:r>
              <a:rPr lang="en-US" dirty="0"/>
              <a:t> po </a:t>
            </a:r>
            <a:r>
              <a:rPr lang="en-US" dirty="0" err="1"/>
              <a:t>vzoru</a:t>
            </a:r>
            <a:r>
              <a:rPr lang="en-US" dirty="0"/>
              <a:t> </a:t>
            </a:r>
            <a:r>
              <a:rPr lang="en-US" dirty="0" err="1"/>
              <a:t>aktivitja</a:t>
            </a:r>
            <a:r>
              <a:rPr lang="en-US" dirty="0"/>
              <a:t>, </a:t>
            </a:r>
            <a:r>
              <a:rPr lang="en-US" dirty="0" err="1"/>
              <a:t>tisti</a:t>
            </a:r>
            <a:r>
              <a:rPr lang="en-US" dirty="0"/>
              <a:t> ki jo </a:t>
            </a:r>
            <a:r>
              <a:rPr lang="en-US" dirty="0" err="1"/>
              <a:t>ppznate</a:t>
            </a:r>
            <a:r>
              <a:rPr lang="en-US" dirty="0"/>
              <a:t> </a:t>
            </a:r>
            <a:r>
              <a:rPr lang="en-US" dirty="0" err="1"/>
              <a:t>najbrž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veste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igra</a:t>
            </a:r>
            <a:r>
              <a:rPr lang="en-US" dirty="0"/>
              <a:t> </a:t>
            </a:r>
            <a:r>
              <a:rPr lang="en-US" dirty="0" err="1"/>
              <a:t>poteka</a:t>
            </a:r>
            <a:r>
              <a:rPr lang="en-US" dirty="0"/>
              <a:t>.</a:t>
            </a:r>
          </a:p>
          <a:p>
            <a:r>
              <a:rPr lang="en-US" dirty="0" err="1"/>
              <a:t>Kemitiviti</a:t>
            </a:r>
            <a:r>
              <a:rPr lang="en-US" dirty="0"/>
              <a:t> je </a:t>
            </a:r>
            <a:r>
              <a:rPr lang="en-US" dirty="0" err="1"/>
              <a:t>prilagoje</a:t>
            </a:r>
            <a:r>
              <a:rPr lang="en-US" dirty="0"/>
              <a:t> za </a:t>
            </a:r>
            <a:r>
              <a:rPr lang="en-US" dirty="0" err="1"/>
              <a:t>ponavljanje</a:t>
            </a:r>
            <a:r>
              <a:rPr lang="en-US" dirty="0"/>
              <a:t> in </a:t>
            </a:r>
            <a:r>
              <a:rPr lang="en-US" dirty="0" err="1"/>
              <a:t>utrjevanje</a:t>
            </a:r>
            <a:r>
              <a:rPr lang="en-US" dirty="0"/>
              <a:t> </a:t>
            </a:r>
            <a:r>
              <a:rPr lang="en-US" dirty="0" err="1"/>
              <a:t>snovi</a:t>
            </a:r>
            <a:r>
              <a:rPr lang="en-US" dirty="0"/>
              <a:t> v 8. </a:t>
            </a:r>
            <a:r>
              <a:rPr lang="en-US" dirty="0" err="1"/>
              <a:t>razredu</a:t>
            </a:r>
            <a:r>
              <a:rPr lang="en-US" dirty="0"/>
              <a:t> </a:t>
            </a:r>
            <a:r>
              <a:rPr lang="en-US" dirty="0" err="1"/>
              <a:t>kemije</a:t>
            </a:r>
            <a:r>
              <a:rPr lang="en-US" dirty="0"/>
              <a:t>. Za </a:t>
            </a:r>
            <a:r>
              <a:rPr lang="en-US" dirty="0" err="1"/>
              <a:t>igro</a:t>
            </a:r>
            <a:r>
              <a:rPr lang="en-US" dirty="0"/>
              <a:t> </a:t>
            </a:r>
            <a:r>
              <a:rPr lang="en-US" dirty="0" err="1"/>
              <a:t>kemitiviti</a:t>
            </a:r>
            <a:r>
              <a:rPr lang="en-US" dirty="0"/>
              <a:t> </a:t>
            </a:r>
            <a:r>
              <a:rPr lang="en-US" dirty="0" err="1"/>
              <a:t>potrebujemo</a:t>
            </a:r>
            <a:r>
              <a:rPr lang="en-US" dirty="0"/>
              <a:t> </a:t>
            </a:r>
            <a:r>
              <a:rPr lang="en-US" dirty="0" err="1"/>
              <a:t>igralno</a:t>
            </a:r>
            <a:r>
              <a:rPr lang="en-US" dirty="0"/>
              <a:t> </a:t>
            </a:r>
            <a:r>
              <a:rPr lang="en-US" dirty="0" err="1"/>
              <a:t>ploskev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Kateri so </a:t>
            </a:r>
            <a:r>
              <a:rPr lang="en-US" dirty="0" err="1"/>
              <a:t>polja</a:t>
            </a:r>
            <a:r>
              <a:rPr lang="en-US" dirty="0"/>
              <a:t>, ki </a:t>
            </a:r>
            <a:r>
              <a:rPr lang="en-US" dirty="0" err="1"/>
              <a:t>označujejo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kakšen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moral </a:t>
            </a:r>
            <a:r>
              <a:rPr lang="en-US" dirty="0" err="1"/>
              <a:t>učenec</a:t>
            </a:r>
            <a:r>
              <a:rPr lang="en-US" dirty="0"/>
              <a:t> </a:t>
            </a:r>
            <a:r>
              <a:rPr lang="en-US" dirty="0" err="1"/>
              <a:t>predstaviti</a:t>
            </a:r>
            <a:r>
              <a:rPr lang="en-US" dirty="0"/>
              <a:t> </a:t>
            </a:r>
            <a:r>
              <a:rPr lang="en-US" dirty="0" err="1"/>
              <a:t>pojem</a:t>
            </a:r>
            <a:r>
              <a:rPr lang="en-US" dirty="0"/>
              <a:t>, ki se </a:t>
            </a:r>
            <a:r>
              <a:rPr lang="en-US" dirty="0" err="1"/>
              <a:t>nahaja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pojmovnih</a:t>
            </a:r>
            <a:r>
              <a:rPr lang="en-US" dirty="0"/>
              <a:t> </a:t>
            </a:r>
            <a:r>
              <a:rPr lang="en-US" dirty="0" err="1"/>
              <a:t>karticah</a:t>
            </a:r>
            <a:r>
              <a:rPr lang="en-US" dirty="0"/>
              <a:t>.</a:t>
            </a:r>
          </a:p>
          <a:p>
            <a:r>
              <a:rPr lang="en-US" dirty="0" err="1"/>
              <a:t>Pojme</a:t>
            </a:r>
            <a:r>
              <a:rPr lang="en-US" dirty="0"/>
              <a:t> so </a:t>
            </a:r>
            <a:r>
              <a:rPr lang="en-US" dirty="0" err="1"/>
              <a:t>morali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razložiti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naristai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pa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pokazati</a:t>
            </a:r>
            <a:r>
              <a:rPr lang="en-US" dirty="0"/>
              <a:t> s </a:t>
            </a:r>
            <a:r>
              <a:rPr lang="en-US" dirty="0" err="1"/>
              <a:t>pamtomimo</a:t>
            </a:r>
            <a:r>
              <a:rPr lang="en-US" dirty="0"/>
              <a:t>. Na </a:t>
            </a:r>
            <a:r>
              <a:rPr lang="en-US" dirty="0" err="1"/>
              <a:t>vsaki</a:t>
            </a:r>
            <a:r>
              <a:rPr lang="en-US" dirty="0"/>
              <a:t> </a:t>
            </a:r>
            <a:r>
              <a:rPr lang="en-US" dirty="0" err="1"/>
              <a:t>pojmovni</a:t>
            </a:r>
            <a:r>
              <a:rPr lang="en-US" dirty="0"/>
              <a:t> </a:t>
            </a:r>
            <a:r>
              <a:rPr lang="en-US" dirty="0" err="1"/>
              <a:t>kartici</a:t>
            </a:r>
            <a:r>
              <a:rPr lang="en-US" dirty="0"/>
              <a:t> so </a:t>
            </a:r>
            <a:r>
              <a:rPr lang="en-US" dirty="0" err="1"/>
              <a:t>trije</a:t>
            </a:r>
            <a:r>
              <a:rPr lang="en-US" dirty="0"/>
              <a:t> </a:t>
            </a:r>
            <a:r>
              <a:rPr lang="en-US" dirty="0" err="1"/>
              <a:t>različni</a:t>
            </a:r>
            <a:r>
              <a:rPr lang="en-US" dirty="0"/>
              <a:t> </a:t>
            </a:r>
            <a:r>
              <a:rPr lang="en-US" dirty="0" err="1"/>
              <a:t>pojmi</a:t>
            </a:r>
            <a:r>
              <a:rPr lang="en-US" dirty="0"/>
              <a:t>. </a:t>
            </a:r>
            <a:r>
              <a:rPr lang="en-US" dirty="0" err="1"/>
              <a:t>Pojme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izbrala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, da so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eni</a:t>
            </a:r>
            <a:r>
              <a:rPr lang="en-US" dirty="0"/>
              <a:t> </a:t>
            </a:r>
            <a:r>
              <a:rPr lang="en-US" dirty="0" err="1"/>
              <a:t>kartici</a:t>
            </a:r>
            <a:r>
              <a:rPr lang="en-US" dirty="0"/>
              <a:t> </a:t>
            </a:r>
            <a:r>
              <a:rPr lang="en-US" dirty="0" err="1"/>
              <a:t>pojmi</a:t>
            </a:r>
            <a:r>
              <a:rPr lang="en-US" dirty="0"/>
              <a:t> iz </a:t>
            </a:r>
            <a:r>
              <a:rPr lang="en-US" dirty="0" err="1"/>
              <a:t>različnih</a:t>
            </a:r>
            <a:r>
              <a:rPr lang="en-US" dirty="0"/>
              <a:t> </a:t>
            </a:r>
            <a:r>
              <a:rPr lang="en-US" dirty="0" err="1"/>
              <a:t>učnih</a:t>
            </a:r>
            <a:r>
              <a:rPr lang="en-US" dirty="0"/>
              <a:t> </a:t>
            </a:r>
            <a:r>
              <a:rPr lang="en-US" dirty="0" err="1"/>
              <a:t>sklopov</a:t>
            </a:r>
            <a:r>
              <a:rPr lang="en-US" dirty="0"/>
              <a:t>.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4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1323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Učenci</a:t>
            </a:r>
            <a:r>
              <a:rPr lang="en-US" dirty="0"/>
              <a:t> se </a:t>
            </a:r>
            <a:r>
              <a:rPr lang="en-US" dirty="0" err="1"/>
              <a:t>razdeljo</a:t>
            </a:r>
            <a:r>
              <a:rPr lang="en-US" dirty="0"/>
              <a:t> v </a:t>
            </a:r>
            <a:r>
              <a:rPr lang="en-US" dirty="0" err="1"/>
              <a:t>skupine</a:t>
            </a:r>
            <a:r>
              <a:rPr lang="en-US" dirty="0"/>
              <a:t> </a:t>
            </a:r>
            <a:r>
              <a:rPr lang="en-US" dirty="0" err="1"/>
              <a:t>krog</a:t>
            </a:r>
            <a:r>
              <a:rPr lang="en-US" dirty="0"/>
              <a:t> </a:t>
            </a:r>
            <a:r>
              <a:rPr lang="en-US" dirty="0" err="1"/>
              <a:t>igralne</a:t>
            </a:r>
            <a:r>
              <a:rPr lang="en-US" dirty="0"/>
              <a:t> </a:t>
            </a:r>
            <a:r>
              <a:rPr lang="en-US" dirty="0" err="1"/>
              <a:t>podlage</a:t>
            </a:r>
            <a:r>
              <a:rPr lang="en-US" dirty="0"/>
              <a:t>, </a:t>
            </a:r>
            <a:r>
              <a:rPr lang="en-US" dirty="0" err="1"/>
              <a:t>vsaj</a:t>
            </a:r>
            <a:r>
              <a:rPr lang="en-US" dirty="0"/>
              <a:t> 4 </a:t>
            </a:r>
            <a:r>
              <a:rPr lang="en-US" dirty="0" err="1"/>
              <a:t>učenci</a:t>
            </a:r>
            <a:r>
              <a:rPr lang="en-US" dirty="0"/>
              <a:t>.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štirje</a:t>
            </a:r>
            <a:r>
              <a:rPr lang="en-US" dirty="0"/>
              <a:t> </a:t>
            </a:r>
            <a:r>
              <a:rPr lang="en-US" dirty="0" err="1"/>
              <a:t>učenci</a:t>
            </a:r>
            <a:r>
              <a:rPr lang="en-US" dirty="0"/>
              <a:t> pa se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razeljo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v pare,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imamo</a:t>
            </a:r>
            <a:r>
              <a:rPr lang="en-US" dirty="0"/>
              <a:t>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igralni</a:t>
            </a:r>
            <a:r>
              <a:rPr lang="en-US" dirty="0"/>
              <a:t> </a:t>
            </a:r>
            <a:r>
              <a:rPr lang="en-US" dirty="0" err="1"/>
              <a:t>podlagi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para </a:t>
            </a:r>
            <a:r>
              <a:rPr lang="en-US" dirty="0" err="1"/>
              <a:t>učencev</a:t>
            </a:r>
            <a:r>
              <a:rPr lang="en-US" dirty="0"/>
              <a:t>,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skupini</a:t>
            </a:r>
            <a:r>
              <a:rPr lang="en-US" dirty="0"/>
              <a:t>, ki </a:t>
            </a:r>
            <a:r>
              <a:rPr lang="en-US" dirty="0" err="1"/>
              <a:t>bosta</a:t>
            </a:r>
            <a:r>
              <a:rPr lang="en-US" dirty="0"/>
              <a:t> med </a:t>
            </a:r>
            <a:r>
              <a:rPr lang="en-US" dirty="0" err="1"/>
              <a:t>seboj</a:t>
            </a:r>
            <a:r>
              <a:rPr lang="en-US" dirty="0"/>
              <a:t> </a:t>
            </a:r>
            <a:r>
              <a:rPr lang="en-US" dirty="0" err="1"/>
              <a:t>tekmovali</a:t>
            </a:r>
            <a:r>
              <a:rPr lang="en-US" dirty="0"/>
              <a:t>. </a:t>
            </a:r>
            <a:r>
              <a:rPr lang="en-US" dirty="0" err="1"/>
              <a:t>Lahko</a:t>
            </a:r>
            <a:r>
              <a:rPr lang="en-US" dirty="0"/>
              <a:t> je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eni</a:t>
            </a:r>
            <a:r>
              <a:rPr lang="en-US" dirty="0"/>
              <a:t> </a:t>
            </a:r>
            <a:r>
              <a:rPr lang="en-US" dirty="0" err="1"/>
              <a:t>igralni</a:t>
            </a:r>
            <a:r>
              <a:rPr lang="en-US" dirty="0"/>
              <a:t> </a:t>
            </a:r>
            <a:r>
              <a:rPr lang="en-US" dirty="0" err="1"/>
              <a:t>podlagi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parov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trojic</a:t>
            </a:r>
            <a:r>
              <a:rPr lang="en-US" dirty="0"/>
              <a:t>, ki med </a:t>
            </a:r>
            <a:r>
              <a:rPr lang="en-US" dirty="0" err="1"/>
              <a:t>seboj</a:t>
            </a:r>
            <a:r>
              <a:rPr lang="en-US" dirty="0"/>
              <a:t> </a:t>
            </a:r>
            <a:r>
              <a:rPr lang="en-US" dirty="0" err="1"/>
              <a:t>tekmujejo.Manj</a:t>
            </a:r>
            <a:r>
              <a:rPr lang="en-US" dirty="0"/>
              <a:t> ko je </a:t>
            </a:r>
            <a:r>
              <a:rPr lang="en-US" dirty="0" err="1"/>
              <a:t>učencev</a:t>
            </a:r>
            <a:r>
              <a:rPr lang="en-US" dirty="0"/>
              <a:t> </a:t>
            </a:r>
            <a:r>
              <a:rPr lang="en-US" dirty="0" err="1"/>
              <a:t>večkrat</a:t>
            </a:r>
            <a:r>
              <a:rPr lang="en-US" dirty="0"/>
              <a:t> </a:t>
            </a:r>
            <a:r>
              <a:rPr lang="en-US" dirty="0" err="1"/>
              <a:t>pridejo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vrsto</a:t>
            </a:r>
            <a:r>
              <a:rPr lang="en-US" dirty="0"/>
              <a:t> in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aktivno</a:t>
            </a:r>
            <a:r>
              <a:rPr lang="en-US" dirty="0"/>
              <a:t> </a:t>
            </a:r>
            <a:r>
              <a:rPr lang="en-US" dirty="0" err="1"/>
              <a:t>sodelujejo</a:t>
            </a:r>
            <a:r>
              <a:rPr lang="en-US" dirty="0"/>
              <a:t>.</a:t>
            </a:r>
          </a:p>
          <a:p>
            <a:r>
              <a:rPr lang="en-US" dirty="0"/>
              <a:t>Eden </a:t>
            </a:r>
            <a:r>
              <a:rPr lang="en-US" dirty="0" err="1"/>
              <a:t>izmed</a:t>
            </a:r>
            <a:r>
              <a:rPr lang="en-US" dirty="0"/>
              <a:t> </a:t>
            </a:r>
            <a:r>
              <a:rPr lang="en-US" dirty="0" err="1"/>
              <a:t>učencev</a:t>
            </a:r>
            <a:r>
              <a:rPr lang="en-US" dirty="0"/>
              <a:t> </a:t>
            </a:r>
            <a:r>
              <a:rPr lang="en-US" dirty="0" err="1"/>
              <a:t>izbere</a:t>
            </a:r>
            <a:r>
              <a:rPr lang="en-US" dirty="0"/>
              <a:t> </a:t>
            </a:r>
            <a:r>
              <a:rPr lang="en-US" dirty="0" err="1"/>
              <a:t>kartico</a:t>
            </a:r>
            <a:r>
              <a:rPr lang="en-US" dirty="0"/>
              <a:t> s </a:t>
            </a:r>
            <a:r>
              <a:rPr lang="en-US" dirty="0" err="1"/>
              <a:t>pojmi</a:t>
            </a:r>
            <a:r>
              <a:rPr lang="en-US" dirty="0"/>
              <a:t>, </a:t>
            </a:r>
            <a:r>
              <a:rPr lang="en-US" dirty="0" err="1"/>
              <a:t>izbere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pojem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kartici</a:t>
            </a:r>
            <a:r>
              <a:rPr lang="en-US" dirty="0"/>
              <a:t> in ga </a:t>
            </a:r>
            <a:r>
              <a:rPr lang="en-US" dirty="0" err="1"/>
              <a:t>prikaže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, ki ga </a:t>
            </a:r>
            <a:r>
              <a:rPr lang="en-US" dirty="0" err="1"/>
              <a:t>določa</a:t>
            </a:r>
            <a:r>
              <a:rPr lang="en-US" dirty="0"/>
              <a:t> polje. </a:t>
            </a:r>
            <a:r>
              <a:rPr lang="en-US" dirty="0" err="1"/>
              <a:t>Pojem</a:t>
            </a:r>
            <a:r>
              <a:rPr lang="en-US" dirty="0"/>
              <a:t> mora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razložiti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narisati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pa ga </a:t>
            </a:r>
            <a:r>
              <a:rPr lang="en-US" dirty="0" err="1"/>
              <a:t>pokazati</a:t>
            </a:r>
            <a:r>
              <a:rPr lang="en-US" dirty="0"/>
              <a:t> s </a:t>
            </a:r>
            <a:r>
              <a:rPr lang="en-US" dirty="0" err="1"/>
              <a:t>pantomimo</a:t>
            </a:r>
            <a:r>
              <a:rPr lang="en-US" dirty="0"/>
              <a:t>. </a:t>
            </a:r>
          </a:p>
          <a:p>
            <a:r>
              <a:rPr lang="en-US" dirty="0" err="1"/>
              <a:t>Pojem</a:t>
            </a:r>
            <a:r>
              <a:rPr lang="en-US" dirty="0"/>
              <a:t> </a:t>
            </a:r>
            <a:r>
              <a:rPr lang="en-US" dirty="0" err="1"/>
              <a:t>ugibajo</a:t>
            </a:r>
            <a:r>
              <a:rPr lang="en-US" dirty="0"/>
              <a:t> </a:t>
            </a:r>
            <a:r>
              <a:rPr lang="en-US" dirty="0" err="1"/>
              <a:t>učenci</a:t>
            </a:r>
            <a:r>
              <a:rPr lang="en-US" dirty="0"/>
              <a:t> v </a:t>
            </a:r>
            <a:r>
              <a:rPr lang="en-US" dirty="0" err="1"/>
              <a:t>nasprotni</a:t>
            </a:r>
            <a:r>
              <a:rPr lang="en-US" dirty="0"/>
              <a:t> </a:t>
            </a:r>
            <a:r>
              <a:rPr lang="en-US" dirty="0" err="1"/>
              <a:t>ekipi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so </a:t>
            </a:r>
            <a:r>
              <a:rPr lang="en-US" dirty="0" err="1"/>
              <a:t>pojem</a:t>
            </a:r>
            <a:r>
              <a:rPr lang="en-US" dirty="0"/>
              <a:t> v </a:t>
            </a:r>
            <a:r>
              <a:rPr lang="en-US" dirty="0" err="1"/>
              <a:t>določanem</a:t>
            </a:r>
            <a:r>
              <a:rPr lang="en-US" dirty="0"/>
              <a:t> </a:t>
            </a:r>
            <a:r>
              <a:rPr lang="en-US" dirty="0" err="1"/>
              <a:t>času</a:t>
            </a:r>
            <a:r>
              <a:rPr lang="en-US" dirty="0"/>
              <a:t> 30 </a:t>
            </a:r>
            <a:r>
              <a:rPr lang="en-US" dirty="0" err="1"/>
              <a:t>sekund</a:t>
            </a:r>
            <a:r>
              <a:rPr lang="en-US" dirty="0"/>
              <a:t> </a:t>
            </a:r>
            <a:r>
              <a:rPr lang="en-US" dirty="0" err="1"/>
              <a:t>ugotovili</a:t>
            </a:r>
            <a:r>
              <a:rPr lang="en-US" dirty="0"/>
              <a:t> se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premaknejo</a:t>
            </a:r>
            <a:r>
              <a:rPr lang="en-US" dirty="0"/>
              <a:t> za 3 </a:t>
            </a:r>
            <a:r>
              <a:rPr lang="en-US" dirty="0" err="1"/>
              <a:t>polja</a:t>
            </a:r>
            <a:r>
              <a:rPr lang="en-US" dirty="0"/>
              <a:t> </a:t>
            </a:r>
            <a:r>
              <a:rPr lang="en-US" dirty="0" err="1"/>
              <a:t>naprej</a:t>
            </a:r>
            <a:r>
              <a:rPr lang="en-US" dirty="0"/>
              <a:t>.</a:t>
            </a:r>
          </a:p>
          <a:p>
            <a:r>
              <a:rPr lang="en-US" dirty="0"/>
              <a:t>PRILOŽI VIDEOPOSNETEK</a:t>
            </a:r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2244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6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0856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učenec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začetku</a:t>
            </a:r>
            <a:r>
              <a:rPr lang="en-US" dirty="0"/>
              <a:t> </a:t>
            </a:r>
            <a:r>
              <a:rPr lang="en-US" dirty="0" err="1"/>
              <a:t>šolkega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</a:t>
            </a:r>
            <a:r>
              <a:rPr lang="en-US" dirty="0" err="1"/>
              <a:t>reče</a:t>
            </a:r>
            <a:r>
              <a:rPr lang="en-US" dirty="0"/>
              <a:t>, </a:t>
            </a:r>
            <a:r>
              <a:rPr lang="en-US" dirty="0" err="1"/>
              <a:t>učiteljica</a:t>
            </a:r>
            <a:r>
              <a:rPr lang="en-US" dirty="0"/>
              <a:t> </a:t>
            </a:r>
            <a:r>
              <a:rPr lang="en-US" dirty="0" err="1"/>
              <a:t>igrajmo</a:t>
            </a:r>
            <a:r>
              <a:rPr lang="en-US" dirty="0"/>
              <a:t> se </a:t>
            </a:r>
            <a:r>
              <a:rPr lang="en-US" dirty="0" err="1"/>
              <a:t>igro</a:t>
            </a:r>
            <a:r>
              <a:rPr lang="en-US" dirty="0"/>
              <a:t>, ki </a:t>
            </a:r>
            <a:r>
              <a:rPr lang="en-US" dirty="0" err="1"/>
              <a:t>smo</a:t>
            </a:r>
            <a:r>
              <a:rPr lang="en-US" dirty="0"/>
              <a:t> se jo </a:t>
            </a:r>
            <a:r>
              <a:rPr lang="en-US" dirty="0" err="1"/>
              <a:t>igrali</a:t>
            </a:r>
            <a:r>
              <a:rPr lang="en-US" dirty="0"/>
              <a:t> </a:t>
            </a:r>
            <a:r>
              <a:rPr lang="en-US" dirty="0" err="1"/>
              <a:t>lani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koncu</a:t>
            </a:r>
            <a:r>
              <a:rPr lang="en-US" dirty="0"/>
              <a:t> </a:t>
            </a:r>
            <a:r>
              <a:rPr lang="en-US" dirty="0" err="1"/>
              <a:t>šolskega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. </a:t>
            </a:r>
          </a:p>
          <a:p>
            <a:r>
              <a:rPr lang="en-US" dirty="0"/>
              <a:t>Z </a:t>
            </a:r>
            <a:r>
              <a:rPr lang="en-US" dirty="0" err="1"/>
              <a:t>igro</a:t>
            </a:r>
            <a:r>
              <a:rPr lang="en-US" dirty="0"/>
              <a:t> </a:t>
            </a:r>
            <a:r>
              <a:rPr lang="en-US" dirty="0" err="1"/>
              <a:t>keitiviti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popestrimo</a:t>
            </a:r>
            <a:r>
              <a:rPr lang="en-US" dirty="0"/>
              <a:t> pouk v </a:t>
            </a:r>
            <a:r>
              <a:rPr lang="en-US" dirty="0" err="1"/>
              <a:t>učilnci</a:t>
            </a:r>
            <a:r>
              <a:rPr lang="en-US" dirty="0"/>
              <a:t> </a:t>
            </a:r>
            <a:r>
              <a:rPr lang="en-US" dirty="0" err="1"/>
              <a:t>saj</a:t>
            </a:r>
            <a:r>
              <a:rPr lang="en-US" dirty="0"/>
              <a:t> so </a:t>
            </a:r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učenci</a:t>
            </a:r>
            <a:r>
              <a:rPr lang="en-US" dirty="0"/>
              <a:t> </a:t>
            </a:r>
            <a:r>
              <a:rPr lang="en-US" dirty="0" err="1"/>
              <a:t>aktivni</a:t>
            </a:r>
            <a:endParaRPr lang="en-US" dirty="0"/>
          </a:p>
          <a:p>
            <a:endParaRPr lang="en-US" dirty="0"/>
          </a:p>
          <a:p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Prednost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igre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je v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tem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 so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vključeni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vsi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učenci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Tako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tisti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ki so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predmetu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boljši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tudi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tisti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slabši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ki se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običajno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med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poukom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niti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nočejo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izpostavljati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igri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vsi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sodelujejo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Igra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tudi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poveča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aktivnost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učencev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saj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če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so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učenci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skupinah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niso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odvisni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samo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od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sebe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ampak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tudi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ostalih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Igra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ugodno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vpliva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pozornost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učencev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saj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učenci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takih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dejavnostih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raje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sodelujejo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kot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formalnih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oblikah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SI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pouka</a:t>
            </a:r>
            <a:r>
              <a:rPr lang="en-SI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SI" dirty="0">
                <a:effectLst/>
              </a:rPr>
              <a:t/>
            </a:r>
            <a:br>
              <a:rPr lang="en-SI" dirty="0">
                <a:effectLst/>
              </a:rPr>
            </a:br>
            <a:r>
              <a:rPr lang="en-SI" dirty="0">
                <a:effectLst/>
              </a:rPr>
              <a:t>Poleg </a:t>
            </a:r>
            <a:r>
              <a:rPr lang="en-SI" dirty="0" err="1">
                <a:effectLst/>
              </a:rPr>
              <a:t>samega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znanja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predmeta</a:t>
            </a:r>
            <a:r>
              <a:rPr lang="en-SI" dirty="0">
                <a:effectLst/>
              </a:rPr>
              <a:t>, </a:t>
            </a:r>
            <a:r>
              <a:rPr lang="en-SI" dirty="0" err="1">
                <a:effectLst/>
              </a:rPr>
              <a:t>npr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naravoslovja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kemije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ali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biologije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urijo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tudi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druge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veščine</a:t>
            </a:r>
            <a:r>
              <a:rPr lang="en-SI" dirty="0">
                <a:effectLst/>
              </a:rPr>
              <a:t>, </a:t>
            </a:r>
            <a:r>
              <a:rPr lang="en-SI" dirty="0" err="1">
                <a:effectLst/>
              </a:rPr>
              <a:t>saj</a:t>
            </a:r>
            <a:r>
              <a:rPr lang="en-SI" dirty="0">
                <a:effectLst/>
              </a:rPr>
              <a:t> med </a:t>
            </a:r>
            <a:r>
              <a:rPr lang="en-SI" dirty="0" err="1">
                <a:effectLst/>
              </a:rPr>
              <a:t>igro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komunicirajo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na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različne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načine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preko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besed</a:t>
            </a:r>
            <a:r>
              <a:rPr lang="en-SI" dirty="0">
                <a:effectLst/>
              </a:rPr>
              <a:t>, pantomime </a:t>
            </a:r>
            <a:r>
              <a:rPr lang="en-SI" dirty="0" err="1">
                <a:effectLst/>
              </a:rPr>
              <a:t>oziroma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slike</a:t>
            </a:r>
            <a:r>
              <a:rPr lang="en-SI" dirty="0">
                <a:effectLst/>
              </a:rPr>
              <a:t>. </a:t>
            </a:r>
            <a:r>
              <a:rPr lang="en-SI" dirty="0" err="1">
                <a:effectLst/>
              </a:rPr>
              <a:t>Prav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tako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učenci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na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tak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način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urijo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sodelovanje</a:t>
            </a:r>
            <a:r>
              <a:rPr lang="en-SI" dirty="0">
                <a:effectLst/>
              </a:rPr>
              <a:t> v </a:t>
            </a:r>
            <a:r>
              <a:rPr lang="en-SI" dirty="0" err="1">
                <a:effectLst/>
              </a:rPr>
              <a:t>timu</a:t>
            </a:r>
            <a:r>
              <a:rPr lang="en-SI" dirty="0">
                <a:effectLst/>
              </a:rPr>
              <a:t>, </a:t>
            </a:r>
            <a:r>
              <a:rPr lang="en-SI" dirty="0" err="1">
                <a:effectLst/>
              </a:rPr>
              <a:t>saj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učenci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lahko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tekmujejo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posamično</a:t>
            </a:r>
            <a:r>
              <a:rPr lang="en-SI" dirty="0">
                <a:effectLst/>
              </a:rPr>
              <a:t> v </a:t>
            </a:r>
            <a:r>
              <a:rPr lang="en-SI" dirty="0" err="1">
                <a:effectLst/>
              </a:rPr>
              <a:t>parih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ali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večjem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številu</a:t>
            </a:r>
            <a:r>
              <a:rPr lang="en-SI" dirty="0">
                <a:effectLst/>
              </a:rPr>
              <a:t>.  </a:t>
            </a:r>
            <a:br>
              <a:rPr lang="en-SI" dirty="0">
                <a:effectLst/>
              </a:rPr>
            </a:br>
            <a:r>
              <a:rPr lang="en-SI" dirty="0" err="1">
                <a:effectLst/>
              </a:rPr>
              <a:t>Pri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igri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učenci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lahko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pokažejo</a:t>
            </a:r>
            <a:r>
              <a:rPr lang="en-SI" dirty="0">
                <a:effectLst/>
              </a:rPr>
              <a:t>, </a:t>
            </a:r>
            <a:r>
              <a:rPr lang="en-SI" dirty="0" err="1">
                <a:effectLst/>
              </a:rPr>
              <a:t>kako</a:t>
            </a:r>
            <a:r>
              <a:rPr lang="en-SI" dirty="0">
                <a:effectLst/>
              </a:rPr>
              <a:t> dobro </a:t>
            </a:r>
            <a:r>
              <a:rPr lang="en-SI" dirty="0" err="1">
                <a:effectLst/>
              </a:rPr>
              <a:t>razumejo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pojme</a:t>
            </a:r>
            <a:r>
              <a:rPr lang="en-SI" dirty="0">
                <a:effectLst/>
              </a:rPr>
              <a:t>, ki </a:t>
            </a:r>
            <a:r>
              <a:rPr lang="en-SI" dirty="0" err="1">
                <a:effectLst/>
              </a:rPr>
              <a:t>jih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morajo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predstaviti</a:t>
            </a:r>
            <a:r>
              <a:rPr lang="en-SI" dirty="0">
                <a:effectLst/>
              </a:rPr>
              <a:t>. Tudi </a:t>
            </a:r>
            <a:r>
              <a:rPr lang="en-SI" dirty="0" err="1">
                <a:effectLst/>
              </a:rPr>
              <a:t>učenci</a:t>
            </a:r>
            <a:r>
              <a:rPr lang="en-SI" dirty="0">
                <a:effectLst/>
              </a:rPr>
              <a:t>, ki </a:t>
            </a:r>
            <a:r>
              <a:rPr lang="en-SI" dirty="0" err="1">
                <a:effectLst/>
              </a:rPr>
              <a:t>pojme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ugibajo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pokažejo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svoje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znanje</a:t>
            </a:r>
            <a:r>
              <a:rPr lang="en-SI" dirty="0">
                <a:effectLst/>
              </a:rPr>
              <a:t>, ki so ga </a:t>
            </a:r>
            <a:r>
              <a:rPr lang="en-SI" dirty="0" err="1">
                <a:effectLst/>
              </a:rPr>
              <a:t>pri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predmetu</a:t>
            </a:r>
            <a:r>
              <a:rPr lang="en-SI" dirty="0">
                <a:effectLst/>
              </a:rPr>
              <a:t> </a:t>
            </a:r>
            <a:r>
              <a:rPr lang="en-SI" dirty="0" err="1">
                <a:effectLst/>
              </a:rPr>
              <a:t>osvojili</a:t>
            </a:r>
            <a:r>
              <a:rPr lang="en-SI" dirty="0">
                <a:effectLst/>
              </a:rPr>
              <a:t>. </a:t>
            </a:r>
            <a:br>
              <a:rPr lang="en-SI" dirty="0">
                <a:effectLst/>
              </a:rPr>
            </a:br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7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2188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kreiranju</a:t>
            </a:r>
            <a:r>
              <a:rPr lang="en-US" dirty="0"/>
              <a:t> </a:t>
            </a:r>
            <a:r>
              <a:rPr lang="en-US" dirty="0" err="1"/>
              <a:t>igre</a:t>
            </a:r>
            <a:r>
              <a:rPr lang="en-US" dirty="0"/>
              <a:t> </a:t>
            </a:r>
            <a:r>
              <a:rPr lang="en-US" dirty="0" err="1"/>
              <a:t>kemitivit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sodelujejo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učenci</a:t>
            </a:r>
            <a:r>
              <a:rPr lang="en-US" dirty="0"/>
              <a:t>. </a:t>
            </a:r>
            <a:r>
              <a:rPr lang="en-US" dirty="0" err="1"/>
              <a:t>Naprimer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, da </a:t>
            </a:r>
            <a:r>
              <a:rPr lang="en-US" dirty="0" err="1"/>
              <a:t>učenci</a:t>
            </a:r>
            <a:r>
              <a:rPr lang="en-US" dirty="0"/>
              <a:t> </a:t>
            </a:r>
            <a:r>
              <a:rPr lang="en-US" dirty="0" err="1"/>
              <a:t>tekom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</a:t>
            </a:r>
            <a:r>
              <a:rPr lang="en-US" dirty="0" err="1"/>
              <a:t>naprimer</a:t>
            </a:r>
            <a:r>
              <a:rPr lang="en-US" dirty="0"/>
              <a:t> po </a:t>
            </a:r>
            <a:r>
              <a:rPr lang="en-US" dirty="0" err="1"/>
              <a:t>zaključenem</a:t>
            </a:r>
            <a:r>
              <a:rPr lang="en-US" dirty="0"/>
              <a:t> </a:t>
            </a:r>
            <a:r>
              <a:rPr lang="en-US" dirty="0" err="1"/>
              <a:t>učnem</a:t>
            </a:r>
            <a:r>
              <a:rPr lang="en-US" dirty="0"/>
              <a:t> </a:t>
            </a:r>
            <a:r>
              <a:rPr lang="en-US" dirty="0" err="1"/>
              <a:t>sklopu</a:t>
            </a:r>
            <a:r>
              <a:rPr lang="en-US" dirty="0"/>
              <a:t> </a:t>
            </a:r>
            <a:r>
              <a:rPr lang="en-US" dirty="0" err="1"/>
              <a:t>predlagajo</a:t>
            </a:r>
            <a:r>
              <a:rPr lang="en-US" dirty="0"/>
              <a:t> </a:t>
            </a:r>
            <a:r>
              <a:rPr lang="en-US" dirty="0" err="1"/>
              <a:t>pojme</a:t>
            </a:r>
            <a:r>
              <a:rPr lang="en-US" dirty="0"/>
              <a:t>, ki bi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uvrstili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pojmovne</a:t>
            </a:r>
            <a:r>
              <a:rPr lang="en-US" dirty="0"/>
              <a:t> </a:t>
            </a:r>
            <a:r>
              <a:rPr lang="en-US" dirty="0" err="1"/>
              <a:t>kartice</a:t>
            </a:r>
            <a:r>
              <a:rPr lang="en-US" dirty="0"/>
              <a:t>.</a:t>
            </a:r>
          </a:p>
          <a:p>
            <a:r>
              <a:rPr lang="en-US" dirty="0" err="1"/>
              <a:t>Prav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pa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igro</a:t>
            </a:r>
            <a:r>
              <a:rPr lang="en-US" dirty="0"/>
              <a:t> </a:t>
            </a:r>
            <a:r>
              <a:rPr lang="en-US" dirty="0" err="1"/>
              <a:t>kemitiviti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razširimo</a:t>
            </a:r>
            <a:r>
              <a:rPr lang="en-US" dirty="0"/>
              <a:t> in jo ne </a:t>
            </a:r>
            <a:r>
              <a:rPr lang="en-US" dirty="0" err="1"/>
              <a:t>kličemo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kemitiviti</a:t>
            </a:r>
            <a:r>
              <a:rPr lang="en-US" dirty="0"/>
              <a:t> </a:t>
            </a:r>
            <a:r>
              <a:rPr lang="en-US" dirty="0" err="1"/>
              <a:t>ampak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vseaktivit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se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predmetno</a:t>
            </a:r>
            <a:r>
              <a:rPr lang="en-US" dirty="0"/>
              <a:t> </a:t>
            </a:r>
            <a:r>
              <a:rPr lang="en-US" dirty="0" err="1"/>
              <a:t>povežemo</a:t>
            </a:r>
            <a:r>
              <a:rPr lang="en-US" dirty="0"/>
              <a:t> in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pojmovne</a:t>
            </a:r>
            <a:r>
              <a:rPr lang="en-US" dirty="0"/>
              <a:t> </a:t>
            </a:r>
            <a:r>
              <a:rPr lang="en-US" dirty="0" err="1"/>
              <a:t>kartice</a:t>
            </a:r>
            <a:r>
              <a:rPr lang="en-US" dirty="0"/>
              <a:t> </a:t>
            </a:r>
            <a:r>
              <a:rPr lang="en-US" dirty="0" err="1"/>
              <a:t>vključimo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pojme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predmetov</a:t>
            </a:r>
            <a:r>
              <a:rPr lang="en-US" dirty="0"/>
              <a:t>, </a:t>
            </a:r>
            <a:r>
              <a:rPr lang="en-US" dirty="0" err="1"/>
              <a:t>biologije</a:t>
            </a:r>
            <a:r>
              <a:rPr lang="en-US" dirty="0"/>
              <a:t>, </a:t>
            </a:r>
            <a:r>
              <a:rPr lang="en-US" dirty="0" err="1"/>
              <a:t>fizike</a:t>
            </a:r>
            <a:r>
              <a:rPr lang="en-US" dirty="0"/>
              <a:t> –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naravoslvono</a:t>
            </a:r>
            <a:r>
              <a:rPr lang="en-US" dirty="0"/>
              <a:t> </a:t>
            </a:r>
            <a:r>
              <a:rPr lang="en-US" dirty="0" err="1"/>
              <a:t>obarvano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pa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pojme</a:t>
            </a:r>
            <a:r>
              <a:rPr lang="en-US" dirty="0"/>
              <a:t> </a:t>
            </a:r>
            <a:r>
              <a:rPr lang="en-US" dirty="0" err="1"/>
              <a:t>vseh</a:t>
            </a:r>
            <a:r>
              <a:rPr lang="en-US" dirty="0"/>
              <a:t> </a:t>
            </a:r>
            <a:r>
              <a:rPr lang="en-US" dirty="0" err="1"/>
              <a:t>predmetov</a:t>
            </a:r>
            <a:r>
              <a:rPr lang="en-US" dirty="0"/>
              <a:t>. </a:t>
            </a:r>
          </a:p>
          <a:p>
            <a:r>
              <a:rPr lang="en-US" dirty="0" err="1"/>
              <a:t>Mogoče</a:t>
            </a:r>
            <a:r>
              <a:rPr lang="en-US" dirty="0"/>
              <a:t> bi taka </a:t>
            </a:r>
            <a:r>
              <a:rPr lang="en-US" dirty="0" err="1"/>
              <a:t>igra</a:t>
            </a:r>
            <a:r>
              <a:rPr lang="en-US" dirty="0"/>
              <a:t> </a:t>
            </a:r>
            <a:r>
              <a:rPr lang="en-US" dirty="0" err="1"/>
              <a:t>upoštev</a:t>
            </a:r>
            <a:r>
              <a:rPr lang="en-US" dirty="0"/>
              <a:t> </a:t>
            </a:r>
            <a:r>
              <a:rPr lang="en-US" dirty="0" err="1"/>
              <a:t>prišla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kakšnem</a:t>
            </a:r>
            <a:r>
              <a:rPr lang="en-US" dirty="0"/>
              <a:t> </a:t>
            </a:r>
            <a:r>
              <a:rPr lang="en-US" dirty="0" err="1"/>
              <a:t>dnevu</a:t>
            </a:r>
            <a:r>
              <a:rPr lang="en-US" dirty="0"/>
              <a:t> </a:t>
            </a:r>
            <a:r>
              <a:rPr lang="en-US" dirty="0" err="1"/>
              <a:t>dejavnosti</a:t>
            </a:r>
            <a:r>
              <a:rPr lang="en-US" dirty="0"/>
              <a:t>, ki je </a:t>
            </a:r>
            <a:r>
              <a:rPr lang="en-US" dirty="0" err="1"/>
              <a:t>medpredmeten</a:t>
            </a:r>
            <a:r>
              <a:rPr lang="en-US" dirty="0"/>
              <a:t>.</a:t>
            </a:r>
          </a:p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6A60B-87E9-4D1D-A9F3-93CF2261C3EE}" type="slidenum">
              <a:rPr lang="en-SI" smtClean="0"/>
              <a:t>8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0325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091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9400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669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45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184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76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255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583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876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84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91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3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648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646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666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988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67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07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029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921C3-6238-4C1C-87D8-27F1441EB391}" type="datetimeFigureOut">
              <a:rPr lang="sl-SI" smtClean="0"/>
              <a:t>22. 10. 2021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BF779-73AB-4865-97BE-F7E33E13E5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31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2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57317" y="2588653"/>
            <a:ext cx="5143500" cy="863417"/>
          </a:xfrm>
        </p:spPr>
        <p:txBody>
          <a:bodyPr>
            <a:noAutofit/>
          </a:bodyPr>
          <a:lstStyle/>
          <a:p>
            <a:r>
              <a:rPr lang="sl-SI" sz="2600" b="1" dirty="0">
                <a:latin typeface="Arial" panose="020B0604020202020204" pitchFamily="34" charset="0"/>
                <a:cs typeface="Arial" panose="020B0604020202020204" pitchFamily="34" charset="0"/>
              </a:rPr>
              <a:t>Kemitiviti za utrjevanje in ponavljanje snovi</a:t>
            </a: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57317" y="3840562"/>
            <a:ext cx="5143500" cy="679331"/>
          </a:xfrm>
        </p:spPr>
        <p:txBody>
          <a:bodyPr>
            <a:normAutofit/>
          </a:bodyPr>
          <a:lstStyle/>
          <a:p>
            <a:pPr algn="l"/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Tjaša Mrak</a:t>
            </a:r>
          </a:p>
          <a:p>
            <a:pPr algn="l"/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OŠ Ivana Roba Šempeter pri Gorici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375A2-5846-4A07-B7A3-2101A004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685" y="3182546"/>
            <a:ext cx="3101011" cy="237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6143-FFC1-49A0-9EEB-B4760B9F2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kemitivti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EA07-2AA7-4A8B-B7D7-23CB7833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Preverjanje</a:t>
            </a:r>
            <a:r>
              <a:rPr lang="en-GB" dirty="0"/>
              <a:t> </a:t>
            </a:r>
            <a:r>
              <a:rPr lang="en-GB" dirty="0" err="1"/>
              <a:t>znanja</a:t>
            </a:r>
            <a:endParaRPr lang="en-GB" dirty="0"/>
          </a:p>
          <a:p>
            <a:r>
              <a:rPr lang="en-GB" dirty="0" err="1"/>
              <a:t>Vrednotenje</a:t>
            </a:r>
            <a:r>
              <a:rPr lang="en-GB" dirty="0"/>
              <a:t> </a:t>
            </a:r>
            <a:r>
              <a:rPr lang="en-GB" dirty="0" err="1"/>
              <a:t>znanja</a:t>
            </a:r>
            <a:endParaRPr lang="en-GB" dirty="0"/>
          </a:p>
          <a:p>
            <a:r>
              <a:rPr lang="en-GB" dirty="0" err="1"/>
              <a:t>Aktivnost</a:t>
            </a:r>
            <a:r>
              <a:rPr lang="en-GB" dirty="0"/>
              <a:t> </a:t>
            </a:r>
            <a:r>
              <a:rPr lang="en-GB" dirty="0" err="1"/>
              <a:t>učencev</a:t>
            </a:r>
            <a:endParaRPr lang="en-GB" dirty="0"/>
          </a:p>
          <a:p>
            <a:endParaRPr lang="en-SI" dirty="0"/>
          </a:p>
        </p:txBody>
      </p:sp>
      <p:pic>
        <p:nvPicPr>
          <p:cNvPr id="5" name="Picture 4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8120FAD-85B2-4800-A996-48BDF4BBF5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19" y="405641"/>
            <a:ext cx="4031145" cy="3023359"/>
          </a:xfrm>
          <a:prstGeom prst="rect">
            <a:avLst/>
          </a:prstGeom>
        </p:spPr>
      </p:pic>
      <p:pic>
        <p:nvPicPr>
          <p:cNvPr id="7" name="Picture 6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F0E15191-A74A-4856-A81D-84410BEB9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4" y="3429000"/>
            <a:ext cx="3401393" cy="2551045"/>
          </a:xfrm>
          <a:prstGeom prst="rect">
            <a:avLst/>
          </a:prstGeom>
        </p:spPr>
      </p:pic>
      <p:pic>
        <p:nvPicPr>
          <p:cNvPr id="9" name="Picture 8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E60DC2B-58BE-4821-AD0B-9C0614872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4" t="18164" r="5796"/>
          <a:stretch/>
        </p:blipFill>
        <p:spPr>
          <a:xfrm>
            <a:off x="5435773" y="3670853"/>
            <a:ext cx="2656889" cy="19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3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Kaj je kemitiviti?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Družabna igra po vzoru activity</a:t>
            </a:r>
          </a:p>
          <a:p>
            <a:pPr lvl="1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Kaj potrebujemo:</a:t>
            </a:r>
          </a:p>
          <a:p>
            <a:pPr lvl="2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Igralno ploskev</a:t>
            </a:r>
          </a:p>
          <a:p>
            <a:pPr lvl="2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Pojmovne kartice</a:t>
            </a:r>
          </a:p>
          <a:p>
            <a:pPr lvl="2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Igrane figurice </a:t>
            </a:r>
          </a:p>
          <a:p>
            <a:pPr lvl="2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Peščeno uro/štoparico</a:t>
            </a:r>
          </a:p>
          <a:p>
            <a:pPr lvl="2"/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Učenci </a:t>
            </a:r>
            <a:r>
              <a:rPr lang="sl-SI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14861-399D-4DE4-A1B3-6F428875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722" y="681037"/>
            <a:ext cx="3409950" cy="461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A3A91-8E50-4A1E-8FBE-E0C980B0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87" y="4178195"/>
            <a:ext cx="2154513" cy="193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0C97E-F4A5-4490-9F23-3711A258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69" y="4397580"/>
            <a:ext cx="2905000" cy="14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02B2-2BB6-45A3-A3DE-DB1D072D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sl-SI" sz="3100" dirty="0">
                <a:latin typeface="Arial" panose="020B0604020202020204" pitchFamily="34" charset="0"/>
                <a:cs typeface="Arial" panose="020B0604020202020204" pitchFamily="34" charset="0"/>
              </a:rPr>
              <a:t>Navodila za igro</a:t>
            </a:r>
          </a:p>
        </p:txBody>
      </p:sp>
      <p:pic>
        <p:nvPicPr>
          <p:cNvPr id="5" name="Picture 4" descr="A group of people playing a board game&#10;&#10;Description automatically generated with medium confidence">
            <a:extLst>
              <a:ext uri="{FF2B5EF4-FFF2-40B4-BE49-F238E27FC236}">
                <a16:creationId xmlns:a16="http://schemas.microsoft.com/office/drawing/2014/main" id="{2B175D14-9026-406A-A40B-D0C729BEF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3596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4F251-1E67-463A-B36D-D79F20E9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716" y="3429000"/>
            <a:ext cx="5614060" cy="2452687"/>
          </a:xfrm>
        </p:spPr>
        <p:txBody>
          <a:bodyPr anchor="ctr">
            <a:normAutofit/>
          </a:bodyPr>
          <a:lstStyle/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Vsaj dve skupini (dvojici, trojici), ki tekmujeta med seboj</a:t>
            </a:r>
          </a:p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Izberi pojmovno kartico in enega izmed pojmov pokaži na način, ki ga zapoveduje polje na katerem si</a:t>
            </a:r>
          </a:p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Naprotna skupina ugiba pojem, ki ga predstavljaš</a:t>
            </a:r>
          </a:p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Na voljo imajo 30 sekund časa da ga ugotovijo</a:t>
            </a:r>
          </a:p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Če ugotoviš pojem se lahko premakneš za 3 polja naprej, prav tako se za eno polje premakneš če si uspešo prikazal izbrani pojem.</a:t>
            </a:r>
          </a:p>
        </p:txBody>
      </p:sp>
    </p:spTree>
    <p:extLst>
      <p:ext uri="{BB962C8B-B14F-4D97-AF65-F5344CB8AC3E}">
        <p14:creationId xmlns:p14="http://schemas.microsoft.com/office/powerpoint/2010/main" val="393845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32A5-4BE2-40F4-BECD-A96FF1CE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Cilj igre kemitiviti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84EC-44BF-4B9A-B0A6-CB7E2118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825625"/>
            <a:ext cx="8998226" cy="4351338"/>
          </a:xfrm>
        </p:spPr>
        <p:txBody>
          <a:bodyPr>
            <a:noAutofit/>
          </a:bodyPr>
          <a:lstStyle/>
          <a:p>
            <a:pPr marL="0" indent="0" algn="just" rtl="0" fontAlgn="base">
              <a:spcBef>
                <a:spcPts val="0"/>
              </a:spcBef>
              <a:buNone/>
            </a:pPr>
            <a:r>
              <a:rPr lang="sl-SI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Učenci: </a:t>
            </a:r>
            <a:endParaRPr lang="sl-SI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učenje vključiti vse učence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Utrjevanje in ponavljanje znanja 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Učenje preko igre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Urejnje socialnih veščin 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Predstaviti pojme na različne načine: razlaga, risanje, pantomima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sl-SI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Učitelj:</a:t>
            </a:r>
          </a:p>
          <a:p>
            <a:pPr>
              <a:spcBef>
                <a:spcPts val="0"/>
              </a:spcBef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Spremlja posamezne učence in tako spozna njihovo znanje</a:t>
            </a:r>
          </a:p>
        </p:txBody>
      </p:sp>
      <p:pic>
        <p:nvPicPr>
          <p:cNvPr id="5" name="Picture 4" descr="A group of people sitting at a table writing on paper&#10;&#10;Description automatically generated with medium confidence">
            <a:extLst>
              <a:ext uri="{FF2B5EF4-FFF2-40B4-BE49-F238E27FC236}">
                <a16:creationId xmlns:a16="http://schemas.microsoft.com/office/drawing/2014/main" id="{4A01F0E7-191B-4DB0-920D-1A8C07830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76" y="269220"/>
            <a:ext cx="2685774" cy="20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2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Kako izgleda v realnosti </a:t>
            </a:r>
            <a:r>
              <a:rPr lang="sl-SI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emitiviti_4">
            <a:hlinkClick r:id="" action="ppaction://media"/>
            <a:extLst>
              <a:ext uri="{FF2B5EF4-FFF2-40B4-BE49-F238E27FC236}">
                <a16:creationId xmlns:a16="http://schemas.microsoft.com/office/drawing/2014/main" id="{16C9C75A-14BF-404C-A9D6-94DEFDDFC4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4A0A-681E-4C0B-B177-B7630B91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Nadgradnja igre kemitivit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26AD2-E941-4097-8B76-7806E3998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Pri izibiri pojmov sodelujejo učenci</a:t>
            </a: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>
                <a:latin typeface="Arial" panose="020B0604020202020204" pitchFamily="34" charset="0"/>
                <a:cs typeface="Arial" panose="020B0604020202020204" pitchFamily="34" charset="0"/>
              </a:rPr>
              <a:t>Medpredmeto povezovanje</a:t>
            </a:r>
          </a:p>
        </p:txBody>
      </p:sp>
      <p:pic>
        <p:nvPicPr>
          <p:cNvPr id="7" name="Picture 6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7082D71C-DB03-4641-9734-3FA28B712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 b="23672"/>
          <a:stretch/>
        </p:blipFill>
        <p:spPr>
          <a:xfrm>
            <a:off x="29193" y="2239868"/>
            <a:ext cx="2941653" cy="2326797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19149F96-31A9-4F86-9D26-18D6FB9805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r="25209" b="3283"/>
          <a:stretch/>
        </p:blipFill>
        <p:spPr>
          <a:xfrm rot="5400000">
            <a:off x="5784540" y="980960"/>
            <a:ext cx="2027586" cy="4609726"/>
          </a:xfrm>
          <a:prstGeom prst="rect">
            <a:avLst/>
          </a:prstGeom>
        </p:spPr>
      </p:pic>
      <p:pic>
        <p:nvPicPr>
          <p:cNvPr id="5" name="Picture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30B37AC3-2539-45BD-9498-AF0D708C5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18825" b="5324"/>
          <a:stretch/>
        </p:blipFill>
        <p:spPr>
          <a:xfrm rot="5400000">
            <a:off x="2439798" y="3119995"/>
            <a:ext cx="1445564" cy="33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48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33367</TotalTime>
  <Words>678</Words>
  <Application>Microsoft Office PowerPoint</Application>
  <PresentationFormat>Diaprojekcija na zaslonu (4:3)</PresentationFormat>
  <Paragraphs>66</Paragraphs>
  <Slides>8</Slides>
  <Notes>6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Officeova tema</vt:lpstr>
      <vt:lpstr>Načrt po meri</vt:lpstr>
      <vt:lpstr>PowerPointova predstavitev</vt:lpstr>
      <vt:lpstr>Kemitiviti za utrjevanje in ponavljanje snovi</vt:lpstr>
      <vt:lpstr>Zakaj kemitivti?</vt:lpstr>
      <vt:lpstr>Kaj je kemitiviti?</vt:lpstr>
      <vt:lpstr>Navodila za igro</vt:lpstr>
      <vt:lpstr>Cilj igre kemitiviti</vt:lpstr>
      <vt:lpstr>Kako izgleda v realnosti  </vt:lpstr>
      <vt:lpstr>Nadgradnja igre kemitivit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Minka Vičar</cp:lastModifiedBy>
  <cp:revision>30</cp:revision>
  <dcterms:created xsi:type="dcterms:W3CDTF">2017-08-16T10:43:35Z</dcterms:created>
  <dcterms:modified xsi:type="dcterms:W3CDTF">2021-10-22T06:12:27Z</dcterms:modified>
</cp:coreProperties>
</file>