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2" r:id="rId2"/>
  </p:sldMasterIdLst>
  <p:handoutMasterIdLst>
    <p:handoutMasterId r:id="rId13"/>
  </p:handoutMasterIdLst>
  <p:sldIdLst>
    <p:sldId id="266" r:id="rId3"/>
    <p:sldId id="256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2326B-6B9F-4E53-80D3-2E9E2613A36F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4D69C-C19B-4F04-A01D-1FC46877BB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843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9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0917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940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12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6691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6455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1846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76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255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583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76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43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841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4919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921C3-6238-4C1C-87D8-27F1441EB391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033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648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4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646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666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988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67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207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029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921C3-6238-4C1C-87D8-27F1441EB391}" type="datetimeFigureOut">
              <a:rPr lang="sl-SI" smtClean="0"/>
              <a:t>12. 10. 2021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BF779-73AB-4865-97BE-F7E33E13E5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31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varkadabra.net/2020/03/koronaviru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ijz.si/sites/www.nijz.si/files/uploaded/strip_uporab-razkuzila_plakat-a3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22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4733D8B-6E72-4020-95E0-C9D604A8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4482041"/>
            <a:ext cx="9144000" cy="91188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>
                <a:latin typeface="Arial" panose="020B0604020202020204" pitchFamily="34" charset="0"/>
                <a:ea typeface="MingLiU" panose="02020509000000000000" pitchFamily="49" charset="-120"/>
                <a:cs typeface="Arial" panose="020B0604020202020204" pitchFamily="34" charset="0"/>
              </a:rPr>
              <a:t>Hvala za vašo pozornost!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315E761-1384-44D3-B935-4D9A9B0639D8}"/>
              </a:ext>
            </a:extLst>
          </p:cNvPr>
          <p:cNvSpPr txBox="1"/>
          <p:nvPr/>
        </p:nvSpPr>
        <p:spPr>
          <a:xfrm rot="20689881">
            <a:off x="-765065" y="1331094"/>
            <a:ext cx="7656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„BODI POZITIVEN“</a:t>
            </a:r>
          </a:p>
          <a:p>
            <a:pPr algn="ctr"/>
            <a:r>
              <a:rPr lang="sl-SI" sz="2800" b="1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„OSTANI NEGATIVEN“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FE4FA3EE-D282-419F-A28A-6A31703F4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00299">
            <a:off x="3300674" y="2130044"/>
            <a:ext cx="2542649" cy="20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1457317" y="2775689"/>
            <a:ext cx="6626810" cy="863417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sl-SI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BOJ PROTI KORONAVIRUSU Z ZNANJEM IN EKSPERIMENTIRANJEM</a:t>
            </a:r>
            <a:r>
              <a:rPr lang="sl-SI" sz="2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57317" y="3840562"/>
            <a:ext cx="5143500" cy="679331"/>
          </a:xfrm>
        </p:spPr>
        <p:txBody>
          <a:bodyPr>
            <a:normAutofit/>
          </a:bodyPr>
          <a:lstStyle/>
          <a:p>
            <a:pPr algn="l"/>
            <a:r>
              <a:rPr lang="sl-S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DOROTEJA SMEJ SKUTNIK</a:t>
            </a:r>
            <a:endParaRPr lang="sl-S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OŠ Polzela</a:t>
            </a: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7" descr="Rezultat iskanja slik za dre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460375" y="932470"/>
            <a:ext cx="8343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Raziščite značilnosti virusnih delcev iz družine </a:t>
            </a:r>
            <a:r>
              <a:rPr lang="sl-SI" sz="1400" dirty="0" err="1">
                <a:latin typeface="Arial" panose="020B0604020202020204" pitchFamily="34" charset="0"/>
                <a:cs typeface="Arial" panose="020B0604020202020204" pitchFamily="34" charset="0"/>
              </a:rPr>
              <a:t>koronavirusov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SARS-CoV-2, ki povzroča bolezen COVID-19. Poiščite različne načine za uničenje </a:t>
            </a:r>
            <a:r>
              <a:rPr lang="sl-SI" sz="1400" dirty="0" err="1">
                <a:latin typeface="Arial" panose="020B0604020202020204" pitchFamily="34" charset="0"/>
                <a:cs typeface="Arial" panose="020B0604020202020204" pitchFamily="34" charset="0"/>
              </a:rPr>
              <a:t>koronavirusa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skupini pripravite zloženko, ki bo ozaveščala o tem, kako se uspešno zaščitimo pred </a:t>
            </a:r>
            <a:r>
              <a:rPr lang="sl-SI" sz="1400" dirty="0" err="1">
                <a:latin typeface="Arial" panose="020B0604020202020204" pitchFamily="34" charset="0"/>
                <a:cs typeface="Arial" panose="020B0604020202020204" pitchFamily="34" charset="0"/>
              </a:rPr>
              <a:t>koronavirusom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sl-SI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2D14904-CB2C-442B-A575-7514EA35F678}"/>
              </a:ext>
            </a:extLst>
          </p:cNvPr>
          <p:cNvSpPr txBox="1"/>
          <p:nvPr/>
        </p:nvSpPr>
        <p:spPr>
          <a:xfrm>
            <a:off x="460375" y="289421"/>
            <a:ext cx="78094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sl-SI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se lahk</a:t>
            </a:r>
            <a:r>
              <a:rPr lang="sl-SI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uspešno zaščitim pred </a:t>
            </a:r>
            <a:r>
              <a:rPr lang="sl-SI" sz="16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koronavirusom</a:t>
            </a:r>
            <a:r>
              <a:rPr lang="sl-SI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SARS-CoV-2</a:t>
            </a:r>
            <a:r>
              <a:rPr lang="sl-SI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sl-SI" sz="1600" dirty="0" smtClean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sl-S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0E7350A-1C8B-44E1-A40F-32236BDAF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2223002"/>
            <a:ext cx="5120640" cy="364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AC9FB06-2A3D-4AA9-A60B-EEEDCFAD9DE6}"/>
              </a:ext>
            </a:extLst>
          </p:cNvPr>
          <p:cNvSpPr txBox="1"/>
          <p:nvPr/>
        </p:nvSpPr>
        <p:spPr>
          <a:xfrm>
            <a:off x="418011" y="441646"/>
            <a:ext cx="8160874" cy="244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sl-SI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ANATOMIJA virusa SARS-CoV-2</a:t>
            </a:r>
            <a:endParaRPr lang="sl-SI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sl-SI" sz="2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l-SI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</a:t>
            </a:r>
            <a:r>
              <a:rPr lang="sl-S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koronavirus</a:t>
            </a:r>
            <a:r>
              <a:rPr lang="sl-S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okuži človeško celico</a:t>
            </a:r>
            <a:r>
              <a:rPr lang="sl-SI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sl-SI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sl-SI" sz="1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Vir: </a:t>
            </a:r>
            <a:r>
              <a:rPr lang="sl-SI" sz="1400" i="1" u="sng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https://kvarkadabra.net/2020/03/koronavirus/</a:t>
            </a:r>
            <a:r>
              <a:rPr lang="sl-SI" sz="1400" i="1" u="sng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sl-SI" sz="1400" i="1" dirty="0" smtClean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l-SI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 je virus topen v vodi?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l-SI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Izdelava modela.</a:t>
            </a:r>
            <a:r>
              <a:rPr lang="sl-SI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l-SI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80" y="3097414"/>
            <a:ext cx="8204765" cy="165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D85BE7C7-B28A-4676-A1CE-B520EA83B449}"/>
              </a:ext>
            </a:extLst>
          </p:cNvPr>
          <p:cNvSpPr txBox="1"/>
          <p:nvPr/>
        </p:nvSpPr>
        <p:spPr>
          <a:xfrm>
            <a:off x="468488" y="170988"/>
            <a:ext cx="8212667" cy="1885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sl-SI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lahko uničimo </a:t>
            </a:r>
            <a:r>
              <a:rPr lang="sl-SI" sz="16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koronavirus</a:t>
            </a:r>
            <a:r>
              <a:rPr lang="sl-SI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sl-SI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sl-SI" sz="1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sl-SI" sz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sl-SI" sz="16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VODA </a:t>
            </a:r>
            <a:r>
              <a:rPr lang="sl-SI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MILO</a:t>
            </a:r>
            <a:endParaRPr lang="sl-SI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l-SI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Zakaj </a:t>
            </a:r>
            <a:r>
              <a:rPr lang="sl-S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za preprečevanje okužbe priporočljivo umivanje rok z milom?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l-SI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Načrtuj </a:t>
            </a:r>
            <a:r>
              <a:rPr lang="sl-S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izvedi poskus, s katerim bi dokazal pomen umivanja rok z milom.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AB9E8C4-81C1-4332-806A-B7775B2E21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97" y="2377438"/>
            <a:ext cx="3357154" cy="355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C1E360A-5EC1-4D94-A32A-67A654767C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4" y="2377438"/>
            <a:ext cx="3161212" cy="3553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3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5DA9FF1-E5BD-4C1D-A248-69BD53E16C32}"/>
              </a:ext>
            </a:extLst>
          </p:cNvPr>
          <p:cNvSpPr txBox="1"/>
          <p:nvPr/>
        </p:nvSpPr>
        <p:spPr>
          <a:xfrm>
            <a:off x="561703" y="428864"/>
            <a:ext cx="7974712" cy="2510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sl-SI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lahko uničimo </a:t>
            </a:r>
            <a:r>
              <a:rPr lang="sl-SI" sz="16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koronavirus</a:t>
            </a:r>
            <a:r>
              <a:rPr lang="sl-SI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sl-SI" sz="3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sl-SI" sz="16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RAZKUŽILO</a:t>
            </a:r>
            <a:endParaRPr lang="sl-SI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l-SI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Razkuževanje </a:t>
            </a:r>
            <a:r>
              <a:rPr lang="sl-S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zakaj in kako</a:t>
            </a:r>
            <a:r>
              <a:rPr lang="sl-SI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sl-SI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l-SI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sl-SI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</a:t>
            </a:r>
            <a:r>
              <a:rPr lang="sl-SI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l-SI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NIJZ, </a:t>
            </a:r>
            <a:r>
              <a:rPr lang="sl-SI" sz="14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strip_uporab-razkuzila_plakat-a3.pdf </a:t>
            </a:r>
            <a:r>
              <a:rPr lang="sl-SI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(nijz.si</a:t>
            </a:r>
            <a:r>
              <a:rPr lang="sl-SI" sz="14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)</a:t>
            </a:r>
            <a:endParaRPr lang="sl-SI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l-SI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</a:t>
            </a:r>
            <a:r>
              <a:rPr lang="sl-S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 pripravil domače razkužilo? Načrtuj in izvedi poskus</a:t>
            </a:r>
            <a:r>
              <a:rPr lang="sl-SI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l-SI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059" y="3214171"/>
            <a:ext cx="3964415" cy="26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9CDC6F8-5A55-45FD-ADF2-6AA6600453AA}"/>
              </a:ext>
            </a:extLst>
          </p:cNvPr>
          <p:cNvSpPr txBox="1"/>
          <p:nvPr/>
        </p:nvSpPr>
        <p:spPr>
          <a:xfrm>
            <a:off x="561703" y="476437"/>
            <a:ext cx="7968343" cy="5542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sl-SI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lahko uničimo </a:t>
            </a:r>
            <a:r>
              <a:rPr lang="sl-SI" sz="16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koronavirus</a:t>
            </a:r>
            <a:r>
              <a:rPr lang="sl-SI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sl-SI" sz="3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sl-SI" sz="16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BELILNO </a:t>
            </a:r>
            <a:r>
              <a:rPr lang="sl-SI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SREDSTVO, NATRIJEV HIPOKLORID</a:t>
            </a:r>
            <a:endParaRPr lang="sl-SI" sz="1600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sl-SI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Kako </a:t>
            </a:r>
            <a:r>
              <a:rPr lang="sl-S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 pripravil sredstvo za razkuževanje prostorov? </a:t>
            </a:r>
            <a:endParaRPr lang="sl-SI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l-SI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Naloga</a:t>
            </a:r>
            <a:r>
              <a:rPr lang="sl-S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Po navodilih NIJZ potrebujemo za čiščenje prostorov 0,1% koncentracijo </a:t>
            </a:r>
            <a:r>
              <a:rPr lang="sl-S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NaClO</a:t>
            </a:r>
            <a:r>
              <a:rPr lang="sl-S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sl-S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varikine</a:t>
            </a:r>
            <a:r>
              <a:rPr lang="sl-S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Doma imamo </a:t>
            </a:r>
            <a:r>
              <a:rPr lang="sl-S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ponavadi</a:t>
            </a:r>
            <a:r>
              <a:rPr lang="sl-S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varikino</a:t>
            </a:r>
            <a:r>
              <a:rPr lang="sl-SI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spodnjo etiketo na embalaži</a:t>
            </a:r>
            <a:r>
              <a:rPr lang="sl-SI" sz="1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sl-SI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sl-SI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sl-SI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sl-SI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sl-SI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sl-SI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Napiši račun in postopek priprave.</a:t>
            </a:r>
            <a:endParaRPr lang="sl-SI" sz="1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sl-SI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2305E466-12EA-4805-AE69-BFA86BCFC7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5" y="2954921"/>
            <a:ext cx="1901701" cy="21734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36ECA0C0-242C-496C-A2D1-907D7F933B0C}"/>
              </a:ext>
            </a:extLst>
          </p:cNvPr>
          <p:cNvSpPr/>
          <p:nvPr/>
        </p:nvSpPr>
        <p:spPr>
          <a:xfrm>
            <a:off x="1715019" y="3123439"/>
            <a:ext cx="5939816" cy="1836421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dashDot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sl-SI" sz="1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sredstvo za beljenje in odstranjevanje madežev. </a:t>
            </a:r>
            <a:endParaRPr lang="sl-SI" sz="1400" i="1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Lahko </a:t>
            </a:r>
            <a:r>
              <a:rPr lang="sl-SI" sz="1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 uporabljamo tudi v pralnem stroju. </a:t>
            </a:r>
            <a:endParaRPr lang="sl-SI" sz="1400" i="1" dirty="0" smtClean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140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Lahko </a:t>
            </a:r>
            <a:r>
              <a:rPr lang="sl-SI" sz="1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 uporabljamo tudi za čiščenje v gospodinjstvu in javnih prostorih.</a:t>
            </a:r>
            <a:br>
              <a:rPr lang="sl-SI" sz="1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1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Belilno in pralno tekoče sredstvo.</a:t>
            </a:r>
            <a:br>
              <a:rPr lang="sl-SI" sz="1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14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Vsebuje: 4% natrijev hipoklorit pri polnjenju</a:t>
            </a:r>
            <a:r>
              <a:rPr lang="sl-SI" sz="140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sl-SI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79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4662FE1E-1366-43B6-88BE-78654FF7E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2569"/>
            <a:ext cx="7988300" cy="42219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Iskanje kakovostnih in verodostojnih spletnih virov.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Resnice in zmote o </a:t>
            </a:r>
            <a:r>
              <a:rPr lang="sl-SI" sz="1600" dirty="0" err="1">
                <a:latin typeface="Arial" panose="020B0604020202020204" pitchFamily="34" charset="0"/>
                <a:cs typeface="Arial" panose="020B0604020202020204" pitchFamily="34" charset="0"/>
              </a:rPr>
              <a:t>koronavirusu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Pasti (pogoste) uporabe razkužil.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Statistična obdelava - IKT (okužbe v okolici, tipični klinični znaki bolnika, števila hospitaliziranih oseb…).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Kako razvijamo odpornost? Vitamin </a:t>
            </a: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D3.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Izdelaj </a:t>
            </a: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svojo masko.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Kako obvladati stres, zmanjšati občutke strahu, zaskrbljenosti zaradi COVID-19?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" name="Naslov 2">
            <a:extLst>
              <a:ext uri="{FF2B5EF4-FFF2-40B4-BE49-F238E27FC236}">
                <a16:creationId xmlns:a16="http://schemas.microsoft.com/office/drawing/2014/main" id="{63D148E6-710A-4EBF-93A7-95C3B109326E}"/>
              </a:ext>
            </a:extLst>
          </p:cNvPr>
          <p:cNvSpPr txBox="1">
            <a:spLocks/>
          </p:cNvSpPr>
          <p:nvPr/>
        </p:nvSpPr>
        <p:spPr>
          <a:xfrm>
            <a:off x="679450" y="854592"/>
            <a:ext cx="7886700" cy="3820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50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Možnosti nadgradnje?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D023DB1-4292-484E-A570-58EC1BDF8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72"/>
          <a:stretch/>
        </p:blipFill>
        <p:spPr>
          <a:xfrm>
            <a:off x="6376371" y="653378"/>
            <a:ext cx="2005447" cy="1998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02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27" y="1841863"/>
            <a:ext cx="7449763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332</Words>
  <Application>Microsoft Office PowerPoint</Application>
  <PresentationFormat>Diaprojekcija na zaslonu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MingLiU</vt:lpstr>
      <vt:lpstr>MV Boli</vt:lpstr>
      <vt:lpstr>Times New Roman</vt:lpstr>
      <vt:lpstr>Wingdings</vt:lpstr>
      <vt:lpstr>Officeova tema</vt:lpstr>
      <vt:lpstr>Načrt po meri</vt:lpstr>
      <vt:lpstr>PowerPointova predstavitev</vt:lpstr>
      <vt:lpstr>V BOJ PROTI KORONAVIRUSU Z ZNANJEM IN EKSPERIMENTIRANJEM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Hvala za vašo pozornost!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Miran ml. Skutnik</cp:lastModifiedBy>
  <cp:revision>63</cp:revision>
  <dcterms:created xsi:type="dcterms:W3CDTF">2017-08-16T10:43:35Z</dcterms:created>
  <dcterms:modified xsi:type="dcterms:W3CDTF">2021-10-12T21:34:28Z</dcterms:modified>
</cp:coreProperties>
</file>