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  <p:sldMasterId id="2147483692" r:id="rId2"/>
  </p:sldMasterIdLst>
  <p:notesMasterIdLst>
    <p:notesMasterId r:id="rId18"/>
  </p:notesMasterIdLst>
  <p:handoutMasterIdLst>
    <p:handoutMasterId r:id="rId19"/>
  </p:handoutMasterIdLst>
  <p:sldIdLst>
    <p:sldId id="266" r:id="rId3"/>
    <p:sldId id="256" r:id="rId4"/>
    <p:sldId id="265" r:id="rId5"/>
    <p:sldId id="259" r:id="rId6"/>
    <p:sldId id="267" r:id="rId7"/>
    <p:sldId id="268" r:id="rId8"/>
    <p:sldId id="270" r:id="rId9"/>
    <p:sldId id="278" r:id="rId10"/>
    <p:sldId id="269" r:id="rId11"/>
    <p:sldId id="277" r:id="rId12"/>
    <p:sldId id="276" r:id="rId13"/>
    <p:sldId id="273" r:id="rId14"/>
    <p:sldId id="272" r:id="rId15"/>
    <p:sldId id="275" r:id="rId16"/>
    <p:sldId id="271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96969"/>
    <a:srgbClr val="7171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FCAA7BA-00A7-4E31-B82C-44A0E8FF973D}" v="103" dt="2021-10-07T17:23:03.8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25" autoAdjust="0"/>
    <p:restoredTop sz="62330" autoAdjust="0"/>
  </p:normalViewPr>
  <p:slideViewPr>
    <p:cSldViewPr snapToGrid="0">
      <p:cViewPr varScale="1">
        <p:scale>
          <a:sx n="67" d="100"/>
          <a:sy n="67" d="100"/>
        </p:scale>
        <p:origin x="120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19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oran Sabolič" userId="d3fb7d0e-3286-442a-a897-779913fb7d1f" providerId="ADAL" clId="{BFCAA7BA-00A7-4E31-B82C-44A0E8FF973D}"/>
    <pc:docChg chg="undo custSel addSld delSld modSld sldOrd">
      <pc:chgData name="Goran Sabolič" userId="d3fb7d0e-3286-442a-a897-779913fb7d1f" providerId="ADAL" clId="{BFCAA7BA-00A7-4E31-B82C-44A0E8FF973D}" dt="2021-10-08T14:55:47.253" v="2016" actId="20577"/>
      <pc:docMkLst>
        <pc:docMk/>
      </pc:docMkLst>
      <pc:sldChg chg="addSp modSp mod modNotesTx">
        <pc:chgData name="Goran Sabolič" userId="d3fb7d0e-3286-442a-a897-779913fb7d1f" providerId="ADAL" clId="{BFCAA7BA-00A7-4E31-B82C-44A0E8FF973D}" dt="2021-10-07T14:24:12.070" v="506" actId="20577"/>
        <pc:sldMkLst>
          <pc:docMk/>
          <pc:sldMk cId="4115417241" sldId="256"/>
        </pc:sldMkLst>
        <pc:spChg chg="mod">
          <ac:chgData name="Goran Sabolič" userId="d3fb7d0e-3286-442a-a897-779913fb7d1f" providerId="ADAL" clId="{BFCAA7BA-00A7-4E31-B82C-44A0E8FF973D}" dt="2021-10-06T20:29:29.360" v="160" actId="1076"/>
          <ac:spMkLst>
            <pc:docMk/>
            <pc:sldMk cId="4115417241" sldId="256"/>
            <ac:spMk id="5" creationId="{00000000-0000-0000-0000-000000000000}"/>
          </ac:spMkLst>
        </pc:spChg>
        <pc:spChg chg="mod">
          <ac:chgData name="Goran Sabolič" userId="d3fb7d0e-3286-442a-a897-779913fb7d1f" providerId="ADAL" clId="{BFCAA7BA-00A7-4E31-B82C-44A0E8FF973D}" dt="2021-10-06T20:29:49.390" v="164" actId="1076"/>
          <ac:spMkLst>
            <pc:docMk/>
            <pc:sldMk cId="4115417241" sldId="256"/>
            <ac:spMk id="6" creationId="{00000000-0000-0000-0000-000000000000}"/>
          </ac:spMkLst>
        </pc:spChg>
        <pc:grpChg chg="add mod">
          <ac:chgData name="Goran Sabolič" userId="d3fb7d0e-3286-442a-a897-779913fb7d1f" providerId="ADAL" clId="{BFCAA7BA-00A7-4E31-B82C-44A0E8FF973D}" dt="2021-10-06T20:30:00.734" v="165" actId="1076"/>
          <ac:grpSpMkLst>
            <pc:docMk/>
            <pc:sldMk cId="4115417241" sldId="256"/>
            <ac:grpSpMk id="4" creationId="{50272AB2-6711-40B4-B52C-53039DD889BA}"/>
          </ac:grpSpMkLst>
        </pc:grpChg>
        <pc:picChg chg="add mod">
          <ac:chgData name="Goran Sabolič" userId="d3fb7d0e-3286-442a-a897-779913fb7d1f" providerId="ADAL" clId="{BFCAA7BA-00A7-4E31-B82C-44A0E8FF973D}" dt="2021-10-06T20:30:00.734" v="165" actId="1076"/>
          <ac:picMkLst>
            <pc:docMk/>
            <pc:sldMk cId="4115417241" sldId="256"/>
            <ac:picMk id="7" creationId="{BAD35122-B333-4AAE-AD47-7EF75C421FE9}"/>
          </ac:picMkLst>
        </pc:picChg>
        <pc:picChg chg="add mod">
          <ac:chgData name="Goran Sabolič" userId="d3fb7d0e-3286-442a-a897-779913fb7d1f" providerId="ADAL" clId="{BFCAA7BA-00A7-4E31-B82C-44A0E8FF973D}" dt="2021-10-06T20:30:00.734" v="165" actId="1076"/>
          <ac:picMkLst>
            <pc:docMk/>
            <pc:sldMk cId="4115417241" sldId="256"/>
            <ac:picMk id="8" creationId="{5C1AD03B-825F-4BAE-B603-FDF8362BAA39}"/>
          </ac:picMkLst>
        </pc:picChg>
      </pc:sldChg>
      <pc:sldChg chg="modSp mod modNotesTx">
        <pc:chgData name="Goran Sabolič" userId="d3fb7d0e-3286-442a-a897-779913fb7d1f" providerId="ADAL" clId="{BFCAA7BA-00A7-4E31-B82C-44A0E8FF973D}" dt="2021-10-08T14:55:47.253" v="2016" actId="20577"/>
        <pc:sldMkLst>
          <pc:docMk/>
          <pc:sldMk cId="960981918" sldId="259"/>
        </pc:sldMkLst>
        <pc:spChg chg="mod">
          <ac:chgData name="Goran Sabolič" userId="d3fb7d0e-3286-442a-a897-779913fb7d1f" providerId="ADAL" clId="{BFCAA7BA-00A7-4E31-B82C-44A0E8FF973D}" dt="2021-10-07T17:17:53.954" v="1913" actId="255"/>
          <ac:spMkLst>
            <pc:docMk/>
            <pc:sldMk cId="960981918" sldId="259"/>
            <ac:spMk id="2" creationId="{00000000-0000-0000-0000-000000000000}"/>
          </ac:spMkLst>
        </pc:spChg>
      </pc:sldChg>
      <pc:sldChg chg="addSp delSp modSp mod modNotesTx">
        <pc:chgData name="Goran Sabolič" userId="d3fb7d0e-3286-442a-a897-779913fb7d1f" providerId="ADAL" clId="{BFCAA7BA-00A7-4E31-B82C-44A0E8FF973D}" dt="2021-10-08T14:55:20.159" v="2009" actId="113"/>
        <pc:sldMkLst>
          <pc:docMk/>
          <pc:sldMk cId="277414948" sldId="265"/>
        </pc:sldMkLst>
        <pc:spChg chg="del">
          <ac:chgData name="Goran Sabolič" userId="d3fb7d0e-3286-442a-a897-779913fb7d1f" providerId="ADAL" clId="{BFCAA7BA-00A7-4E31-B82C-44A0E8FF973D}" dt="2021-10-06T20:31:14.436" v="171" actId="478"/>
          <ac:spMkLst>
            <pc:docMk/>
            <pc:sldMk cId="277414948" sldId="265"/>
            <ac:spMk id="2" creationId="{00000000-0000-0000-0000-000000000000}"/>
          </ac:spMkLst>
        </pc:spChg>
        <pc:spChg chg="mod">
          <ac:chgData name="Goran Sabolič" userId="d3fb7d0e-3286-442a-a897-779913fb7d1f" providerId="ADAL" clId="{BFCAA7BA-00A7-4E31-B82C-44A0E8FF973D}" dt="2021-10-06T20:36:35.972" v="232" actId="113"/>
          <ac:spMkLst>
            <pc:docMk/>
            <pc:sldMk cId="277414948" sldId="265"/>
            <ac:spMk id="3" creationId="{00000000-0000-0000-0000-000000000000}"/>
          </ac:spMkLst>
        </pc:spChg>
        <pc:spChg chg="add mod">
          <ac:chgData name="Goran Sabolič" userId="d3fb7d0e-3286-442a-a897-779913fb7d1f" providerId="ADAL" clId="{BFCAA7BA-00A7-4E31-B82C-44A0E8FF973D}" dt="2021-10-07T14:19:11.947" v="233" actId="255"/>
          <ac:spMkLst>
            <pc:docMk/>
            <pc:sldMk cId="277414948" sldId="265"/>
            <ac:spMk id="6" creationId="{91AEB22B-258C-47E0-82EA-906BFE3E7190}"/>
          </ac:spMkLst>
        </pc:spChg>
        <pc:picChg chg="del mod">
          <ac:chgData name="Goran Sabolič" userId="d3fb7d0e-3286-442a-a897-779913fb7d1f" providerId="ADAL" clId="{BFCAA7BA-00A7-4E31-B82C-44A0E8FF973D}" dt="2021-10-07T17:16:01.299" v="1873" actId="478"/>
          <ac:picMkLst>
            <pc:docMk/>
            <pc:sldMk cId="277414948" sldId="265"/>
            <ac:picMk id="2" creationId="{00000000-0000-0000-0000-000000000000}"/>
          </ac:picMkLst>
        </pc:picChg>
        <pc:picChg chg="add mod">
          <ac:chgData name="Goran Sabolič" userId="d3fb7d0e-3286-442a-a897-779913fb7d1f" providerId="ADAL" clId="{BFCAA7BA-00A7-4E31-B82C-44A0E8FF973D}" dt="2021-10-06T20:34:13.085" v="210" actId="1076"/>
          <ac:picMkLst>
            <pc:docMk/>
            <pc:sldMk cId="277414948" sldId="265"/>
            <ac:picMk id="4" creationId="{A099F8FB-FF71-4207-999A-54C09E204661}"/>
          </ac:picMkLst>
        </pc:picChg>
      </pc:sldChg>
      <pc:sldChg chg="modSp mod">
        <pc:chgData name="Goran Sabolič" userId="d3fb7d0e-3286-442a-a897-779913fb7d1f" providerId="ADAL" clId="{BFCAA7BA-00A7-4E31-B82C-44A0E8FF973D}" dt="2021-10-07T17:18:05.010" v="1914" actId="255"/>
        <pc:sldMkLst>
          <pc:docMk/>
          <pc:sldMk cId="4110307080" sldId="267"/>
        </pc:sldMkLst>
        <pc:spChg chg="mod">
          <ac:chgData name="Goran Sabolič" userId="d3fb7d0e-3286-442a-a897-779913fb7d1f" providerId="ADAL" clId="{BFCAA7BA-00A7-4E31-B82C-44A0E8FF973D}" dt="2021-10-07T17:18:05.010" v="1914" actId="255"/>
          <ac:spMkLst>
            <pc:docMk/>
            <pc:sldMk cId="4110307080" sldId="267"/>
            <ac:spMk id="4" creationId="{00000000-0000-0000-0000-000000000000}"/>
          </ac:spMkLst>
        </pc:spChg>
      </pc:sldChg>
      <pc:sldChg chg="addSp delSp modSp mod modAnim">
        <pc:chgData name="Goran Sabolič" userId="d3fb7d0e-3286-442a-a897-779913fb7d1f" providerId="ADAL" clId="{BFCAA7BA-00A7-4E31-B82C-44A0E8FF973D}" dt="2021-10-07T17:18:26.187" v="1924" actId="1036"/>
        <pc:sldMkLst>
          <pc:docMk/>
          <pc:sldMk cId="544162511" sldId="269"/>
        </pc:sldMkLst>
        <pc:spChg chg="del">
          <ac:chgData name="Goran Sabolič" userId="d3fb7d0e-3286-442a-a897-779913fb7d1f" providerId="ADAL" clId="{BFCAA7BA-00A7-4E31-B82C-44A0E8FF973D}" dt="2021-10-07T15:35:06.955" v="1019" actId="478"/>
          <ac:spMkLst>
            <pc:docMk/>
            <pc:sldMk cId="544162511" sldId="269"/>
            <ac:spMk id="2" creationId="{00000000-0000-0000-0000-000000000000}"/>
          </ac:spMkLst>
        </pc:spChg>
        <pc:spChg chg="del">
          <ac:chgData name="Goran Sabolič" userId="d3fb7d0e-3286-442a-a897-779913fb7d1f" providerId="ADAL" clId="{BFCAA7BA-00A7-4E31-B82C-44A0E8FF973D}" dt="2021-10-07T15:35:04.372" v="1018" actId="478"/>
          <ac:spMkLst>
            <pc:docMk/>
            <pc:sldMk cId="544162511" sldId="269"/>
            <ac:spMk id="3" creationId="{00000000-0000-0000-0000-000000000000}"/>
          </ac:spMkLst>
        </pc:spChg>
        <pc:spChg chg="mod">
          <ac:chgData name="Goran Sabolič" userId="d3fb7d0e-3286-442a-a897-779913fb7d1f" providerId="ADAL" clId="{BFCAA7BA-00A7-4E31-B82C-44A0E8FF973D}" dt="2021-10-07T15:37:21.011" v="1033" actId="1076"/>
          <ac:spMkLst>
            <pc:docMk/>
            <pc:sldMk cId="544162511" sldId="269"/>
            <ac:spMk id="7" creationId="{9DDDCA40-0718-4998-AEF4-30CA77CB08C9}"/>
          </ac:spMkLst>
        </pc:spChg>
        <pc:spChg chg="mod">
          <ac:chgData name="Goran Sabolič" userId="d3fb7d0e-3286-442a-a897-779913fb7d1f" providerId="ADAL" clId="{BFCAA7BA-00A7-4E31-B82C-44A0E8FF973D}" dt="2021-10-07T15:37:21.011" v="1033" actId="1076"/>
          <ac:spMkLst>
            <pc:docMk/>
            <pc:sldMk cId="544162511" sldId="269"/>
            <ac:spMk id="9" creationId="{E9D9AB8F-3D63-4E7D-92B9-D55715A6965D}"/>
          </ac:spMkLst>
        </pc:spChg>
        <pc:spChg chg="mod">
          <ac:chgData name="Goran Sabolič" userId="d3fb7d0e-3286-442a-a897-779913fb7d1f" providerId="ADAL" clId="{BFCAA7BA-00A7-4E31-B82C-44A0E8FF973D}" dt="2021-10-07T15:37:21.011" v="1033" actId="1076"/>
          <ac:spMkLst>
            <pc:docMk/>
            <pc:sldMk cId="544162511" sldId="269"/>
            <ac:spMk id="16" creationId="{B9C36FF9-2661-4752-ABF1-72F53106D874}"/>
          </ac:spMkLst>
        </pc:spChg>
        <pc:spChg chg="mod">
          <ac:chgData name="Goran Sabolič" userId="d3fb7d0e-3286-442a-a897-779913fb7d1f" providerId="ADAL" clId="{BFCAA7BA-00A7-4E31-B82C-44A0E8FF973D}" dt="2021-10-07T15:37:21.011" v="1033" actId="1076"/>
          <ac:spMkLst>
            <pc:docMk/>
            <pc:sldMk cId="544162511" sldId="269"/>
            <ac:spMk id="17" creationId="{77F80ACE-812E-4655-900E-4A2F58B44CDF}"/>
          </ac:spMkLst>
        </pc:spChg>
        <pc:spChg chg="mod">
          <ac:chgData name="Goran Sabolič" userId="d3fb7d0e-3286-442a-a897-779913fb7d1f" providerId="ADAL" clId="{BFCAA7BA-00A7-4E31-B82C-44A0E8FF973D}" dt="2021-10-07T15:37:21.011" v="1033" actId="1076"/>
          <ac:spMkLst>
            <pc:docMk/>
            <pc:sldMk cId="544162511" sldId="269"/>
            <ac:spMk id="18" creationId="{F43769ED-68DB-4D99-A222-DDFFA4D87CAF}"/>
          </ac:spMkLst>
        </pc:spChg>
        <pc:spChg chg="mod">
          <ac:chgData name="Goran Sabolič" userId="d3fb7d0e-3286-442a-a897-779913fb7d1f" providerId="ADAL" clId="{BFCAA7BA-00A7-4E31-B82C-44A0E8FF973D}" dt="2021-10-07T15:37:21.011" v="1033" actId="1076"/>
          <ac:spMkLst>
            <pc:docMk/>
            <pc:sldMk cId="544162511" sldId="269"/>
            <ac:spMk id="19" creationId="{4B7F4242-E746-4C91-B01C-931F0CBF0263}"/>
          </ac:spMkLst>
        </pc:spChg>
        <pc:spChg chg="mod">
          <ac:chgData name="Goran Sabolič" userId="d3fb7d0e-3286-442a-a897-779913fb7d1f" providerId="ADAL" clId="{BFCAA7BA-00A7-4E31-B82C-44A0E8FF973D}" dt="2021-10-07T15:37:21.011" v="1033" actId="1076"/>
          <ac:spMkLst>
            <pc:docMk/>
            <pc:sldMk cId="544162511" sldId="269"/>
            <ac:spMk id="20" creationId="{B40AFA6B-F5E2-4CE4-AB00-A660834FE041}"/>
          </ac:spMkLst>
        </pc:spChg>
        <pc:spChg chg="add mod">
          <ac:chgData name="Goran Sabolič" userId="d3fb7d0e-3286-442a-a897-779913fb7d1f" providerId="ADAL" clId="{BFCAA7BA-00A7-4E31-B82C-44A0E8FF973D}" dt="2021-10-07T17:18:26.187" v="1924" actId="1036"/>
          <ac:spMkLst>
            <pc:docMk/>
            <pc:sldMk cId="544162511" sldId="269"/>
            <ac:spMk id="21" creationId="{AB6C46EE-7DCA-4FC2-B3E6-37613E82328A}"/>
          </ac:spMkLst>
        </pc:spChg>
        <pc:spChg chg="add mod">
          <ac:chgData name="Goran Sabolič" userId="d3fb7d0e-3286-442a-a897-779913fb7d1f" providerId="ADAL" clId="{BFCAA7BA-00A7-4E31-B82C-44A0E8FF973D}" dt="2021-10-07T17:17:31.899" v="1912" actId="1036"/>
          <ac:spMkLst>
            <pc:docMk/>
            <pc:sldMk cId="544162511" sldId="269"/>
            <ac:spMk id="22" creationId="{50D76509-966C-4A98-8183-42D4D3750988}"/>
          </ac:spMkLst>
        </pc:spChg>
        <pc:grpChg chg="add del mod">
          <ac:chgData name="Goran Sabolič" userId="d3fb7d0e-3286-442a-a897-779913fb7d1f" providerId="ADAL" clId="{BFCAA7BA-00A7-4E31-B82C-44A0E8FF973D}" dt="2021-10-07T16:14:03.526" v="1273" actId="478"/>
          <ac:grpSpMkLst>
            <pc:docMk/>
            <pc:sldMk cId="544162511" sldId="269"/>
            <ac:grpSpMk id="5" creationId="{A35EFFFB-D107-426D-BFB9-39A4E79746A4}"/>
          </ac:grpSpMkLst>
        </pc:grpChg>
        <pc:picChg chg="add mod">
          <ac:chgData name="Goran Sabolič" userId="d3fb7d0e-3286-442a-a897-779913fb7d1f" providerId="ADAL" clId="{BFCAA7BA-00A7-4E31-B82C-44A0E8FF973D}" dt="2021-10-07T17:17:31.899" v="1912" actId="1036"/>
          <ac:picMkLst>
            <pc:docMk/>
            <pc:sldMk cId="544162511" sldId="269"/>
            <ac:picMk id="4" creationId="{FA12A608-2DBB-4D94-B5AB-6D24BD6566BF}"/>
          </ac:picMkLst>
        </pc:picChg>
        <pc:picChg chg="mod">
          <ac:chgData name="Goran Sabolič" userId="d3fb7d0e-3286-442a-a897-779913fb7d1f" providerId="ADAL" clId="{BFCAA7BA-00A7-4E31-B82C-44A0E8FF973D}" dt="2021-10-07T15:37:21.011" v="1033" actId="1076"/>
          <ac:picMkLst>
            <pc:docMk/>
            <pc:sldMk cId="544162511" sldId="269"/>
            <ac:picMk id="6" creationId="{4E3D9B7B-428E-48E1-956A-A650F4BF4863}"/>
          </ac:picMkLst>
        </pc:picChg>
        <pc:cxnChg chg="mod">
          <ac:chgData name="Goran Sabolič" userId="d3fb7d0e-3286-442a-a897-779913fb7d1f" providerId="ADAL" clId="{BFCAA7BA-00A7-4E31-B82C-44A0E8FF973D}" dt="2021-10-07T15:37:21.011" v="1033" actId="1076"/>
          <ac:cxnSpMkLst>
            <pc:docMk/>
            <pc:sldMk cId="544162511" sldId="269"/>
            <ac:cxnSpMk id="8" creationId="{B798B547-7E1C-48A1-B3D7-DBC5756F7DA6}"/>
          </ac:cxnSpMkLst>
        </pc:cxnChg>
        <pc:cxnChg chg="mod">
          <ac:chgData name="Goran Sabolič" userId="d3fb7d0e-3286-442a-a897-779913fb7d1f" providerId="ADAL" clId="{BFCAA7BA-00A7-4E31-B82C-44A0E8FF973D}" dt="2021-10-07T15:37:21.011" v="1033" actId="1076"/>
          <ac:cxnSpMkLst>
            <pc:docMk/>
            <pc:sldMk cId="544162511" sldId="269"/>
            <ac:cxnSpMk id="10" creationId="{04A511DE-9285-4665-99E5-03BE3B49F839}"/>
          </ac:cxnSpMkLst>
        </pc:cxnChg>
        <pc:cxnChg chg="mod">
          <ac:chgData name="Goran Sabolič" userId="d3fb7d0e-3286-442a-a897-779913fb7d1f" providerId="ADAL" clId="{BFCAA7BA-00A7-4E31-B82C-44A0E8FF973D}" dt="2021-10-07T15:37:21.011" v="1033" actId="1076"/>
          <ac:cxnSpMkLst>
            <pc:docMk/>
            <pc:sldMk cId="544162511" sldId="269"/>
            <ac:cxnSpMk id="11" creationId="{93C67CB0-1E1A-43F6-AD67-1DFEAD8F4B0A}"/>
          </ac:cxnSpMkLst>
        </pc:cxnChg>
        <pc:cxnChg chg="mod">
          <ac:chgData name="Goran Sabolič" userId="d3fb7d0e-3286-442a-a897-779913fb7d1f" providerId="ADAL" clId="{BFCAA7BA-00A7-4E31-B82C-44A0E8FF973D}" dt="2021-10-07T15:37:21.011" v="1033" actId="1076"/>
          <ac:cxnSpMkLst>
            <pc:docMk/>
            <pc:sldMk cId="544162511" sldId="269"/>
            <ac:cxnSpMk id="12" creationId="{528E9B9B-6A06-4F7A-914C-22EEEE025E4A}"/>
          </ac:cxnSpMkLst>
        </pc:cxnChg>
        <pc:cxnChg chg="mod">
          <ac:chgData name="Goran Sabolič" userId="d3fb7d0e-3286-442a-a897-779913fb7d1f" providerId="ADAL" clId="{BFCAA7BA-00A7-4E31-B82C-44A0E8FF973D}" dt="2021-10-07T15:37:21.011" v="1033" actId="1076"/>
          <ac:cxnSpMkLst>
            <pc:docMk/>
            <pc:sldMk cId="544162511" sldId="269"/>
            <ac:cxnSpMk id="13" creationId="{9EE4E35D-ABE5-47AE-80C8-FEFE59F27E22}"/>
          </ac:cxnSpMkLst>
        </pc:cxnChg>
        <pc:cxnChg chg="mod">
          <ac:chgData name="Goran Sabolič" userId="d3fb7d0e-3286-442a-a897-779913fb7d1f" providerId="ADAL" clId="{BFCAA7BA-00A7-4E31-B82C-44A0E8FF973D}" dt="2021-10-07T15:37:21.011" v="1033" actId="1076"/>
          <ac:cxnSpMkLst>
            <pc:docMk/>
            <pc:sldMk cId="544162511" sldId="269"/>
            <ac:cxnSpMk id="14" creationId="{083C44B3-271D-4CA0-B51D-65193931F837}"/>
          </ac:cxnSpMkLst>
        </pc:cxnChg>
        <pc:cxnChg chg="mod">
          <ac:chgData name="Goran Sabolič" userId="d3fb7d0e-3286-442a-a897-779913fb7d1f" providerId="ADAL" clId="{BFCAA7BA-00A7-4E31-B82C-44A0E8FF973D}" dt="2021-10-07T15:37:21.011" v="1033" actId="1076"/>
          <ac:cxnSpMkLst>
            <pc:docMk/>
            <pc:sldMk cId="544162511" sldId="269"/>
            <ac:cxnSpMk id="15" creationId="{3B7298BA-6FB4-4679-82D5-78CD5FD9CE05}"/>
          </ac:cxnSpMkLst>
        </pc:cxnChg>
      </pc:sldChg>
      <pc:sldChg chg="addSp delSp modSp mod ord">
        <pc:chgData name="Goran Sabolič" userId="d3fb7d0e-3286-442a-a897-779913fb7d1f" providerId="ADAL" clId="{BFCAA7BA-00A7-4E31-B82C-44A0E8FF973D}" dt="2021-10-07T17:22:25.224" v="1946" actId="1076"/>
        <pc:sldMkLst>
          <pc:docMk/>
          <pc:sldMk cId="1174048923" sldId="270"/>
        </pc:sldMkLst>
        <pc:spChg chg="del">
          <ac:chgData name="Goran Sabolič" userId="d3fb7d0e-3286-442a-a897-779913fb7d1f" providerId="ADAL" clId="{BFCAA7BA-00A7-4E31-B82C-44A0E8FF973D}" dt="2021-10-07T15:41:35.121" v="1037" actId="478"/>
          <ac:spMkLst>
            <pc:docMk/>
            <pc:sldMk cId="1174048923" sldId="270"/>
            <ac:spMk id="2" creationId="{00000000-0000-0000-0000-000000000000}"/>
          </ac:spMkLst>
        </pc:spChg>
        <pc:spChg chg="del mod">
          <ac:chgData name="Goran Sabolič" userId="d3fb7d0e-3286-442a-a897-779913fb7d1f" providerId="ADAL" clId="{BFCAA7BA-00A7-4E31-B82C-44A0E8FF973D}" dt="2021-10-07T15:41:34.588" v="1036" actId="478"/>
          <ac:spMkLst>
            <pc:docMk/>
            <pc:sldMk cId="1174048923" sldId="270"/>
            <ac:spMk id="3" creationId="{00000000-0000-0000-0000-000000000000}"/>
          </ac:spMkLst>
        </pc:spChg>
        <pc:spChg chg="add mod">
          <ac:chgData name="Goran Sabolič" userId="d3fb7d0e-3286-442a-a897-779913fb7d1f" providerId="ADAL" clId="{BFCAA7BA-00A7-4E31-B82C-44A0E8FF973D}" dt="2021-10-07T17:18:11.376" v="1915" actId="255"/>
          <ac:spMkLst>
            <pc:docMk/>
            <pc:sldMk cId="1174048923" sldId="270"/>
            <ac:spMk id="7" creationId="{E62A9BDB-A861-433B-8F43-9ADA1522D4BE}"/>
          </ac:spMkLst>
        </pc:spChg>
        <pc:spChg chg="add mod">
          <ac:chgData name="Goran Sabolič" userId="d3fb7d0e-3286-442a-a897-779913fb7d1f" providerId="ADAL" clId="{BFCAA7BA-00A7-4E31-B82C-44A0E8FF973D}" dt="2021-10-07T17:16:48.967" v="1895" actId="1036"/>
          <ac:spMkLst>
            <pc:docMk/>
            <pc:sldMk cId="1174048923" sldId="270"/>
            <ac:spMk id="8" creationId="{CE4F296A-0C07-4F21-BEB5-4CFE4BECE09C}"/>
          </ac:spMkLst>
        </pc:spChg>
        <pc:picChg chg="add del mod">
          <ac:chgData name="Goran Sabolič" userId="d3fb7d0e-3286-442a-a897-779913fb7d1f" providerId="ADAL" clId="{BFCAA7BA-00A7-4E31-B82C-44A0E8FF973D}" dt="2021-10-07T16:17:25.065" v="1326" actId="478"/>
          <ac:picMkLst>
            <pc:docMk/>
            <pc:sldMk cId="1174048923" sldId="270"/>
            <ac:picMk id="4" creationId="{D643EE73-04BA-4011-9341-D6686168D71D}"/>
          </ac:picMkLst>
        </pc:picChg>
        <pc:picChg chg="add del mod">
          <ac:chgData name="Goran Sabolič" userId="d3fb7d0e-3286-442a-a897-779913fb7d1f" providerId="ADAL" clId="{BFCAA7BA-00A7-4E31-B82C-44A0E8FF973D}" dt="2021-10-07T17:21:59.858" v="1942" actId="478"/>
          <ac:picMkLst>
            <pc:docMk/>
            <pc:sldMk cId="1174048923" sldId="270"/>
            <ac:picMk id="5" creationId="{D6F47F45-9665-4B01-8D34-116AA33E75D1}"/>
          </ac:picMkLst>
        </pc:picChg>
        <pc:picChg chg="add del mod">
          <ac:chgData name="Goran Sabolič" userId="d3fb7d0e-3286-442a-a897-779913fb7d1f" providerId="ADAL" clId="{BFCAA7BA-00A7-4E31-B82C-44A0E8FF973D}" dt="2021-10-07T16:17:25.065" v="1326" actId="478"/>
          <ac:picMkLst>
            <pc:docMk/>
            <pc:sldMk cId="1174048923" sldId="270"/>
            <ac:picMk id="6" creationId="{FF84F399-74DC-4985-B590-10C2B99F5208}"/>
          </ac:picMkLst>
        </pc:picChg>
        <pc:picChg chg="add mod">
          <ac:chgData name="Goran Sabolič" userId="d3fb7d0e-3286-442a-a897-779913fb7d1f" providerId="ADAL" clId="{BFCAA7BA-00A7-4E31-B82C-44A0E8FF973D}" dt="2021-10-07T17:22:25.224" v="1946" actId="1076"/>
          <ac:picMkLst>
            <pc:docMk/>
            <pc:sldMk cId="1174048923" sldId="270"/>
            <ac:picMk id="9" creationId="{2663E0BF-D67B-407F-9B7B-D720785B9F77}"/>
          </ac:picMkLst>
        </pc:picChg>
      </pc:sldChg>
      <pc:sldChg chg="addSp delSp modSp mod">
        <pc:chgData name="Goran Sabolič" userId="d3fb7d0e-3286-442a-a897-779913fb7d1f" providerId="ADAL" clId="{BFCAA7BA-00A7-4E31-B82C-44A0E8FF973D}" dt="2021-10-07T17:13:11.118" v="1870" actId="1076"/>
        <pc:sldMkLst>
          <pc:docMk/>
          <pc:sldMk cId="3945670334" sldId="271"/>
        </pc:sldMkLst>
        <pc:spChg chg="del">
          <ac:chgData name="Goran Sabolič" userId="d3fb7d0e-3286-442a-a897-779913fb7d1f" providerId="ADAL" clId="{BFCAA7BA-00A7-4E31-B82C-44A0E8FF973D}" dt="2021-10-07T17:00:42.799" v="1824" actId="478"/>
          <ac:spMkLst>
            <pc:docMk/>
            <pc:sldMk cId="3945670334" sldId="271"/>
            <ac:spMk id="2" creationId="{00000000-0000-0000-0000-000000000000}"/>
          </ac:spMkLst>
        </pc:spChg>
        <pc:spChg chg="del">
          <ac:chgData name="Goran Sabolič" userId="d3fb7d0e-3286-442a-a897-779913fb7d1f" providerId="ADAL" clId="{BFCAA7BA-00A7-4E31-B82C-44A0E8FF973D}" dt="2021-10-07T17:00:41.997" v="1823" actId="478"/>
          <ac:spMkLst>
            <pc:docMk/>
            <pc:sldMk cId="3945670334" sldId="271"/>
            <ac:spMk id="3" creationId="{00000000-0000-0000-0000-000000000000}"/>
          </ac:spMkLst>
        </pc:spChg>
        <pc:picChg chg="mod">
          <ac:chgData name="Goran Sabolič" userId="d3fb7d0e-3286-442a-a897-779913fb7d1f" providerId="ADAL" clId="{BFCAA7BA-00A7-4E31-B82C-44A0E8FF973D}" dt="2021-10-07T17:11:34.662" v="1859" actId="14100"/>
          <ac:picMkLst>
            <pc:docMk/>
            <pc:sldMk cId="3945670334" sldId="271"/>
            <ac:picMk id="4" creationId="{A099F8FB-FF71-4207-999A-54C09E204661}"/>
          </ac:picMkLst>
        </pc:picChg>
        <pc:picChg chg="add del mod">
          <ac:chgData name="Goran Sabolič" userId="d3fb7d0e-3286-442a-a897-779913fb7d1f" providerId="ADAL" clId="{BFCAA7BA-00A7-4E31-B82C-44A0E8FF973D}" dt="2021-10-07T17:00:59.531" v="1825" actId="478"/>
          <ac:picMkLst>
            <pc:docMk/>
            <pc:sldMk cId="3945670334" sldId="271"/>
            <ac:picMk id="5" creationId="{F016152B-DA0F-4E6F-A62A-06A06052B128}"/>
          </ac:picMkLst>
        </pc:picChg>
        <pc:picChg chg="add mod">
          <ac:chgData name="Goran Sabolič" userId="d3fb7d0e-3286-442a-a897-779913fb7d1f" providerId="ADAL" clId="{BFCAA7BA-00A7-4E31-B82C-44A0E8FF973D}" dt="2021-10-07T17:11:42.477" v="1863" actId="1037"/>
          <ac:picMkLst>
            <pc:docMk/>
            <pc:sldMk cId="3945670334" sldId="271"/>
            <ac:picMk id="6" creationId="{217E79D5-3E98-49E2-8499-838B50D4283B}"/>
          </ac:picMkLst>
        </pc:picChg>
        <pc:picChg chg="add mod">
          <ac:chgData name="Goran Sabolič" userId="d3fb7d0e-3286-442a-a897-779913fb7d1f" providerId="ADAL" clId="{BFCAA7BA-00A7-4E31-B82C-44A0E8FF973D}" dt="2021-10-07T17:11:42.477" v="1863" actId="1037"/>
          <ac:picMkLst>
            <pc:docMk/>
            <pc:sldMk cId="3945670334" sldId="271"/>
            <ac:picMk id="7" creationId="{1EDB8D9B-C731-4938-8742-BCFB923F3C27}"/>
          </ac:picMkLst>
        </pc:picChg>
        <pc:picChg chg="add mod">
          <ac:chgData name="Goran Sabolič" userId="d3fb7d0e-3286-442a-a897-779913fb7d1f" providerId="ADAL" clId="{BFCAA7BA-00A7-4E31-B82C-44A0E8FF973D}" dt="2021-10-07T17:11:42.477" v="1863" actId="1037"/>
          <ac:picMkLst>
            <pc:docMk/>
            <pc:sldMk cId="3945670334" sldId="271"/>
            <ac:picMk id="8" creationId="{098F09AA-AC47-4C4E-8A80-85DDE9542C01}"/>
          </ac:picMkLst>
        </pc:picChg>
        <pc:picChg chg="add mod">
          <ac:chgData name="Goran Sabolič" userId="d3fb7d0e-3286-442a-a897-779913fb7d1f" providerId="ADAL" clId="{BFCAA7BA-00A7-4E31-B82C-44A0E8FF973D}" dt="2021-10-07T17:13:05.849" v="1868" actId="1076"/>
          <ac:picMkLst>
            <pc:docMk/>
            <pc:sldMk cId="3945670334" sldId="271"/>
            <ac:picMk id="9" creationId="{174748CD-10BF-45AB-A225-F1B188DD0AFB}"/>
          </ac:picMkLst>
        </pc:picChg>
        <pc:picChg chg="add mod">
          <ac:chgData name="Goran Sabolič" userId="d3fb7d0e-3286-442a-a897-779913fb7d1f" providerId="ADAL" clId="{BFCAA7BA-00A7-4E31-B82C-44A0E8FF973D}" dt="2021-10-07T17:12:49.402" v="1865" actId="1076"/>
          <ac:picMkLst>
            <pc:docMk/>
            <pc:sldMk cId="3945670334" sldId="271"/>
            <ac:picMk id="10" creationId="{7D74343E-A1CB-4D91-AB89-EADD8FE9AAF7}"/>
          </ac:picMkLst>
        </pc:picChg>
        <pc:picChg chg="add mod">
          <ac:chgData name="Goran Sabolič" userId="d3fb7d0e-3286-442a-a897-779913fb7d1f" providerId="ADAL" clId="{BFCAA7BA-00A7-4E31-B82C-44A0E8FF973D}" dt="2021-10-07T17:13:11.118" v="1870" actId="1076"/>
          <ac:picMkLst>
            <pc:docMk/>
            <pc:sldMk cId="3945670334" sldId="271"/>
            <ac:picMk id="11" creationId="{076F0F7F-F8EA-430B-A85A-7F40AF8DA9C7}"/>
          </ac:picMkLst>
        </pc:picChg>
        <pc:picChg chg="add mod">
          <ac:chgData name="Goran Sabolič" userId="d3fb7d0e-3286-442a-a897-779913fb7d1f" providerId="ADAL" clId="{BFCAA7BA-00A7-4E31-B82C-44A0E8FF973D}" dt="2021-10-07T17:13:08.621" v="1869" actId="1076"/>
          <ac:picMkLst>
            <pc:docMk/>
            <pc:sldMk cId="3945670334" sldId="271"/>
            <ac:picMk id="12" creationId="{FE73BEE3-FC65-4805-9F00-22D1830BACEE}"/>
          </ac:picMkLst>
        </pc:picChg>
        <pc:picChg chg="add mod">
          <ac:chgData name="Goran Sabolič" userId="d3fb7d0e-3286-442a-a897-779913fb7d1f" providerId="ADAL" clId="{BFCAA7BA-00A7-4E31-B82C-44A0E8FF973D}" dt="2021-10-07T17:13:01.306" v="1867" actId="1076"/>
          <ac:picMkLst>
            <pc:docMk/>
            <pc:sldMk cId="3945670334" sldId="271"/>
            <ac:picMk id="13" creationId="{726C558E-66A6-4FF4-BE21-D6BC4EA86585}"/>
          </ac:picMkLst>
        </pc:picChg>
        <pc:picChg chg="add mod">
          <ac:chgData name="Goran Sabolič" userId="d3fb7d0e-3286-442a-a897-779913fb7d1f" providerId="ADAL" clId="{BFCAA7BA-00A7-4E31-B82C-44A0E8FF973D}" dt="2021-10-07T17:11:42.477" v="1863" actId="1037"/>
          <ac:picMkLst>
            <pc:docMk/>
            <pc:sldMk cId="3945670334" sldId="271"/>
            <ac:picMk id="1026" creationId="{B3B20360-6BC5-4584-946E-AD8D6262A3CD}"/>
          </ac:picMkLst>
        </pc:picChg>
      </pc:sldChg>
      <pc:sldChg chg="addSp delSp modSp new mod">
        <pc:chgData name="Goran Sabolič" userId="d3fb7d0e-3286-442a-a897-779913fb7d1f" providerId="ADAL" clId="{BFCAA7BA-00A7-4E31-B82C-44A0E8FF973D}" dt="2021-10-07T17:18:59.728" v="1931" actId="1076"/>
        <pc:sldMkLst>
          <pc:docMk/>
          <pc:sldMk cId="1954184829" sldId="272"/>
        </pc:sldMkLst>
        <pc:spChg chg="del">
          <ac:chgData name="Goran Sabolič" userId="d3fb7d0e-3286-442a-a897-779913fb7d1f" providerId="ADAL" clId="{BFCAA7BA-00A7-4E31-B82C-44A0E8FF973D}" dt="2021-10-07T15:44:26.371" v="1128" actId="478"/>
          <ac:spMkLst>
            <pc:docMk/>
            <pc:sldMk cId="1954184829" sldId="272"/>
            <ac:spMk id="2" creationId="{415F3D53-26BC-42B4-B78E-7CEAFA0041AA}"/>
          </ac:spMkLst>
        </pc:spChg>
        <pc:spChg chg="del">
          <ac:chgData name="Goran Sabolič" userId="d3fb7d0e-3286-442a-a897-779913fb7d1f" providerId="ADAL" clId="{BFCAA7BA-00A7-4E31-B82C-44A0E8FF973D}" dt="2021-10-07T15:44:25.302" v="1127" actId="478"/>
          <ac:spMkLst>
            <pc:docMk/>
            <pc:sldMk cId="1954184829" sldId="272"/>
            <ac:spMk id="3" creationId="{84A0F7F7-4509-4564-816E-D12906BCEF33}"/>
          </ac:spMkLst>
        </pc:spChg>
        <pc:spChg chg="add mod">
          <ac:chgData name="Goran Sabolič" userId="d3fb7d0e-3286-442a-a897-779913fb7d1f" providerId="ADAL" clId="{BFCAA7BA-00A7-4E31-B82C-44A0E8FF973D}" dt="2021-10-07T17:18:59.728" v="1931" actId="1076"/>
          <ac:spMkLst>
            <pc:docMk/>
            <pc:sldMk cId="1954184829" sldId="272"/>
            <ac:spMk id="11" creationId="{07B39650-8624-4452-BC87-0CB5A7ADA472}"/>
          </ac:spMkLst>
        </pc:spChg>
        <pc:spChg chg="add mod">
          <ac:chgData name="Goran Sabolič" userId="d3fb7d0e-3286-442a-a897-779913fb7d1f" providerId="ADAL" clId="{BFCAA7BA-00A7-4E31-B82C-44A0E8FF973D}" dt="2021-10-07T16:55:04.228" v="1761" actId="1035"/>
          <ac:spMkLst>
            <pc:docMk/>
            <pc:sldMk cId="1954184829" sldId="272"/>
            <ac:spMk id="12" creationId="{12E3E232-4259-4761-BEC6-82644405FFCC}"/>
          </ac:spMkLst>
        </pc:spChg>
        <pc:picChg chg="add mod">
          <ac:chgData name="Goran Sabolič" userId="d3fb7d0e-3286-442a-a897-779913fb7d1f" providerId="ADAL" clId="{BFCAA7BA-00A7-4E31-B82C-44A0E8FF973D}" dt="2021-10-07T16:53:32.287" v="1714" actId="1076"/>
          <ac:picMkLst>
            <pc:docMk/>
            <pc:sldMk cId="1954184829" sldId="272"/>
            <ac:picMk id="4" creationId="{C61E2233-2B74-4A4C-860F-598B563E81B4}"/>
          </ac:picMkLst>
        </pc:picChg>
        <pc:picChg chg="add del mod modCrop">
          <ac:chgData name="Goran Sabolič" userId="d3fb7d0e-3286-442a-a897-779913fb7d1f" providerId="ADAL" clId="{BFCAA7BA-00A7-4E31-B82C-44A0E8FF973D}" dt="2021-10-07T15:47:45.402" v="1137" actId="478"/>
          <ac:picMkLst>
            <pc:docMk/>
            <pc:sldMk cId="1954184829" sldId="272"/>
            <ac:picMk id="6" creationId="{A564D722-8BE7-4E9A-A4BF-79B7C8E260CB}"/>
          </ac:picMkLst>
        </pc:picChg>
        <pc:picChg chg="add mod modCrop">
          <ac:chgData name="Goran Sabolič" userId="d3fb7d0e-3286-442a-a897-779913fb7d1f" providerId="ADAL" clId="{BFCAA7BA-00A7-4E31-B82C-44A0E8FF973D}" dt="2021-10-07T16:53:40.857" v="1721" actId="1035"/>
          <ac:picMkLst>
            <pc:docMk/>
            <pc:sldMk cId="1954184829" sldId="272"/>
            <ac:picMk id="8" creationId="{4A2858B4-68BE-41DD-A76B-9B5682143260}"/>
          </ac:picMkLst>
        </pc:picChg>
        <pc:picChg chg="add mod">
          <ac:chgData name="Goran Sabolič" userId="d3fb7d0e-3286-442a-a897-779913fb7d1f" providerId="ADAL" clId="{BFCAA7BA-00A7-4E31-B82C-44A0E8FF973D}" dt="2021-10-07T16:55:38.690" v="1774" actId="1038"/>
          <ac:picMkLst>
            <pc:docMk/>
            <pc:sldMk cId="1954184829" sldId="272"/>
            <ac:picMk id="9" creationId="{94CCDAB7-4FBE-4BA6-B28B-6699620286E8}"/>
          </ac:picMkLst>
        </pc:picChg>
        <pc:picChg chg="add mod">
          <ac:chgData name="Goran Sabolič" userId="d3fb7d0e-3286-442a-a897-779913fb7d1f" providerId="ADAL" clId="{BFCAA7BA-00A7-4E31-B82C-44A0E8FF973D}" dt="2021-10-07T16:55:36.501" v="1773" actId="1037"/>
          <ac:picMkLst>
            <pc:docMk/>
            <pc:sldMk cId="1954184829" sldId="272"/>
            <ac:picMk id="10" creationId="{E7000A96-8523-4482-BA86-5D2B13B3DB07}"/>
          </ac:picMkLst>
        </pc:picChg>
      </pc:sldChg>
      <pc:sldChg chg="addSp delSp modSp new mod ord">
        <pc:chgData name="Goran Sabolič" userId="d3fb7d0e-3286-442a-a897-779913fb7d1f" providerId="ADAL" clId="{BFCAA7BA-00A7-4E31-B82C-44A0E8FF973D}" dt="2021-10-07T17:19:06.898" v="1933" actId="1036"/>
        <pc:sldMkLst>
          <pc:docMk/>
          <pc:sldMk cId="62987833" sldId="273"/>
        </pc:sldMkLst>
        <pc:spChg chg="del">
          <ac:chgData name="Goran Sabolič" userId="d3fb7d0e-3286-442a-a897-779913fb7d1f" providerId="ADAL" clId="{BFCAA7BA-00A7-4E31-B82C-44A0E8FF973D}" dt="2021-10-07T15:49:39.559" v="1144" actId="478"/>
          <ac:spMkLst>
            <pc:docMk/>
            <pc:sldMk cId="62987833" sldId="273"/>
            <ac:spMk id="2" creationId="{9080C95C-AF79-4CBB-971A-1C4C547E116A}"/>
          </ac:spMkLst>
        </pc:spChg>
        <pc:spChg chg="del">
          <ac:chgData name="Goran Sabolič" userId="d3fb7d0e-3286-442a-a897-779913fb7d1f" providerId="ADAL" clId="{BFCAA7BA-00A7-4E31-B82C-44A0E8FF973D}" dt="2021-10-07T15:49:42.093" v="1145" actId="478"/>
          <ac:spMkLst>
            <pc:docMk/>
            <pc:sldMk cId="62987833" sldId="273"/>
            <ac:spMk id="3" creationId="{03B8D540-4E45-4AF2-82CB-5C2D872D7D6A}"/>
          </ac:spMkLst>
        </pc:spChg>
        <pc:spChg chg="add mod">
          <ac:chgData name="Goran Sabolič" userId="d3fb7d0e-3286-442a-a897-779913fb7d1f" providerId="ADAL" clId="{BFCAA7BA-00A7-4E31-B82C-44A0E8FF973D}" dt="2021-10-07T15:49:43.180" v="1146"/>
          <ac:spMkLst>
            <pc:docMk/>
            <pc:sldMk cId="62987833" sldId="273"/>
            <ac:spMk id="14" creationId="{2606D59D-52C7-49DE-AFCF-13AE0748FD54}"/>
          </ac:spMkLst>
        </pc:spChg>
        <pc:spChg chg="add mod">
          <ac:chgData name="Goran Sabolič" userId="d3fb7d0e-3286-442a-a897-779913fb7d1f" providerId="ADAL" clId="{BFCAA7BA-00A7-4E31-B82C-44A0E8FF973D}" dt="2021-10-07T15:49:43.180" v="1146"/>
          <ac:spMkLst>
            <pc:docMk/>
            <pc:sldMk cId="62987833" sldId="273"/>
            <ac:spMk id="15" creationId="{1CF58886-C1E1-4979-936A-4656D2428DBF}"/>
          </ac:spMkLst>
        </pc:spChg>
        <pc:spChg chg="add mod">
          <ac:chgData name="Goran Sabolič" userId="d3fb7d0e-3286-442a-a897-779913fb7d1f" providerId="ADAL" clId="{BFCAA7BA-00A7-4E31-B82C-44A0E8FF973D}" dt="2021-10-07T15:49:43.180" v="1146"/>
          <ac:spMkLst>
            <pc:docMk/>
            <pc:sldMk cId="62987833" sldId="273"/>
            <ac:spMk id="16" creationId="{C9AEFC73-A4A9-4F64-99EF-D2D1570A0DCB}"/>
          </ac:spMkLst>
        </pc:spChg>
        <pc:spChg chg="add mod">
          <ac:chgData name="Goran Sabolič" userId="d3fb7d0e-3286-442a-a897-779913fb7d1f" providerId="ADAL" clId="{BFCAA7BA-00A7-4E31-B82C-44A0E8FF973D}" dt="2021-10-07T15:49:43.180" v="1146"/>
          <ac:spMkLst>
            <pc:docMk/>
            <pc:sldMk cId="62987833" sldId="273"/>
            <ac:spMk id="17" creationId="{B0AA2329-A666-4A20-8DF0-827A3D706F86}"/>
          </ac:spMkLst>
        </pc:spChg>
        <pc:grpChg chg="add mod">
          <ac:chgData name="Goran Sabolič" userId="d3fb7d0e-3286-442a-a897-779913fb7d1f" providerId="ADAL" clId="{BFCAA7BA-00A7-4E31-B82C-44A0E8FF973D}" dt="2021-10-07T17:00:16.522" v="1822" actId="1036"/>
          <ac:grpSpMkLst>
            <pc:docMk/>
            <pc:sldMk cId="62987833" sldId="273"/>
            <ac:grpSpMk id="10" creationId="{48DE4FE5-651C-41BE-91CE-15F16822AE5C}"/>
          </ac:grpSpMkLst>
        </pc:grpChg>
        <pc:picChg chg="add del mod">
          <ac:chgData name="Goran Sabolič" userId="d3fb7d0e-3286-442a-a897-779913fb7d1f" providerId="ADAL" clId="{BFCAA7BA-00A7-4E31-B82C-44A0E8FF973D}" dt="2021-10-07T16:59:39.490" v="1801" actId="478"/>
          <ac:picMkLst>
            <pc:docMk/>
            <pc:sldMk cId="62987833" sldId="273"/>
            <ac:picMk id="4" creationId="{542486B5-A76A-485F-BE45-2DA11E1A040A}"/>
          </ac:picMkLst>
        </pc:picChg>
        <pc:picChg chg="add del mod">
          <ac:chgData name="Goran Sabolič" userId="d3fb7d0e-3286-442a-a897-779913fb7d1f" providerId="ADAL" clId="{BFCAA7BA-00A7-4E31-B82C-44A0E8FF973D}" dt="2021-10-07T16:38:53.617" v="1594" actId="21"/>
          <ac:picMkLst>
            <pc:docMk/>
            <pc:sldMk cId="62987833" sldId="273"/>
            <ac:picMk id="5" creationId="{13A178B6-95BA-493B-A7BE-BC0D2410FF54}"/>
          </ac:picMkLst>
        </pc:picChg>
        <pc:picChg chg="add del mod">
          <ac:chgData name="Goran Sabolič" userId="d3fb7d0e-3286-442a-a897-779913fb7d1f" providerId="ADAL" clId="{BFCAA7BA-00A7-4E31-B82C-44A0E8FF973D}" dt="2021-10-07T16:38:53.617" v="1594" actId="21"/>
          <ac:picMkLst>
            <pc:docMk/>
            <pc:sldMk cId="62987833" sldId="273"/>
            <ac:picMk id="6" creationId="{6F22BB7B-BD78-47D0-B7E5-C46947EC80B5}"/>
          </ac:picMkLst>
        </pc:picChg>
        <pc:picChg chg="add mod">
          <ac:chgData name="Goran Sabolič" userId="d3fb7d0e-3286-442a-a897-779913fb7d1f" providerId="ADAL" clId="{BFCAA7BA-00A7-4E31-B82C-44A0E8FF973D}" dt="2021-10-07T17:00:16.522" v="1822" actId="1036"/>
          <ac:picMkLst>
            <pc:docMk/>
            <pc:sldMk cId="62987833" sldId="273"/>
            <ac:picMk id="7" creationId="{A13D1351-72F7-4355-9222-91AEF5677144}"/>
          </ac:picMkLst>
        </pc:picChg>
        <pc:picChg chg="add mod">
          <ac:chgData name="Goran Sabolič" userId="d3fb7d0e-3286-442a-a897-779913fb7d1f" providerId="ADAL" clId="{BFCAA7BA-00A7-4E31-B82C-44A0E8FF973D}" dt="2021-10-07T17:00:16.522" v="1822" actId="1036"/>
          <ac:picMkLst>
            <pc:docMk/>
            <pc:sldMk cId="62987833" sldId="273"/>
            <ac:picMk id="8" creationId="{62E2E70F-72AF-4491-8FAB-92BF4A96403F}"/>
          </ac:picMkLst>
        </pc:picChg>
        <pc:picChg chg="add mod">
          <ac:chgData name="Goran Sabolič" userId="d3fb7d0e-3286-442a-a897-779913fb7d1f" providerId="ADAL" clId="{BFCAA7BA-00A7-4E31-B82C-44A0E8FF973D}" dt="2021-10-07T17:00:16.522" v="1822" actId="1036"/>
          <ac:picMkLst>
            <pc:docMk/>
            <pc:sldMk cId="62987833" sldId="273"/>
            <ac:picMk id="9" creationId="{AB7C2100-1EE6-4EC0-9D1A-4446FBD6D26E}"/>
          </ac:picMkLst>
        </pc:picChg>
        <pc:picChg chg="add mod">
          <ac:chgData name="Goran Sabolič" userId="d3fb7d0e-3286-442a-a897-779913fb7d1f" providerId="ADAL" clId="{BFCAA7BA-00A7-4E31-B82C-44A0E8FF973D}" dt="2021-10-07T17:19:06.898" v="1933" actId="1036"/>
          <ac:picMkLst>
            <pc:docMk/>
            <pc:sldMk cId="62987833" sldId="273"/>
            <ac:picMk id="11" creationId="{029DA09B-C48D-4B16-ACBB-CAC3B69B166C}"/>
          </ac:picMkLst>
        </pc:picChg>
        <pc:picChg chg="add mod">
          <ac:chgData name="Goran Sabolič" userId="d3fb7d0e-3286-442a-a897-779913fb7d1f" providerId="ADAL" clId="{BFCAA7BA-00A7-4E31-B82C-44A0E8FF973D}" dt="2021-10-07T17:00:16.522" v="1822" actId="1036"/>
          <ac:picMkLst>
            <pc:docMk/>
            <pc:sldMk cId="62987833" sldId="273"/>
            <ac:picMk id="12" creationId="{74BBD286-1890-4913-A313-582A2777EB53}"/>
          </ac:picMkLst>
        </pc:picChg>
        <pc:picChg chg="add mod">
          <ac:chgData name="Goran Sabolič" userId="d3fb7d0e-3286-442a-a897-779913fb7d1f" providerId="ADAL" clId="{BFCAA7BA-00A7-4E31-B82C-44A0E8FF973D}" dt="2021-10-07T15:49:43.180" v="1146"/>
          <ac:picMkLst>
            <pc:docMk/>
            <pc:sldMk cId="62987833" sldId="273"/>
            <ac:picMk id="13" creationId="{31270562-D6B8-4C20-8C35-D8F8AE289C26}"/>
          </ac:picMkLst>
        </pc:picChg>
      </pc:sldChg>
      <pc:sldChg chg="addSp delSp modSp new del mod">
        <pc:chgData name="Goran Sabolič" userId="d3fb7d0e-3286-442a-a897-779913fb7d1f" providerId="ADAL" clId="{BFCAA7BA-00A7-4E31-B82C-44A0E8FF973D}" dt="2021-10-07T16:41:05.318" v="1692" actId="47"/>
        <pc:sldMkLst>
          <pc:docMk/>
          <pc:sldMk cId="2059725010" sldId="274"/>
        </pc:sldMkLst>
        <pc:spChg chg="del">
          <ac:chgData name="Goran Sabolič" userId="d3fb7d0e-3286-442a-a897-779913fb7d1f" providerId="ADAL" clId="{BFCAA7BA-00A7-4E31-B82C-44A0E8FF973D}" dt="2021-10-07T15:50:29.486" v="1189" actId="478"/>
          <ac:spMkLst>
            <pc:docMk/>
            <pc:sldMk cId="2059725010" sldId="274"/>
            <ac:spMk id="2" creationId="{8EFB5412-AF83-40D2-B40B-93A0ED19E88D}"/>
          </ac:spMkLst>
        </pc:spChg>
        <pc:spChg chg="del mod">
          <ac:chgData name="Goran Sabolič" userId="d3fb7d0e-3286-442a-a897-779913fb7d1f" providerId="ADAL" clId="{BFCAA7BA-00A7-4E31-B82C-44A0E8FF973D}" dt="2021-10-07T15:50:30.910" v="1191" actId="478"/>
          <ac:spMkLst>
            <pc:docMk/>
            <pc:sldMk cId="2059725010" sldId="274"/>
            <ac:spMk id="3" creationId="{2FB720F4-8DDA-4179-8DE2-0BD2487D6A58}"/>
          </ac:spMkLst>
        </pc:spChg>
        <pc:picChg chg="add mod">
          <ac:chgData name="Goran Sabolič" userId="d3fb7d0e-3286-442a-a897-779913fb7d1f" providerId="ADAL" clId="{BFCAA7BA-00A7-4E31-B82C-44A0E8FF973D}" dt="2021-10-07T15:51:00.231" v="1192" actId="14100"/>
          <ac:picMkLst>
            <pc:docMk/>
            <pc:sldMk cId="2059725010" sldId="274"/>
            <ac:picMk id="4" creationId="{0060F356-2622-41DE-B486-57893C4FB516}"/>
          </ac:picMkLst>
        </pc:picChg>
      </pc:sldChg>
      <pc:sldChg chg="addSp delSp modSp new mod">
        <pc:chgData name="Goran Sabolič" userId="d3fb7d0e-3286-442a-a897-779913fb7d1f" providerId="ADAL" clId="{BFCAA7BA-00A7-4E31-B82C-44A0E8FF973D}" dt="2021-10-07T16:05:17.845" v="1218" actId="1076"/>
        <pc:sldMkLst>
          <pc:docMk/>
          <pc:sldMk cId="2584766233" sldId="275"/>
        </pc:sldMkLst>
        <pc:spChg chg="del">
          <ac:chgData name="Goran Sabolič" userId="d3fb7d0e-3286-442a-a897-779913fb7d1f" providerId="ADAL" clId="{BFCAA7BA-00A7-4E31-B82C-44A0E8FF973D}" dt="2021-10-07T16:04:42.873" v="1212" actId="478"/>
          <ac:spMkLst>
            <pc:docMk/>
            <pc:sldMk cId="2584766233" sldId="275"/>
            <ac:spMk id="2" creationId="{E2FF8749-2C34-4200-AA11-71063F0FC9CA}"/>
          </ac:spMkLst>
        </pc:spChg>
        <pc:spChg chg="del">
          <ac:chgData name="Goran Sabolič" userId="d3fb7d0e-3286-442a-a897-779913fb7d1f" providerId="ADAL" clId="{BFCAA7BA-00A7-4E31-B82C-44A0E8FF973D}" dt="2021-10-07T16:04:41.113" v="1211" actId="478"/>
          <ac:spMkLst>
            <pc:docMk/>
            <pc:sldMk cId="2584766233" sldId="275"/>
            <ac:spMk id="3" creationId="{D18EC533-EBF3-4E12-90E7-4CE5051FCB3D}"/>
          </ac:spMkLst>
        </pc:spChg>
        <pc:picChg chg="add mod modCrop">
          <ac:chgData name="Goran Sabolič" userId="d3fb7d0e-3286-442a-a897-779913fb7d1f" providerId="ADAL" clId="{BFCAA7BA-00A7-4E31-B82C-44A0E8FF973D}" dt="2021-10-07T16:05:17.845" v="1218" actId="1076"/>
          <ac:picMkLst>
            <pc:docMk/>
            <pc:sldMk cId="2584766233" sldId="275"/>
            <ac:picMk id="5" creationId="{2668211A-0CAA-4BA5-8E2E-9FDC781334FA}"/>
          </ac:picMkLst>
        </pc:picChg>
      </pc:sldChg>
      <pc:sldChg chg="addSp delSp modSp new mod">
        <pc:chgData name="Goran Sabolič" userId="d3fb7d0e-3286-442a-a897-779913fb7d1f" providerId="ADAL" clId="{BFCAA7BA-00A7-4E31-B82C-44A0E8FF973D}" dt="2021-10-07T17:18:45.620" v="1929" actId="207"/>
        <pc:sldMkLst>
          <pc:docMk/>
          <pc:sldMk cId="112990653" sldId="276"/>
        </pc:sldMkLst>
        <pc:spChg chg="del">
          <ac:chgData name="Goran Sabolič" userId="d3fb7d0e-3286-442a-a897-779913fb7d1f" providerId="ADAL" clId="{BFCAA7BA-00A7-4E31-B82C-44A0E8FF973D}" dt="2021-10-07T16:06:21.411" v="1223" actId="478"/>
          <ac:spMkLst>
            <pc:docMk/>
            <pc:sldMk cId="112990653" sldId="276"/>
            <ac:spMk id="2" creationId="{3A393F0B-3734-43F7-9D4F-EA1E9198A311}"/>
          </ac:spMkLst>
        </pc:spChg>
        <pc:spChg chg="del">
          <ac:chgData name="Goran Sabolič" userId="d3fb7d0e-3286-442a-a897-779913fb7d1f" providerId="ADAL" clId="{BFCAA7BA-00A7-4E31-B82C-44A0E8FF973D}" dt="2021-10-07T16:06:20.787" v="1222" actId="478"/>
          <ac:spMkLst>
            <pc:docMk/>
            <pc:sldMk cId="112990653" sldId="276"/>
            <ac:spMk id="3" creationId="{9078FB80-2BFF-4D88-9C0A-5D575BA5465E}"/>
          </ac:spMkLst>
        </pc:spChg>
        <pc:spChg chg="add mod">
          <ac:chgData name="Goran Sabolič" userId="d3fb7d0e-3286-442a-a897-779913fb7d1f" providerId="ADAL" clId="{BFCAA7BA-00A7-4E31-B82C-44A0E8FF973D}" dt="2021-10-07T17:18:45.620" v="1929" actId="207"/>
          <ac:spMkLst>
            <pc:docMk/>
            <pc:sldMk cId="112990653" sldId="276"/>
            <ac:spMk id="5" creationId="{C89AFCD1-CC07-4433-BA9C-C2C0815F422C}"/>
          </ac:spMkLst>
        </pc:spChg>
        <pc:spChg chg="add del mod">
          <ac:chgData name="Goran Sabolič" userId="d3fb7d0e-3286-442a-a897-779913fb7d1f" providerId="ADAL" clId="{BFCAA7BA-00A7-4E31-B82C-44A0E8FF973D}" dt="2021-10-07T16:56:20.492" v="1776" actId="478"/>
          <ac:spMkLst>
            <pc:docMk/>
            <pc:sldMk cId="112990653" sldId="276"/>
            <ac:spMk id="6" creationId="{13B74096-9D68-46A3-9E6B-93CC1FEBF8EA}"/>
          </ac:spMkLst>
        </pc:spChg>
        <pc:picChg chg="add mod">
          <ac:chgData name="Goran Sabolič" userId="d3fb7d0e-3286-442a-a897-779913fb7d1f" providerId="ADAL" clId="{BFCAA7BA-00A7-4E31-B82C-44A0E8FF973D}" dt="2021-10-07T16:56:55.914" v="1781"/>
          <ac:picMkLst>
            <pc:docMk/>
            <pc:sldMk cId="112990653" sldId="276"/>
            <ac:picMk id="4" creationId="{C344FA72-4E3C-46A8-B6ED-4683848419E9}"/>
          </ac:picMkLst>
        </pc:picChg>
      </pc:sldChg>
      <pc:sldChg chg="addSp delSp modSp add mod modAnim">
        <pc:chgData name="Goran Sabolič" userId="d3fb7d0e-3286-442a-a897-779913fb7d1f" providerId="ADAL" clId="{BFCAA7BA-00A7-4E31-B82C-44A0E8FF973D}" dt="2021-10-07T17:23:03.828" v="1947"/>
        <pc:sldMkLst>
          <pc:docMk/>
          <pc:sldMk cId="3414442414" sldId="277"/>
        </pc:sldMkLst>
        <pc:spChg chg="mod">
          <ac:chgData name="Goran Sabolič" userId="d3fb7d0e-3286-442a-a897-779913fb7d1f" providerId="ADAL" clId="{BFCAA7BA-00A7-4E31-B82C-44A0E8FF973D}" dt="2021-10-07T16:33:54.576" v="1485" actId="1076"/>
          <ac:spMkLst>
            <pc:docMk/>
            <pc:sldMk cId="3414442414" sldId="277"/>
            <ac:spMk id="7" creationId="{9DDDCA40-0718-4998-AEF4-30CA77CB08C9}"/>
          </ac:spMkLst>
        </pc:spChg>
        <pc:spChg chg="mod">
          <ac:chgData name="Goran Sabolič" userId="d3fb7d0e-3286-442a-a897-779913fb7d1f" providerId="ADAL" clId="{BFCAA7BA-00A7-4E31-B82C-44A0E8FF973D}" dt="2021-10-07T16:33:54.576" v="1485" actId="1076"/>
          <ac:spMkLst>
            <pc:docMk/>
            <pc:sldMk cId="3414442414" sldId="277"/>
            <ac:spMk id="9" creationId="{E9D9AB8F-3D63-4E7D-92B9-D55715A6965D}"/>
          </ac:spMkLst>
        </pc:spChg>
        <pc:spChg chg="mod">
          <ac:chgData name="Goran Sabolič" userId="d3fb7d0e-3286-442a-a897-779913fb7d1f" providerId="ADAL" clId="{BFCAA7BA-00A7-4E31-B82C-44A0E8FF973D}" dt="2021-10-07T16:33:54.576" v="1485" actId="1076"/>
          <ac:spMkLst>
            <pc:docMk/>
            <pc:sldMk cId="3414442414" sldId="277"/>
            <ac:spMk id="16" creationId="{B9C36FF9-2661-4752-ABF1-72F53106D874}"/>
          </ac:spMkLst>
        </pc:spChg>
        <pc:spChg chg="mod">
          <ac:chgData name="Goran Sabolič" userId="d3fb7d0e-3286-442a-a897-779913fb7d1f" providerId="ADAL" clId="{BFCAA7BA-00A7-4E31-B82C-44A0E8FF973D}" dt="2021-10-07T16:33:54.576" v="1485" actId="1076"/>
          <ac:spMkLst>
            <pc:docMk/>
            <pc:sldMk cId="3414442414" sldId="277"/>
            <ac:spMk id="17" creationId="{77F80ACE-812E-4655-900E-4A2F58B44CDF}"/>
          </ac:spMkLst>
        </pc:spChg>
        <pc:spChg chg="mod">
          <ac:chgData name="Goran Sabolič" userId="d3fb7d0e-3286-442a-a897-779913fb7d1f" providerId="ADAL" clId="{BFCAA7BA-00A7-4E31-B82C-44A0E8FF973D}" dt="2021-10-07T16:33:54.576" v="1485" actId="1076"/>
          <ac:spMkLst>
            <pc:docMk/>
            <pc:sldMk cId="3414442414" sldId="277"/>
            <ac:spMk id="18" creationId="{F43769ED-68DB-4D99-A222-DDFFA4D87CAF}"/>
          </ac:spMkLst>
        </pc:spChg>
        <pc:spChg chg="mod">
          <ac:chgData name="Goran Sabolič" userId="d3fb7d0e-3286-442a-a897-779913fb7d1f" providerId="ADAL" clId="{BFCAA7BA-00A7-4E31-B82C-44A0E8FF973D}" dt="2021-10-07T16:33:54.576" v="1485" actId="1076"/>
          <ac:spMkLst>
            <pc:docMk/>
            <pc:sldMk cId="3414442414" sldId="277"/>
            <ac:spMk id="19" creationId="{4B7F4242-E746-4C91-B01C-931F0CBF0263}"/>
          </ac:spMkLst>
        </pc:spChg>
        <pc:spChg chg="mod">
          <ac:chgData name="Goran Sabolič" userId="d3fb7d0e-3286-442a-a897-779913fb7d1f" providerId="ADAL" clId="{BFCAA7BA-00A7-4E31-B82C-44A0E8FF973D}" dt="2021-10-07T16:33:54.576" v="1485" actId="1076"/>
          <ac:spMkLst>
            <pc:docMk/>
            <pc:sldMk cId="3414442414" sldId="277"/>
            <ac:spMk id="20" creationId="{B40AFA6B-F5E2-4CE4-AB00-A660834FE041}"/>
          </ac:spMkLst>
        </pc:spChg>
        <pc:spChg chg="del">
          <ac:chgData name="Goran Sabolič" userId="d3fb7d0e-3286-442a-a897-779913fb7d1f" providerId="ADAL" clId="{BFCAA7BA-00A7-4E31-B82C-44A0E8FF973D}" dt="2021-10-07T16:13:56.800" v="1271" actId="478"/>
          <ac:spMkLst>
            <pc:docMk/>
            <pc:sldMk cId="3414442414" sldId="277"/>
            <ac:spMk id="21" creationId="{AB6C46EE-7DCA-4FC2-B3E6-37613E82328A}"/>
          </ac:spMkLst>
        </pc:spChg>
        <pc:spChg chg="del">
          <ac:chgData name="Goran Sabolič" userId="d3fb7d0e-3286-442a-a897-779913fb7d1f" providerId="ADAL" clId="{BFCAA7BA-00A7-4E31-B82C-44A0E8FF973D}" dt="2021-10-07T16:13:58.624" v="1272" actId="478"/>
          <ac:spMkLst>
            <pc:docMk/>
            <pc:sldMk cId="3414442414" sldId="277"/>
            <ac:spMk id="22" creationId="{50D76509-966C-4A98-8183-42D4D3750988}"/>
          </ac:spMkLst>
        </pc:spChg>
        <pc:grpChg chg="mod">
          <ac:chgData name="Goran Sabolič" userId="d3fb7d0e-3286-442a-a897-779913fb7d1f" providerId="ADAL" clId="{BFCAA7BA-00A7-4E31-B82C-44A0E8FF973D}" dt="2021-10-07T16:33:54.576" v="1485" actId="1076"/>
          <ac:grpSpMkLst>
            <pc:docMk/>
            <pc:sldMk cId="3414442414" sldId="277"/>
            <ac:grpSpMk id="5" creationId="{A35EFFFB-D107-426D-BFB9-39A4E79746A4}"/>
          </ac:grpSpMkLst>
        </pc:grpChg>
        <pc:picChg chg="del mod">
          <ac:chgData name="Goran Sabolič" userId="d3fb7d0e-3286-442a-a897-779913fb7d1f" providerId="ADAL" clId="{BFCAA7BA-00A7-4E31-B82C-44A0E8FF973D}" dt="2021-10-07T16:15:27.888" v="1285" actId="478"/>
          <ac:picMkLst>
            <pc:docMk/>
            <pc:sldMk cId="3414442414" sldId="277"/>
            <ac:picMk id="4" creationId="{FA12A608-2DBB-4D94-B5AB-6D24BD6566BF}"/>
          </ac:picMkLst>
        </pc:picChg>
        <pc:picChg chg="mod">
          <ac:chgData name="Goran Sabolič" userId="d3fb7d0e-3286-442a-a897-779913fb7d1f" providerId="ADAL" clId="{BFCAA7BA-00A7-4E31-B82C-44A0E8FF973D}" dt="2021-10-07T16:33:54.576" v="1485" actId="1076"/>
          <ac:picMkLst>
            <pc:docMk/>
            <pc:sldMk cId="3414442414" sldId="277"/>
            <ac:picMk id="6" creationId="{4E3D9B7B-428E-48E1-956A-A650F4BF4863}"/>
          </ac:picMkLst>
        </pc:picChg>
        <pc:picChg chg="add mod">
          <ac:chgData name="Goran Sabolič" userId="d3fb7d0e-3286-442a-a897-779913fb7d1f" providerId="ADAL" clId="{BFCAA7BA-00A7-4E31-B82C-44A0E8FF973D}" dt="2021-10-07T16:33:58.620" v="1486" actId="1076"/>
          <ac:picMkLst>
            <pc:docMk/>
            <pc:sldMk cId="3414442414" sldId="277"/>
            <ac:picMk id="23" creationId="{9C4B1117-A1BE-422C-800F-047E788FE396}"/>
          </ac:picMkLst>
        </pc:picChg>
        <pc:cxnChg chg="mod">
          <ac:chgData name="Goran Sabolič" userId="d3fb7d0e-3286-442a-a897-779913fb7d1f" providerId="ADAL" clId="{BFCAA7BA-00A7-4E31-B82C-44A0E8FF973D}" dt="2021-10-07T16:33:54.576" v="1485" actId="1076"/>
          <ac:cxnSpMkLst>
            <pc:docMk/>
            <pc:sldMk cId="3414442414" sldId="277"/>
            <ac:cxnSpMk id="8" creationId="{B798B547-7E1C-48A1-B3D7-DBC5756F7DA6}"/>
          </ac:cxnSpMkLst>
        </pc:cxnChg>
        <pc:cxnChg chg="mod">
          <ac:chgData name="Goran Sabolič" userId="d3fb7d0e-3286-442a-a897-779913fb7d1f" providerId="ADAL" clId="{BFCAA7BA-00A7-4E31-B82C-44A0E8FF973D}" dt="2021-10-07T16:33:54.576" v="1485" actId="1076"/>
          <ac:cxnSpMkLst>
            <pc:docMk/>
            <pc:sldMk cId="3414442414" sldId="277"/>
            <ac:cxnSpMk id="10" creationId="{04A511DE-9285-4665-99E5-03BE3B49F839}"/>
          </ac:cxnSpMkLst>
        </pc:cxnChg>
        <pc:cxnChg chg="mod">
          <ac:chgData name="Goran Sabolič" userId="d3fb7d0e-3286-442a-a897-779913fb7d1f" providerId="ADAL" clId="{BFCAA7BA-00A7-4E31-B82C-44A0E8FF973D}" dt="2021-10-07T16:33:54.576" v="1485" actId="1076"/>
          <ac:cxnSpMkLst>
            <pc:docMk/>
            <pc:sldMk cId="3414442414" sldId="277"/>
            <ac:cxnSpMk id="11" creationId="{93C67CB0-1E1A-43F6-AD67-1DFEAD8F4B0A}"/>
          </ac:cxnSpMkLst>
        </pc:cxnChg>
        <pc:cxnChg chg="mod">
          <ac:chgData name="Goran Sabolič" userId="d3fb7d0e-3286-442a-a897-779913fb7d1f" providerId="ADAL" clId="{BFCAA7BA-00A7-4E31-B82C-44A0E8FF973D}" dt="2021-10-07T16:33:54.576" v="1485" actId="1076"/>
          <ac:cxnSpMkLst>
            <pc:docMk/>
            <pc:sldMk cId="3414442414" sldId="277"/>
            <ac:cxnSpMk id="12" creationId="{528E9B9B-6A06-4F7A-914C-22EEEE025E4A}"/>
          </ac:cxnSpMkLst>
        </pc:cxnChg>
        <pc:cxnChg chg="mod">
          <ac:chgData name="Goran Sabolič" userId="d3fb7d0e-3286-442a-a897-779913fb7d1f" providerId="ADAL" clId="{BFCAA7BA-00A7-4E31-B82C-44A0E8FF973D}" dt="2021-10-07T16:33:54.576" v="1485" actId="1076"/>
          <ac:cxnSpMkLst>
            <pc:docMk/>
            <pc:sldMk cId="3414442414" sldId="277"/>
            <ac:cxnSpMk id="13" creationId="{9EE4E35D-ABE5-47AE-80C8-FEFE59F27E22}"/>
          </ac:cxnSpMkLst>
        </pc:cxnChg>
        <pc:cxnChg chg="mod">
          <ac:chgData name="Goran Sabolič" userId="d3fb7d0e-3286-442a-a897-779913fb7d1f" providerId="ADAL" clId="{BFCAA7BA-00A7-4E31-B82C-44A0E8FF973D}" dt="2021-10-07T16:33:54.576" v="1485" actId="1076"/>
          <ac:cxnSpMkLst>
            <pc:docMk/>
            <pc:sldMk cId="3414442414" sldId="277"/>
            <ac:cxnSpMk id="14" creationId="{083C44B3-271D-4CA0-B51D-65193931F837}"/>
          </ac:cxnSpMkLst>
        </pc:cxnChg>
        <pc:cxnChg chg="mod">
          <ac:chgData name="Goran Sabolič" userId="d3fb7d0e-3286-442a-a897-779913fb7d1f" providerId="ADAL" clId="{BFCAA7BA-00A7-4E31-B82C-44A0E8FF973D}" dt="2021-10-07T16:33:54.576" v="1485" actId="1076"/>
          <ac:cxnSpMkLst>
            <pc:docMk/>
            <pc:sldMk cId="3414442414" sldId="277"/>
            <ac:cxnSpMk id="15" creationId="{3B7298BA-6FB4-4679-82D5-78CD5FD9CE05}"/>
          </ac:cxnSpMkLst>
        </pc:cxnChg>
      </pc:sldChg>
      <pc:sldChg chg="addSp delSp modSp add mod">
        <pc:chgData name="Goran Sabolič" userId="d3fb7d0e-3286-442a-a897-779913fb7d1f" providerId="ADAL" clId="{BFCAA7BA-00A7-4E31-B82C-44A0E8FF973D}" dt="2021-10-07T17:21:55.262" v="1940" actId="1076"/>
        <pc:sldMkLst>
          <pc:docMk/>
          <pc:sldMk cId="8112988" sldId="278"/>
        </pc:sldMkLst>
        <pc:spChg chg="del">
          <ac:chgData name="Goran Sabolič" userId="d3fb7d0e-3286-442a-a897-779913fb7d1f" providerId="ADAL" clId="{BFCAA7BA-00A7-4E31-B82C-44A0E8FF973D}" dt="2021-10-07T16:21:02.072" v="1418" actId="478"/>
          <ac:spMkLst>
            <pc:docMk/>
            <pc:sldMk cId="8112988" sldId="278"/>
            <ac:spMk id="7" creationId="{E62A9BDB-A861-433B-8F43-9ADA1522D4BE}"/>
          </ac:spMkLst>
        </pc:spChg>
        <pc:spChg chg="del">
          <ac:chgData name="Goran Sabolič" userId="d3fb7d0e-3286-442a-a897-779913fb7d1f" providerId="ADAL" clId="{BFCAA7BA-00A7-4E31-B82C-44A0E8FF973D}" dt="2021-10-07T16:21:07.722" v="1420" actId="478"/>
          <ac:spMkLst>
            <pc:docMk/>
            <pc:sldMk cId="8112988" sldId="278"/>
            <ac:spMk id="8" creationId="{CE4F296A-0C07-4F21-BEB5-4CFE4BECE09C}"/>
          </ac:spMkLst>
        </pc:spChg>
        <pc:picChg chg="add mod modCrop">
          <ac:chgData name="Goran Sabolič" userId="d3fb7d0e-3286-442a-a897-779913fb7d1f" providerId="ADAL" clId="{BFCAA7BA-00A7-4E31-B82C-44A0E8FF973D}" dt="2021-10-07T17:21:55.262" v="1940" actId="1076"/>
          <ac:picMkLst>
            <pc:docMk/>
            <pc:sldMk cId="8112988" sldId="278"/>
            <ac:picMk id="3" creationId="{4E225E2C-6343-4D8C-9F3D-2FBF8B98D396}"/>
          </ac:picMkLst>
        </pc:picChg>
        <pc:picChg chg="mod">
          <ac:chgData name="Goran Sabolič" userId="d3fb7d0e-3286-442a-a897-779913fb7d1f" providerId="ADAL" clId="{BFCAA7BA-00A7-4E31-B82C-44A0E8FF973D}" dt="2021-10-07T16:37:07.884" v="1586" actId="1036"/>
          <ac:picMkLst>
            <pc:docMk/>
            <pc:sldMk cId="8112988" sldId="278"/>
            <ac:picMk id="4" creationId="{D643EE73-04BA-4011-9341-D6686168D71D}"/>
          </ac:picMkLst>
        </pc:picChg>
        <pc:picChg chg="del">
          <ac:chgData name="Goran Sabolič" userId="d3fb7d0e-3286-442a-a897-779913fb7d1f" providerId="ADAL" clId="{BFCAA7BA-00A7-4E31-B82C-44A0E8FF973D}" dt="2021-10-07T16:21:05.442" v="1419" actId="478"/>
          <ac:picMkLst>
            <pc:docMk/>
            <pc:sldMk cId="8112988" sldId="278"/>
            <ac:picMk id="5" creationId="{D6F47F45-9665-4B01-8D34-116AA33E75D1}"/>
          </ac:picMkLst>
        </pc:picChg>
        <pc:picChg chg="mod">
          <ac:chgData name="Goran Sabolič" userId="d3fb7d0e-3286-442a-a897-779913fb7d1f" providerId="ADAL" clId="{BFCAA7BA-00A7-4E31-B82C-44A0E8FF973D}" dt="2021-10-07T16:37:07.884" v="1586" actId="1036"/>
          <ac:picMkLst>
            <pc:docMk/>
            <pc:sldMk cId="8112988" sldId="278"/>
            <ac:picMk id="6" creationId="{FF84F399-74DC-4985-B590-10C2B99F5208}"/>
          </ac:picMkLst>
        </pc:picChg>
        <pc:picChg chg="add mod">
          <ac:chgData name="Goran Sabolič" userId="d3fb7d0e-3286-442a-a897-779913fb7d1f" providerId="ADAL" clId="{BFCAA7BA-00A7-4E31-B82C-44A0E8FF973D}" dt="2021-10-07T16:37:07.884" v="1586" actId="1036"/>
          <ac:picMkLst>
            <pc:docMk/>
            <pc:sldMk cId="8112988" sldId="278"/>
            <ac:picMk id="9" creationId="{3C80D696-B392-4DFF-8BE9-C876D2185886}"/>
          </ac:picMkLst>
        </pc:picChg>
        <pc:picChg chg="add del mod">
          <ac:chgData name="Goran Sabolič" userId="d3fb7d0e-3286-442a-a897-779913fb7d1f" providerId="ADAL" clId="{BFCAA7BA-00A7-4E31-B82C-44A0E8FF973D}" dt="2021-10-07T17:21:32.046" v="1934" actId="478"/>
          <ac:picMkLst>
            <pc:docMk/>
            <pc:sldMk cId="8112988" sldId="278"/>
            <ac:picMk id="10" creationId="{C6B497C1-223C-425A-AD4A-F05ED9B89865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02326B-6B9F-4E53-80D3-2E9E2613A36F}" type="datetimeFigureOut">
              <a:rPr lang="sl-SI" smtClean="0"/>
              <a:t>11. 10. 2021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24D69C-C19B-4F04-A01D-1FC46877BB7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868430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0569E3-9265-4F4C-9395-9D3882B3847C}" type="datetimeFigureOut">
              <a:rPr lang="sl-SI" smtClean="0"/>
              <a:t>11. 10. 2021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C2ED85-41A9-4A10-82DD-7977EB43DA8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44230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C2ED85-41A9-4A10-82DD-7977EB43DA8E}" type="slidenum">
              <a:rPr lang="sl-SI" smtClean="0"/>
              <a:t>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345816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C2ED85-41A9-4A10-82DD-7977EB43DA8E}" type="slidenum">
              <a:rPr lang="sl-SI" smtClean="0"/>
              <a:t>10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850991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endParaRPr lang="sl-SI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C2ED85-41A9-4A10-82DD-7977EB43DA8E}" type="slidenum">
              <a:rPr lang="sl-SI" smtClean="0"/>
              <a:t>11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092497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C2ED85-41A9-4A10-82DD-7977EB43DA8E}" type="slidenum">
              <a:rPr lang="sl-SI" smtClean="0"/>
              <a:t>12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762935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C2ED85-41A9-4A10-82DD-7977EB43DA8E}" type="slidenum">
              <a:rPr lang="sl-SI" smtClean="0"/>
              <a:t>13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478227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Označba mesta opomb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sl-SI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endParaRPr lang="sl-SI" dirty="0"/>
              </a:p>
            </p:txBody>
          </p:sp>
        </mc:Choice>
        <mc:Fallback xmlns="">
          <p:sp>
            <p:nvSpPr>
              <p:cNvPr id="3" name="Označba mesta opomb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sl-SI" sz="1800" dirty="0">
                    <a:solidFill>
                      <a:srgbClr val="C00000"/>
                    </a:solidFill>
                    <a:effectLst/>
                    <a:latin typeface="Calibri Light" panose="020F0302020204030204" pitchFamily="34" charset="0"/>
                    <a:ea typeface="Times New Roman" panose="02020603050405020304" pitchFamily="18" charset="0"/>
                  </a:rPr>
                  <a:t>Nadmorsko višino stojišča, opazovanih vrhov in medsebojno zračno razdaljo so učenci razbrali z zemljevida. Ostale podatke so izmerili s pomočjo merilne naprave. </a:t>
                </a:r>
                <a:r>
                  <a:rPr lang="sl-SI" sz="1800" dirty="0">
                    <a:effectLst/>
                    <a:latin typeface="Calibri Light" panose="020F0302020204030204" pitchFamily="34" charset="0"/>
                    <a:cs typeface="Times New Roman" panose="02020603050405020304" pitchFamily="18" charset="0"/>
                  </a:rPr>
                  <a:t>Povprečna vrednost polmera Zemlje, ki smo jo izračunali, znaša 6686 km in od prave velikosti 6378 km odstopa za okoli 5 %. Zaradi napak, ki so prisotne pri merjenju ocenjujemo vrednost rezultata na  </a:t>
                </a:r>
                <a:r>
                  <a:rPr lang="sl-SI" sz="1800" i="0">
                    <a:effectLst/>
                    <a:latin typeface="Cambria Math" panose="02040503050406030204" pitchFamily="18" charset="0"/>
                    <a:cs typeface="Calibri Light" panose="020F0302020204030204" pitchFamily="34" charset="0"/>
                  </a:rPr>
                  <a:t>±</a:t>
                </a:r>
                <a:r>
                  <a:rPr lang="sl-SI" sz="1800" dirty="0">
                    <a:effectLst/>
                    <a:latin typeface="Calibri Light" panose="020F0302020204030204" pitchFamily="34" charset="0"/>
                    <a:cs typeface="Times New Roman" panose="02020603050405020304" pitchFamily="18" charset="0"/>
                  </a:rPr>
                  <a:t> 500 km. </a:t>
                </a:r>
                <a:r>
                  <a:rPr lang="sl-SI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Glavna naloga raziskovalnega dela je bila v tem, da povežemo znanja različnih predmetov v uporabno vrednost pri spoznavanju našega površja in merjenju velikosti planeta Zemlje. Z rezultati meritev so učenci vsekakor pokazali, da je zemeljsko površje ukrivljeno in da je planet s svojo velikostjo omejen.</a:t>
                </a:r>
                <a:endParaRPr lang="sl-SI" sz="1800" dirty="0">
                  <a:effectLst/>
                  <a:latin typeface="Arial Unicode MS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sl-SI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endParaRPr lang="sl-SI" dirty="0"/>
              </a:p>
            </p:txBody>
          </p:sp>
        </mc:Fallback>
      </mc:AlternateContent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C2ED85-41A9-4A10-82DD-7977EB43DA8E}" type="slidenum">
              <a:rPr lang="sl-SI" smtClean="0"/>
              <a:t>14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199695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b="0" i="0" dirty="0">
              <a:solidFill>
                <a:srgbClr val="7A7A7A"/>
              </a:solidFill>
              <a:effectLst/>
              <a:latin typeface="Roboto" panose="020B0604020202020204" pitchFamily="2" charset="0"/>
            </a:endParaRP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C2ED85-41A9-4A10-82DD-7977EB43DA8E}" type="slidenum">
              <a:rPr lang="sl-SI" smtClean="0"/>
              <a:t>15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825193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C2ED85-41A9-4A10-82DD-7977EB43DA8E}" type="slidenum">
              <a:rPr lang="sl-SI" smtClean="0"/>
              <a:t>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352966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C2ED85-41A9-4A10-82DD-7977EB43DA8E}" type="slidenum">
              <a:rPr lang="sl-SI" smtClean="0"/>
              <a:t>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947635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l-SI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C2ED85-41A9-4A10-82DD-7977EB43DA8E}" type="slidenum">
              <a:rPr lang="sl-SI" smtClean="0"/>
              <a:t>4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646090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C2ED85-41A9-4A10-82DD-7977EB43DA8E}" type="slidenum">
              <a:rPr lang="sl-SI" smtClean="0"/>
              <a:t>5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051006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C2ED85-41A9-4A10-82DD-7977EB43DA8E}" type="slidenum">
              <a:rPr lang="sl-SI" smtClean="0"/>
              <a:t>6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422098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l-SI" sz="1800" dirty="0">
              <a:solidFill>
                <a:srgbClr val="C00000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C2ED85-41A9-4A10-82DD-7977EB43DA8E}" type="slidenum">
              <a:rPr lang="sl-SI" smtClean="0"/>
              <a:t>7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874493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C2ED85-41A9-4A10-82DD-7977EB43DA8E}" type="slidenum">
              <a:rPr lang="sl-SI" smtClean="0"/>
              <a:t>8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371493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C2ED85-41A9-4A10-82DD-7977EB43DA8E}" type="slidenum">
              <a:rPr lang="sl-SI" smtClean="0"/>
              <a:t>9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81847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60DA-3ED7-41E7-909B-8719ABC0F517}" type="datetimeFigureOut">
              <a:rPr lang="sl-SI" smtClean="0"/>
              <a:t>11. 10. 2021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B44F-43D6-483F-81B6-0E5BA2EB64AD}" type="slidenum">
              <a:rPr lang="sl-SI" smtClean="0"/>
              <a:t>‹#›</a:t>
            </a:fld>
            <a:endParaRPr lang="sl-SI"/>
          </a:p>
        </p:txBody>
      </p:sp>
      <p:pic>
        <p:nvPicPr>
          <p:cNvPr id="8" name="Slika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996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60DA-3ED7-41E7-909B-8719ABC0F517}" type="datetimeFigureOut">
              <a:rPr lang="sl-SI" smtClean="0"/>
              <a:t>11. 10. 2021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B44F-43D6-483F-81B6-0E5BA2EB64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20917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60DA-3ED7-41E7-909B-8719ABC0F517}" type="datetimeFigureOut">
              <a:rPr lang="sl-SI" smtClean="0"/>
              <a:t>11. 10. 2021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B44F-43D6-483F-81B6-0E5BA2EB64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394005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8127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921C3-6238-4C1C-87D8-27F1441EB391}" type="datetimeFigureOut">
              <a:rPr lang="sl-SI" smtClean="0"/>
              <a:t>11. 10. 2021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BF779-73AB-4865-97BE-F7E33E13E5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066910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921C3-6238-4C1C-87D8-27F1441EB391}" type="datetimeFigureOut">
              <a:rPr lang="sl-SI" smtClean="0"/>
              <a:t>11. 10. 2021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BF779-73AB-4865-97BE-F7E33E13E5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564550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921C3-6238-4C1C-87D8-27F1441EB391}" type="datetimeFigureOut">
              <a:rPr lang="sl-SI" smtClean="0"/>
              <a:t>11. 10. 2021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BF779-73AB-4865-97BE-F7E33E13E5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218465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921C3-6238-4C1C-87D8-27F1441EB391}" type="datetimeFigureOut">
              <a:rPr lang="sl-SI" smtClean="0"/>
              <a:t>11. 10. 2021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BF779-73AB-4865-97BE-F7E33E13E5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387619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921C3-6238-4C1C-87D8-27F1441EB391}" type="datetimeFigureOut">
              <a:rPr lang="sl-SI" smtClean="0"/>
              <a:t>11. 10. 2021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BF779-73AB-4865-97BE-F7E33E13E5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325516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921C3-6238-4C1C-87D8-27F1441EB391}" type="datetimeFigureOut">
              <a:rPr lang="sl-SI" smtClean="0"/>
              <a:t>11. 10. 2021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BF779-73AB-4865-97BE-F7E33E13E5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558367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921C3-6238-4C1C-87D8-27F1441EB391}" type="datetimeFigureOut">
              <a:rPr lang="sl-SI" smtClean="0"/>
              <a:t>11. 10. 2021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BF779-73AB-4865-97BE-F7E33E13E5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48761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60DA-3ED7-41E7-909B-8719ABC0F517}" type="datetimeFigureOut">
              <a:rPr lang="sl-SI" smtClean="0"/>
              <a:t>11. 10. 2021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B44F-43D6-483F-81B6-0E5BA2EB64AD}" type="slidenum">
              <a:rPr lang="sl-SI" smtClean="0"/>
              <a:t>‹#›</a:t>
            </a:fld>
            <a:endParaRPr lang="sl-SI"/>
          </a:p>
        </p:txBody>
      </p:sp>
      <p:pic>
        <p:nvPicPr>
          <p:cNvPr id="8" name="Slika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5437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921C3-6238-4C1C-87D8-27F1441EB391}" type="datetimeFigureOut">
              <a:rPr lang="sl-SI" smtClean="0"/>
              <a:t>11. 10. 2021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BF779-73AB-4865-97BE-F7E33E13E5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08414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921C3-6238-4C1C-87D8-27F1441EB391}" type="datetimeFigureOut">
              <a:rPr lang="sl-SI" smtClean="0"/>
              <a:t>11. 10. 2021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BF779-73AB-4865-97BE-F7E33E13E5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649191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921C3-6238-4C1C-87D8-27F1441EB391}" type="datetimeFigureOut">
              <a:rPr lang="sl-SI" smtClean="0"/>
              <a:t>11. 10. 2021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BF779-73AB-4865-97BE-F7E33E13E5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00339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60DA-3ED7-41E7-909B-8719ABC0F517}" type="datetimeFigureOut">
              <a:rPr lang="sl-SI" smtClean="0"/>
              <a:t>11. 10. 2021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B44F-43D6-483F-81B6-0E5BA2EB64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96484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60DA-3ED7-41E7-909B-8719ABC0F517}" type="datetimeFigureOut">
              <a:rPr lang="sl-SI" smtClean="0"/>
              <a:t>11. 10. 2021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B44F-43D6-483F-81B6-0E5BA2EB64AD}" type="slidenum">
              <a:rPr lang="sl-SI" smtClean="0"/>
              <a:t>‹#›</a:t>
            </a:fld>
            <a:endParaRPr lang="sl-SI"/>
          </a:p>
        </p:txBody>
      </p:sp>
      <p:pic>
        <p:nvPicPr>
          <p:cNvPr id="8" name="Slika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641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60DA-3ED7-41E7-909B-8719ABC0F517}" type="datetimeFigureOut">
              <a:rPr lang="sl-SI" smtClean="0"/>
              <a:t>11. 10. 2021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B44F-43D6-483F-81B6-0E5BA2EB64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96465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60DA-3ED7-41E7-909B-8719ABC0F517}" type="datetimeFigureOut">
              <a:rPr lang="sl-SI" smtClean="0"/>
              <a:t>11. 10. 2021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B44F-43D6-483F-81B6-0E5BA2EB64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66667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60DA-3ED7-41E7-909B-8719ABC0F517}" type="datetimeFigureOut">
              <a:rPr lang="sl-SI" smtClean="0"/>
              <a:t>11. 10. 2021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B44F-43D6-483F-81B6-0E5BA2EB64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49883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60DA-3ED7-41E7-909B-8719ABC0F517}" type="datetimeFigureOut">
              <a:rPr lang="sl-SI" smtClean="0"/>
              <a:t>11. 10. 2021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B44F-43D6-483F-81B6-0E5BA2EB64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2679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60DA-3ED7-41E7-909B-8719ABC0F517}" type="datetimeFigureOut">
              <a:rPr lang="sl-SI" smtClean="0"/>
              <a:t>11. 10. 2021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B44F-43D6-483F-81B6-0E5BA2EB64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72077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8D60DA-3ED7-41E7-909B-8719ABC0F517}" type="datetimeFigureOut">
              <a:rPr lang="sl-SI" smtClean="0"/>
              <a:t>11. 10. 2021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EB44F-43D6-483F-81B6-0E5BA2EB64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90299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9921C3-6238-4C1C-87D8-27F1441EB391}" type="datetimeFigureOut">
              <a:rPr lang="sl-SI" smtClean="0"/>
              <a:t>11. 10. 2021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2BF779-73AB-4865-97BE-F7E33E13E5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4313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jpe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2227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Skupina 4">
            <a:extLst>
              <a:ext uri="{FF2B5EF4-FFF2-40B4-BE49-F238E27FC236}">
                <a16:creationId xmlns:a16="http://schemas.microsoft.com/office/drawing/2014/main" id="{A35EFFFB-D107-426D-BFB9-39A4E79746A4}"/>
              </a:ext>
            </a:extLst>
          </p:cNvPr>
          <p:cNvGrpSpPr>
            <a:grpSpLocks/>
          </p:cNvGrpSpPr>
          <p:nvPr/>
        </p:nvGrpSpPr>
        <p:grpSpPr bwMode="auto">
          <a:xfrm>
            <a:off x="1" y="2497699"/>
            <a:ext cx="9143999" cy="3541592"/>
            <a:chOff x="2078656" y="2002878"/>
            <a:chExt cx="7065416" cy="1840061"/>
          </a:xfrm>
        </p:grpSpPr>
        <p:pic>
          <p:nvPicPr>
            <p:cNvPr id="6" name="Slika 72">
              <a:extLst>
                <a:ext uri="{FF2B5EF4-FFF2-40B4-BE49-F238E27FC236}">
                  <a16:creationId xmlns:a16="http://schemas.microsoft.com/office/drawing/2014/main" id="{4E3D9B7B-428E-48E1-956A-A650F4BF48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32" t="11024" b="38669"/>
            <a:stretch/>
          </p:blipFill>
          <p:spPr bwMode="auto">
            <a:xfrm>
              <a:off x="2078656" y="2002878"/>
              <a:ext cx="7065416" cy="18400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PoljeZBesedilom 6">
              <a:extLst>
                <a:ext uri="{FF2B5EF4-FFF2-40B4-BE49-F238E27FC236}">
                  <a16:creationId xmlns:a16="http://schemas.microsoft.com/office/drawing/2014/main" id="{9DDDCA40-0718-4998-AEF4-30CA77CB08C9}"/>
                </a:ext>
              </a:extLst>
            </p:cNvPr>
            <p:cNvSpPr txBox="1"/>
            <p:nvPr/>
          </p:nvSpPr>
          <p:spPr>
            <a:xfrm>
              <a:off x="5408277" y="2828216"/>
              <a:ext cx="726254" cy="112064"/>
            </a:xfrm>
            <a:prstGeom prst="rect">
              <a:avLst/>
            </a:prstGeom>
            <a:noFill/>
          </p:spPr>
          <p:txBody>
            <a:bodyPr lIns="45057" tIns="22528" rIns="45057" bIns="22528">
              <a:spAutoFit/>
            </a:bodyPr>
            <a:lstStyle/>
            <a:p>
              <a:pPr algn="ctr">
                <a:defRPr/>
              </a:pPr>
              <a:r>
                <a:rPr lang="sl-SI" sz="435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Olševa 1929 m</a:t>
              </a:r>
            </a:p>
          </p:txBody>
        </p:sp>
        <p:cxnSp>
          <p:nvCxnSpPr>
            <p:cNvPr id="8" name="Raven povezovalnik 7">
              <a:extLst>
                <a:ext uri="{FF2B5EF4-FFF2-40B4-BE49-F238E27FC236}">
                  <a16:creationId xmlns:a16="http://schemas.microsoft.com/office/drawing/2014/main" id="{B798B547-7E1C-48A1-B3D7-DBC5756F7DA6}"/>
                </a:ext>
              </a:extLst>
            </p:cNvPr>
            <p:cNvCxnSpPr/>
            <p:nvPr/>
          </p:nvCxnSpPr>
          <p:spPr>
            <a:xfrm>
              <a:off x="5772083" y="2951581"/>
              <a:ext cx="1358" cy="14596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PoljeZBesedilom 8">
              <a:extLst>
                <a:ext uri="{FF2B5EF4-FFF2-40B4-BE49-F238E27FC236}">
                  <a16:creationId xmlns:a16="http://schemas.microsoft.com/office/drawing/2014/main" id="{E9D9AB8F-3D63-4E7D-92B9-D55715A6965D}"/>
                </a:ext>
              </a:extLst>
            </p:cNvPr>
            <p:cNvSpPr txBox="1"/>
            <p:nvPr/>
          </p:nvSpPr>
          <p:spPr>
            <a:xfrm>
              <a:off x="7001963" y="2832925"/>
              <a:ext cx="726254" cy="113005"/>
            </a:xfrm>
            <a:prstGeom prst="rect">
              <a:avLst/>
            </a:prstGeom>
            <a:noFill/>
          </p:spPr>
          <p:txBody>
            <a:bodyPr lIns="45057" tIns="22528" rIns="45057" bIns="22528">
              <a:spAutoFit/>
            </a:bodyPr>
            <a:lstStyle/>
            <a:p>
              <a:pPr algn="ctr">
                <a:defRPr/>
              </a:pPr>
              <a:r>
                <a:rPr lang="sl-SI" sz="435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Obir 2139 m</a:t>
              </a:r>
            </a:p>
          </p:txBody>
        </p:sp>
        <p:cxnSp>
          <p:nvCxnSpPr>
            <p:cNvPr id="10" name="Raven povezovalnik 9">
              <a:extLst>
                <a:ext uri="{FF2B5EF4-FFF2-40B4-BE49-F238E27FC236}">
                  <a16:creationId xmlns:a16="http://schemas.microsoft.com/office/drawing/2014/main" id="{04A511DE-9285-4665-99E5-03BE3B49F839}"/>
                </a:ext>
              </a:extLst>
            </p:cNvPr>
            <p:cNvCxnSpPr/>
            <p:nvPr/>
          </p:nvCxnSpPr>
          <p:spPr>
            <a:xfrm>
              <a:off x="7367126" y="2957231"/>
              <a:ext cx="2715" cy="14502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Raven povezovalnik 10">
              <a:extLst>
                <a:ext uri="{FF2B5EF4-FFF2-40B4-BE49-F238E27FC236}">
                  <a16:creationId xmlns:a16="http://schemas.microsoft.com/office/drawing/2014/main" id="{93C67CB0-1E1A-43F6-AD67-1DFEAD8F4B0A}"/>
                </a:ext>
              </a:extLst>
            </p:cNvPr>
            <p:cNvCxnSpPr/>
            <p:nvPr/>
          </p:nvCxnSpPr>
          <p:spPr>
            <a:xfrm>
              <a:off x="8151752" y="2815032"/>
              <a:ext cx="0" cy="2062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Raven povezovalnik 11">
              <a:extLst>
                <a:ext uri="{FF2B5EF4-FFF2-40B4-BE49-F238E27FC236}">
                  <a16:creationId xmlns:a16="http://schemas.microsoft.com/office/drawing/2014/main" id="{528E9B9B-6A06-4F7A-914C-22EEEE025E4A}"/>
                </a:ext>
              </a:extLst>
            </p:cNvPr>
            <p:cNvCxnSpPr/>
            <p:nvPr/>
          </p:nvCxnSpPr>
          <p:spPr>
            <a:xfrm>
              <a:off x="5002390" y="2758530"/>
              <a:ext cx="0" cy="37762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Raven povezovalnik 12">
              <a:extLst>
                <a:ext uri="{FF2B5EF4-FFF2-40B4-BE49-F238E27FC236}">
                  <a16:creationId xmlns:a16="http://schemas.microsoft.com/office/drawing/2014/main" id="{9EE4E35D-ABE5-47AE-80C8-FEFE59F27E22}"/>
                </a:ext>
              </a:extLst>
            </p:cNvPr>
            <p:cNvCxnSpPr/>
            <p:nvPr/>
          </p:nvCxnSpPr>
          <p:spPr>
            <a:xfrm>
              <a:off x="3148068" y="2846109"/>
              <a:ext cx="0" cy="17892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Raven povezovalnik 13">
              <a:extLst>
                <a:ext uri="{FF2B5EF4-FFF2-40B4-BE49-F238E27FC236}">
                  <a16:creationId xmlns:a16="http://schemas.microsoft.com/office/drawing/2014/main" id="{083C44B3-271D-4CA0-B51D-65193931F837}"/>
                </a:ext>
              </a:extLst>
            </p:cNvPr>
            <p:cNvCxnSpPr/>
            <p:nvPr/>
          </p:nvCxnSpPr>
          <p:spPr>
            <a:xfrm>
              <a:off x="3435854" y="2758530"/>
              <a:ext cx="0" cy="24013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Raven povezovalnik 14">
              <a:extLst>
                <a:ext uri="{FF2B5EF4-FFF2-40B4-BE49-F238E27FC236}">
                  <a16:creationId xmlns:a16="http://schemas.microsoft.com/office/drawing/2014/main" id="{3B7298BA-6FB4-4679-82D5-78CD5FD9CE05}"/>
                </a:ext>
              </a:extLst>
            </p:cNvPr>
            <p:cNvCxnSpPr/>
            <p:nvPr/>
          </p:nvCxnSpPr>
          <p:spPr>
            <a:xfrm>
              <a:off x="4284281" y="2906379"/>
              <a:ext cx="2715" cy="14502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PoljeZBesedilom 15">
              <a:extLst>
                <a:ext uri="{FF2B5EF4-FFF2-40B4-BE49-F238E27FC236}">
                  <a16:creationId xmlns:a16="http://schemas.microsoft.com/office/drawing/2014/main" id="{B9C36FF9-2661-4752-ABF1-72F53106D874}"/>
                </a:ext>
              </a:extLst>
            </p:cNvPr>
            <p:cNvSpPr txBox="1"/>
            <p:nvPr/>
          </p:nvSpPr>
          <p:spPr>
            <a:xfrm>
              <a:off x="7789303" y="2679426"/>
              <a:ext cx="727611" cy="112064"/>
            </a:xfrm>
            <a:prstGeom prst="rect">
              <a:avLst/>
            </a:prstGeom>
            <a:noFill/>
          </p:spPr>
          <p:txBody>
            <a:bodyPr lIns="45057" tIns="22528" rIns="45057" bIns="22528">
              <a:spAutoFit/>
            </a:bodyPr>
            <a:lstStyle/>
            <a:p>
              <a:pPr algn="ctr">
                <a:defRPr/>
              </a:pPr>
              <a:r>
                <a:rPr lang="sl-SI" sz="435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Peca 2126 m</a:t>
              </a:r>
            </a:p>
          </p:txBody>
        </p:sp>
        <p:sp>
          <p:nvSpPr>
            <p:cNvPr id="17" name="PoljeZBesedilom 16">
              <a:extLst>
                <a:ext uri="{FF2B5EF4-FFF2-40B4-BE49-F238E27FC236}">
                  <a16:creationId xmlns:a16="http://schemas.microsoft.com/office/drawing/2014/main" id="{77F80ACE-812E-4655-900E-4A2F58B44CDF}"/>
                </a:ext>
              </a:extLst>
            </p:cNvPr>
            <p:cNvSpPr txBox="1"/>
            <p:nvPr/>
          </p:nvSpPr>
          <p:spPr>
            <a:xfrm>
              <a:off x="4637227" y="2639874"/>
              <a:ext cx="727611" cy="113005"/>
            </a:xfrm>
            <a:prstGeom prst="rect">
              <a:avLst/>
            </a:prstGeom>
            <a:noFill/>
          </p:spPr>
          <p:txBody>
            <a:bodyPr lIns="45057" tIns="22528" rIns="45057" bIns="22528">
              <a:spAutoFit/>
            </a:bodyPr>
            <a:lstStyle/>
            <a:p>
              <a:pPr algn="ctr">
                <a:defRPr/>
              </a:pPr>
              <a:r>
                <a:rPr lang="sl-SI" sz="435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Triglav 2864 m</a:t>
              </a:r>
            </a:p>
          </p:txBody>
        </p:sp>
        <p:sp>
          <p:nvSpPr>
            <p:cNvPr id="18" name="PoljeZBesedilom 17">
              <a:extLst>
                <a:ext uri="{FF2B5EF4-FFF2-40B4-BE49-F238E27FC236}">
                  <a16:creationId xmlns:a16="http://schemas.microsoft.com/office/drawing/2014/main" id="{F43769ED-68DB-4D99-A222-DDFFA4D87CAF}"/>
                </a:ext>
              </a:extLst>
            </p:cNvPr>
            <p:cNvSpPr txBox="1"/>
            <p:nvPr/>
          </p:nvSpPr>
          <p:spPr>
            <a:xfrm>
              <a:off x="3919118" y="2788664"/>
              <a:ext cx="726253" cy="113005"/>
            </a:xfrm>
            <a:prstGeom prst="rect">
              <a:avLst/>
            </a:prstGeom>
            <a:noFill/>
          </p:spPr>
          <p:txBody>
            <a:bodyPr lIns="45057" tIns="22528" rIns="45057" bIns="22528">
              <a:spAutoFit/>
            </a:bodyPr>
            <a:lstStyle/>
            <a:p>
              <a:pPr algn="ctr">
                <a:defRPr/>
              </a:pPr>
              <a:r>
                <a:rPr lang="sl-SI" sz="435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Raduha 2062 m</a:t>
              </a:r>
            </a:p>
          </p:txBody>
        </p:sp>
        <p:sp>
          <p:nvSpPr>
            <p:cNvPr id="19" name="PoljeZBesedilom 18">
              <a:extLst>
                <a:ext uri="{FF2B5EF4-FFF2-40B4-BE49-F238E27FC236}">
                  <a16:creationId xmlns:a16="http://schemas.microsoft.com/office/drawing/2014/main" id="{4B7F4242-E746-4C91-B01C-931F0CBF0263}"/>
                </a:ext>
              </a:extLst>
            </p:cNvPr>
            <p:cNvSpPr txBox="1"/>
            <p:nvPr/>
          </p:nvSpPr>
          <p:spPr>
            <a:xfrm>
              <a:off x="3082909" y="2632341"/>
              <a:ext cx="727611" cy="112064"/>
            </a:xfrm>
            <a:prstGeom prst="rect">
              <a:avLst/>
            </a:prstGeom>
            <a:noFill/>
          </p:spPr>
          <p:txBody>
            <a:bodyPr lIns="45057" tIns="22528" rIns="45057" bIns="22528">
              <a:spAutoFit/>
            </a:bodyPr>
            <a:lstStyle/>
            <a:p>
              <a:pPr algn="ctr">
                <a:defRPr/>
              </a:pPr>
              <a:r>
                <a:rPr lang="sl-SI" sz="435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Grintovec 2558 m</a:t>
              </a:r>
            </a:p>
          </p:txBody>
        </p:sp>
        <p:sp>
          <p:nvSpPr>
            <p:cNvPr id="20" name="PoljeZBesedilom 19">
              <a:extLst>
                <a:ext uri="{FF2B5EF4-FFF2-40B4-BE49-F238E27FC236}">
                  <a16:creationId xmlns:a16="http://schemas.microsoft.com/office/drawing/2014/main" id="{B40AFA6B-F5E2-4CE4-AB00-A660834FE041}"/>
                </a:ext>
              </a:extLst>
            </p:cNvPr>
            <p:cNvSpPr txBox="1"/>
            <p:nvPr/>
          </p:nvSpPr>
          <p:spPr>
            <a:xfrm>
              <a:off x="2782904" y="2723687"/>
              <a:ext cx="726254" cy="112063"/>
            </a:xfrm>
            <a:prstGeom prst="rect">
              <a:avLst/>
            </a:prstGeom>
            <a:noFill/>
          </p:spPr>
          <p:txBody>
            <a:bodyPr lIns="45057" tIns="22528" rIns="45057" bIns="22528">
              <a:spAutoFit/>
            </a:bodyPr>
            <a:lstStyle/>
            <a:p>
              <a:pPr algn="ctr">
                <a:defRPr/>
              </a:pPr>
              <a:r>
                <a:rPr lang="sl-SI" sz="435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Ojstrica 2350 m</a:t>
              </a:r>
            </a:p>
          </p:txBody>
        </p:sp>
      </p:grpSp>
      <p:pic>
        <p:nvPicPr>
          <p:cNvPr id="23" name="Slika 1">
            <a:extLst>
              <a:ext uri="{FF2B5EF4-FFF2-40B4-BE49-F238E27FC236}">
                <a16:creationId xmlns:a16="http://schemas.microsoft.com/office/drawing/2014/main" id="{9C4B1117-A1BE-422C-800F-047E788FE3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35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44424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C344FA72-4E3C-46A8-B6ED-4683848419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799"/>
            <a:ext cx="9163802" cy="612435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Naslov 1">
            <a:extLst>
              <a:ext uri="{FF2B5EF4-FFF2-40B4-BE49-F238E27FC236}">
                <a16:creationId xmlns:a16="http://schemas.microsoft.com/office/drawing/2014/main" id="{C89AFCD1-CC07-4433-BA9C-C2C0815F422C}"/>
              </a:ext>
            </a:extLst>
          </p:cNvPr>
          <p:cNvSpPr txBox="1">
            <a:spLocks/>
          </p:cNvSpPr>
          <p:nvPr/>
        </p:nvSpPr>
        <p:spPr>
          <a:xfrm>
            <a:off x="0" y="-254918"/>
            <a:ext cx="916380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l-SI" sz="4000" i="1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Raziskovalna dejavnost na terenu</a:t>
            </a:r>
            <a:r>
              <a:rPr lang="sl-SI" sz="4000" i="1" dirty="0">
                <a:solidFill>
                  <a:schemeClr val="bg1"/>
                </a:solidFill>
              </a:rPr>
              <a:t> </a:t>
            </a:r>
            <a:endParaRPr lang="sl-SI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906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>
            <a:extLst>
              <a:ext uri="{FF2B5EF4-FFF2-40B4-BE49-F238E27FC236}">
                <a16:creationId xmlns:a16="http://schemas.microsoft.com/office/drawing/2014/main" id="{A13D1351-72F7-4355-9222-91AEF56771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8" t="6251" b="1460"/>
          <a:stretch/>
        </p:blipFill>
        <p:spPr bwMode="auto">
          <a:xfrm>
            <a:off x="206369" y="151588"/>
            <a:ext cx="4046653" cy="29391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62E2E70F-72AF-4491-8FAB-92BF4A9640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56" y="3329208"/>
            <a:ext cx="2459231" cy="1642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AB7C2100-1EE6-4EC0-9D1A-4446FBD6D2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639" y="3345167"/>
            <a:ext cx="2408100" cy="16089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Skupina 9">
            <a:extLst>
              <a:ext uri="{FF2B5EF4-FFF2-40B4-BE49-F238E27FC236}">
                <a16:creationId xmlns:a16="http://schemas.microsoft.com/office/drawing/2014/main" id="{48DE4FE5-651C-41BE-91CE-15F16822AE5C}"/>
              </a:ext>
            </a:extLst>
          </p:cNvPr>
          <p:cNvGrpSpPr/>
          <p:nvPr/>
        </p:nvGrpSpPr>
        <p:grpSpPr>
          <a:xfrm>
            <a:off x="5179134" y="3233515"/>
            <a:ext cx="2013898" cy="2385480"/>
            <a:chOff x="0" y="0"/>
            <a:chExt cx="1480415" cy="2082297"/>
          </a:xfrm>
        </p:grpSpPr>
        <p:pic>
          <p:nvPicPr>
            <p:cNvPr id="13" name="Slika 12">
              <a:extLst>
                <a:ext uri="{FF2B5EF4-FFF2-40B4-BE49-F238E27FC236}">
                  <a16:creationId xmlns:a16="http://schemas.microsoft.com/office/drawing/2014/main" id="{31270562-D6B8-4C20-8C35-D8F8AE289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391257">
              <a:off x="-248876" y="385809"/>
              <a:ext cx="1982470" cy="13246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Pravokotnik 13">
              <a:extLst>
                <a:ext uri="{FF2B5EF4-FFF2-40B4-BE49-F238E27FC236}">
                  <a16:creationId xmlns:a16="http://schemas.microsoft.com/office/drawing/2014/main" id="{2606D59D-52C7-49DE-AFCF-13AE0748FD54}"/>
                </a:ext>
              </a:extLst>
            </p:cNvPr>
            <p:cNvSpPr/>
            <p:nvPr/>
          </p:nvSpPr>
          <p:spPr>
            <a:xfrm>
              <a:off x="122221" y="0"/>
              <a:ext cx="1358020" cy="950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sl-SI"/>
            </a:p>
          </p:txBody>
        </p:sp>
        <p:sp>
          <p:nvSpPr>
            <p:cNvPr id="15" name="Pravokotnik 14">
              <a:extLst>
                <a:ext uri="{FF2B5EF4-FFF2-40B4-BE49-F238E27FC236}">
                  <a16:creationId xmlns:a16="http://schemas.microsoft.com/office/drawing/2014/main" id="{1CF58886-C1E1-4979-936A-4656D2428DBF}"/>
                </a:ext>
              </a:extLst>
            </p:cNvPr>
            <p:cNvSpPr/>
            <p:nvPr/>
          </p:nvSpPr>
          <p:spPr>
            <a:xfrm>
              <a:off x="0" y="1987236"/>
              <a:ext cx="1358020" cy="950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sl-SI"/>
            </a:p>
          </p:txBody>
        </p:sp>
        <p:sp>
          <p:nvSpPr>
            <p:cNvPr id="16" name="Pravokotnik 15">
              <a:extLst>
                <a:ext uri="{FF2B5EF4-FFF2-40B4-BE49-F238E27FC236}">
                  <a16:creationId xmlns:a16="http://schemas.microsoft.com/office/drawing/2014/main" id="{C9AEFC73-A4A9-4F64-99EF-D2D1570A0DCB}"/>
                </a:ext>
              </a:extLst>
            </p:cNvPr>
            <p:cNvSpPr/>
            <p:nvPr/>
          </p:nvSpPr>
          <p:spPr>
            <a:xfrm rot="5400000">
              <a:off x="469110" y="976105"/>
              <a:ext cx="1920184" cy="10242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sl-SI"/>
            </a:p>
          </p:txBody>
        </p:sp>
        <p:sp>
          <p:nvSpPr>
            <p:cNvPr id="17" name="Pravokotnik 16">
              <a:extLst>
                <a:ext uri="{FF2B5EF4-FFF2-40B4-BE49-F238E27FC236}">
                  <a16:creationId xmlns:a16="http://schemas.microsoft.com/office/drawing/2014/main" id="{B0AA2329-A666-4A20-8DF0-827A3D706F86}"/>
                </a:ext>
              </a:extLst>
            </p:cNvPr>
            <p:cNvSpPr/>
            <p:nvPr/>
          </p:nvSpPr>
          <p:spPr>
            <a:xfrm rot="5400000">
              <a:off x="-879856" y="976105"/>
              <a:ext cx="1920184" cy="10242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sl-SI"/>
            </a:p>
          </p:txBody>
        </p:sp>
      </p:grpSp>
      <p:pic>
        <p:nvPicPr>
          <p:cNvPr id="11" name="Slika 10">
            <a:extLst>
              <a:ext uri="{FF2B5EF4-FFF2-40B4-BE49-F238E27FC236}">
                <a16:creationId xmlns:a16="http://schemas.microsoft.com/office/drawing/2014/main" id="{029DA09B-C48D-4B16-ACBB-CAC3B69B166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042" y="135016"/>
            <a:ext cx="4482588" cy="2995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74BBD286-1890-4913-A313-582A2777EB5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82" r="23948"/>
          <a:stretch/>
        </p:blipFill>
        <p:spPr bwMode="auto">
          <a:xfrm>
            <a:off x="7219960" y="3342417"/>
            <a:ext cx="1766490" cy="237263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29878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C61E2233-2B74-4A4C-860F-598B563E81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" t="3702" r="44327" b="48327"/>
          <a:stretch/>
        </p:blipFill>
        <p:spPr bwMode="auto">
          <a:xfrm>
            <a:off x="5157297" y="3813825"/>
            <a:ext cx="3170230" cy="22038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4A2858B4-68BE-41DD-A76B-9B56821432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861" t="35185" r="32778" b="27284"/>
          <a:stretch/>
        </p:blipFill>
        <p:spPr>
          <a:xfrm>
            <a:off x="5157297" y="1585724"/>
            <a:ext cx="3282189" cy="2141171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94CCDAB7-4FBE-4BA6-B28B-6699620286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537" y="1602689"/>
            <a:ext cx="3156003" cy="2107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E7000A96-8523-4482-BA86-5D2B13B3DB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537" y="3955351"/>
            <a:ext cx="3193767" cy="213313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Naslov 1">
            <a:extLst>
              <a:ext uri="{FF2B5EF4-FFF2-40B4-BE49-F238E27FC236}">
                <a16:creationId xmlns:a16="http://schemas.microsoft.com/office/drawing/2014/main" id="{07B39650-8624-4452-BC87-0CB5A7ADA472}"/>
              </a:ext>
            </a:extLst>
          </p:cNvPr>
          <p:cNvSpPr txBox="1">
            <a:spLocks/>
          </p:cNvSpPr>
          <p:nvPr/>
        </p:nvSpPr>
        <p:spPr>
          <a:xfrm>
            <a:off x="922739" y="-30758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600" i="1" dirty="0">
                <a:solidFill>
                  <a:srgbClr val="002060"/>
                </a:solidFill>
              </a:rPr>
              <a:t>Področje  RAČUNALNIŠTVA </a:t>
            </a:r>
            <a:endParaRPr lang="sl-SI" sz="3600" dirty="0">
              <a:solidFill>
                <a:srgbClr val="002060"/>
              </a:solidFill>
            </a:endParaRPr>
          </a:p>
        </p:txBody>
      </p:sp>
      <p:sp>
        <p:nvSpPr>
          <p:cNvPr id="12" name="Pravokotnik 11">
            <a:extLst>
              <a:ext uri="{FF2B5EF4-FFF2-40B4-BE49-F238E27FC236}">
                <a16:creationId xmlns:a16="http://schemas.microsoft.com/office/drawing/2014/main" id="{12E3E232-4259-4761-BEC6-82644405FFCC}"/>
              </a:ext>
            </a:extLst>
          </p:cNvPr>
          <p:cNvSpPr/>
          <p:nvPr/>
        </p:nvSpPr>
        <p:spPr>
          <a:xfrm>
            <a:off x="922739" y="740493"/>
            <a:ext cx="8909220" cy="12116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800"/>
              </a:spcAft>
            </a:pPr>
            <a:r>
              <a:rPr lang="sl-SI" b="1" dirty="0">
                <a:solidFill>
                  <a:srgbClr val="0070C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sl-SI" b="1" u="sng" dirty="0">
                <a:solidFill>
                  <a:srgbClr val="0070C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Raziskovalno vprašanje:</a:t>
            </a:r>
            <a:r>
              <a:rPr lang="sl-SI" b="1" dirty="0">
                <a:solidFill>
                  <a:srgbClr val="0070C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0" algn="just">
              <a:lnSpc>
                <a:spcPct val="115000"/>
              </a:lnSpc>
              <a:spcAft>
                <a:spcPts val="800"/>
              </a:spcAft>
            </a:pPr>
            <a:r>
              <a:rPr lang="sl-SI" sz="1800" b="1" dirty="0">
                <a:solidFill>
                  <a:srgbClr val="00206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Kako napisati računalniški program, ki bi izračunal velikost Zemlje iz izmerjenih podatkov?</a:t>
            </a:r>
            <a:endParaRPr lang="sl-SI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endParaRPr lang="sl-SI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541848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2668211A-0CAA-4BA5-8E2E-9FDC781334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32" t="12894" r="25000" b="13515"/>
          <a:stretch/>
        </p:blipFill>
        <p:spPr>
          <a:xfrm>
            <a:off x="1066242" y="277142"/>
            <a:ext cx="6812483" cy="566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7662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A099F8FB-FF71-4207-999A-54C09E2046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1" t="315" r="-461" b="701"/>
          <a:stretch/>
        </p:blipFill>
        <p:spPr bwMode="auto">
          <a:xfrm>
            <a:off x="85059" y="42246"/>
            <a:ext cx="9000183" cy="35409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217E79D5-3E98-49E2-8499-838B50D428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751" y="3775813"/>
            <a:ext cx="1347753" cy="948772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1EDB8D9B-C731-4938-8742-BCFB923F3C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0708" y="3771670"/>
            <a:ext cx="1347753" cy="948772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098F09AA-AC47-4C4E-8A80-85DDE9542C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4665" y="3771670"/>
            <a:ext cx="1341539" cy="944629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174748CD-10BF-45AB-A225-F1B188DD0A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49" y="5020438"/>
            <a:ext cx="1342367" cy="945043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7D74343E-A1CB-4D91-AB89-EADD8FE9AA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36194" y="3771319"/>
            <a:ext cx="1342367" cy="944980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076F0F7F-F8EA-430B-A85A-7F40AF8DA9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708" y="5020438"/>
            <a:ext cx="1342367" cy="944980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FE73BEE3-FC65-4805-9F00-22D1830BACE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44250" y="5005176"/>
            <a:ext cx="1342367" cy="944980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726C558E-66A6-4FF4-BE21-D6BC4EA8658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74785" y="5005176"/>
            <a:ext cx="1342367" cy="94498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3B20360-6BC5-4584-946E-AD8D6262A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447" y="3771319"/>
            <a:ext cx="1771949" cy="1181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B1728370-7868-4030-9F96-C9143AD39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555" y="5140765"/>
            <a:ext cx="2233474" cy="1049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56703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ctrTitle"/>
          </p:nvPr>
        </p:nvSpPr>
        <p:spPr>
          <a:xfrm>
            <a:off x="0" y="1842206"/>
            <a:ext cx="9144000" cy="1688072"/>
          </a:xfrm>
        </p:spPr>
        <p:txBody>
          <a:bodyPr>
            <a:noAutofit/>
          </a:bodyPr>
          <a:lstStyle/>
          <a:p>
            <a:r>
              <a:rPr lang="sl-SI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MERJENJE VELIKOSTI ZEMLJE</a:t>
            </a:r>
            <a:r>
              <a:rPr lang="sl-SI" sz="26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l-SI" sz="2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sl-SI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Podnaslov 5"/>
          <p:cNvSpPr>
            <a:spLocks noGrp="1"/>
          </p:cNvSpPr>
          <p:nvPr>
            <p:ph type="subTitle" idx="1"/>
          </p:nvPr>
        </p:nvSpPr>
        <p:spPr>
          <a:xfrm>
            <a:off x="1085842" y="3897814"/>
            <a:ext cx="5143500" cy="1436288"/>
          </a:xfrm>
        </p:spPr>
        <p:txBody>
          <a:bodyPr>
            <a:normAutofit/>
          </a:bodyPr>
          <a:lstStyle/>
          <a:p>
            <a:pPr algn="l"/>
            <a:r>
              <a:rPr lang="sl-SI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Goran Sabolič</a:t>
            </a:r>
            <a:endParaRPr lang="sl-SI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sl-SI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OŠ Kajetana Koviča Poljčane</a:t>
            </a:r>
          </a:p>
        </p:txBody>
      </p:sp>
      <p:grpSp>
        <p:nvGrpSpPr>
          <p:cNvPr id="4" name="Group 16">
            <a:extLst>
              <a:ext uri="{FF2B5EF4-FFF2-40B4-BE49-F238E27FC236}">
                <a16:creationId xmlns:a16="http://schemas.microsoft.com/office/drawing/2014/main" id="{50272AB2-6711-40B4-B52C-53039DD889BA}"/>
              </a:ext>
            </a:extLst>
          </p:cNvPr>
          <p:cNvGrpSpPr/>
          <p:nvPr/>
        </p:nvGrpSpPr>
        <p:grpSpPr bwMode="auto">
          <a:xfrm>
            <a:off x="4034672" y="3530278"/>
            <a:ext cx="4633413" cy="2156045"/>
            <a:chOff x="0" y="0"/>
            <a:chExt cx="4627" cy="2009"/>
          </a:xfrm>
        </p:grpSpPr>
        <p:pic>
          <p:nvPicPr>
            <p:cNvPr id="7" name="Picture 14" descr="DSCN1995">
              <a:extLst>
                <a:ext uri="{FF2B5EF4-FFF2-40B4-BE49-F238E27FC236}">
                  <a16:creationId xmlns:a16="http://schemas.microsoft.com/office/drawing/2014/main" id="{BAD35122-B333-4AAE-AD47-7EF75C421F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lum bright="36000"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642" r="22250" b="21562"/>
            <a:stretch>
              <a:fillRect/>
            </a:stretch>
          </p:blipFill>
          <p:spPr bwMode="auto">
            <a:xfrm>
              <a:off x="0" y="0"/>
              <a:ext cx="4627" cy="1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4" descr="zemlja">
              <a:extLst>
                <a:ext uri="{FF2B5EF4-FFF2-40B4-BE49-F238E27FC236}">
                  <a16:creationId xmlns:a16="http://schemas.microsoft.com/office/drawing/2014/main" id="{5C1AD03B-825F-4BAE-B603-FDF8362BAA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" y="998"/>
              <a:ext cx="1089" cy="10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15417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299263" y="1638220"/>
            <a:ext cx="7886700" cy="4351338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sl-SI" sz="1800" b="1" u="sng" dirty="0">
                <a:solidFill>
                  <a:srgbClr val="00206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Področja raziskovalne dejavnosti</a:t>
            </a:r>
            <a:endParaRPr lang="sl-SI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20000"/>
              </a:lnSpc>
              <a:buFont typeface="+mj-lt"/>
              <a:buAutoNum type="arabicPeriod"/>
            </a:pPr>
            <a:r>
              <a:rPr lang="sl-SI" sz="1800" b="1" dirty="0">
                <a:solidFill>
                  <a:srgbClr val="00206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FIZIKA</a:t>
            </a:r>
            <a:r>
              <a:rPr lang="sl-SI" sz="1800" dirty="0">
                <a:solidFill>
                  <a:srgbClr val="00206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planet Zemlja kot sestavni del osončja, hidrostatični tlak</a:t>
            </a:r>
            <a:endParaRPr lang="sl-SI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20000"/>
              </a:lnSpc>
              <a:buFont typeface="+mj-lt"/>
              <a:buAutoNum type="arabicPeriod"/>
            </a:pPr>
            <a:r>
              <a:rPr lang="sl-SI" sz="1800" b="1" dirty="0">
                <a:solidFill>
                  <a:srgbClr val="00206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MATEMATIKA</a:t>
            </a:r>
            <a:r>
              <a:rPr lang="sl-SI" sz="1800" dirty="0">
                <a:solidFill>
                  <a:srgbClr val="00206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uporaba Pitagorovega in Talesovega izreka</a:t>
            </a:r>
            <a:endParaRPr lang="sl-SI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20000"/>
              </a:lnSpc>
              <a:buFont typeface="+mj-lt"/>
              <a:buAutoNum type="arabicPeriod"/>
            </a:pPr>
            <a:r>
              <a:rPr lang="sl-SI" sz="1800" b="1" dirty="0">
                <a:solidFill>
                  <a:srgbClr val="00206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TEHNIKA IN TEHNOLOGIJA </a:t>
            </a:r>
            <a:r>
              <a:rPr lang="sl-SI" sz="1800" dirty="0">
                <a:solidFill>
                  <a:srgbClr val="00206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obdelava lesa in drugih gradiv</a:t>
            </a:r>
            <a:endParaRPr lang="sl-SI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20000"/>
              </a:lnSpc>
              <a:buFont typeface="+mj-lt"/>
              <a:buAutoNum type="arabicPeriod"/>
            </a:pPr>
            <a:r>
              <a:rPr lang="sl-SI" sz="1800" b="1" dirty="0">
                <a:solidFill>
                  <a:srgbClr val="00206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GEOGRAFIJA</a:t>
            </a:r>
            <a:r>
              <a:rPr lang="sl-SI" sz="1800" dirty="0">
                <a:solidFill>
                  <a:srgbClr val="00206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geografske značilnosti površja Slovenije</a:t>
            </a:r>
            <a:endParaRPr lang="sl-SI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20000"/>
              </a:lnSpc>
              <a:buFont typeface="+mj-lt"/>
              <a:buAutoNum type="arabicPeriod"/>
            </a:pPr>
            <a:r>
              <a:rPr lang="sl-SI" sz="1800" dirty="0">
                <a:solidFill>
                  <a:srgbClr val="00206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Izbirni predmet </a:t>
            </a:r>
            <a:r>
              <a:rPr lang="sl-SI" sz="1800" b="1" dirty="0">
                <a:solidFill>
                  <a:srgbClr val="00206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FILMSKA VZGOJA </a:t>
            </a:r>
            <a:r>
              <a:rPr lang="sl-SI" sz="1800" dirty="0">
                <a:solidFill>
                  <a:srgbClr val="00206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interesna dejavnost </a:t>
            </a:r>
            <a:r>
              <a:rPr lang="sl-SI" sz="1800" b="1" dirty="0">
                <a:solidFill>
                  <a:srgbClr val="00206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FOTOGRAFIJA</a:t>
            </a:r>
            <a:r>
              <a:rPr lang="sl-SI" sz="1800" dirty="0">
                <a:solidFill>
                  <a:srgbClr val="00206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posnetki objektov, panoramski posnetki, posnetki in film raziskovalne dejavnosti</a:t>
            </a:r>
            <a:endParaRPr lang="sl-SI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20000"/>
              </a:lnSpc>
              <a:buFont typeface="+mj-lt"/>
              <a:buAutoNum type="arabicPeriod"/>
            </a:pPr>
            <a:r>
              <a:rPr lang="sl-SI" sz="1800" dirty="0">
                <a:solidFill>
                  <a:srgbClr val="00206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Izbirni predmet </a:t>
            </a:r>
            <a:r>
              <a:rPr lang="sl-SI" sz="1800" b="1" dirty="0">
                <a:solidFill>
                  <a:srgbClr val="00206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UREJANJE BESEDIL </a:t>
            </a:r>
            <a:r>
              <a:rPr lang="sl-SI" sz="1800" dirty="0">
                <a:solidFill>
                  <a:srgbClr val="00206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urejanje besedila v Wordu, urejanje projekcije v PPT, računski postopki s pomočjo Excela</a:t>
            </a:r>
            <a:endParaRPr lang="sl-SI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20000"/>
              </a:lnSpc>
              <a:buFont typeface="+mj-lt"/>
              <a:buAutoNum type="arabicPeriod"/>
            </a:pPr>
            <a:r>
              <a:rPr lang="sl-SI" sz="1800" dirty="0">
                <a:solidFill>
                  <a:srgbClr val="00206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Interesna dejavnost </a:t>
            </a:r>
            <a:r>
              <a:rPr lang="sl-SI" sz="1800" b="1" dirty="0">
                <a:solidFill>
                  <a:srgbClr val="00206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ORIENTACIJA</a:t>
            </a:r>
            <a:r>
              <a:rPr lang="sl-SI" sz="1800" dirty="0">
                <a:solidFill>
                  <a:srgbClr val="00206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azimut, nadmorska višina, orientacija s pomočjo zemljevida</a:t>
            </a:r>
            <a:endParaRPr lang="sl-SI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2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sl-SI" sz="1800" dirty="0">
                <a:solidFill>
                  <a:srgbClr val="00206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Tuj jezik </a:t>
            </a:r>
            <a:r>
              <a:rPr lang="sl-SI" sz="1800" b="1" dirty="0">
                <a:solidFill>
                  <a:srgbClr val="00206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ANGLEŠČINA</a:t>
            </a:r>
            <a:r>
              <a:rPr lang="sl-SI" sz="1800" dirty="0">
                <a:solidFill>
                  <a:srgbClr val="00206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oblikovanje besedila v angleščini, predstavitev projekta in medsebojna komunikacija v angleškem jeziku</a:t>
            </a:r>
            <a:endParaRPr lang="sl-SI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id="{91AEB22B-258C-47E0-82EA-906BFE3E7190}"/>
              </a:ext>
            </a:extLst>
          </p:cNvPr>
          <p:cNvSpPr txBox="1"/>
          <p:nvPr/>
        </p:nvSpPr>
        <p:spPr>
          <a:xfrm>
            <a:off x="-316475" y="382180"/>
            <a:ext cx="4572000" cy="967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sl-SI" sz="2400" b="1" dirty="0">
                <a:solidFill>
                  <a:srgbClr val="FF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INTERDISCIOLINARNO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sl-SI" sz="2400" b="1" dirty="0">
                <a:solidFill>
                  <a:srgbClr val="FF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RAZISKOVALNO UČENJE </a:t>
            </a:r>
            <a:endParaRPr lang="sl-SI" sz="24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Slika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851" y="285535"/>
            <a:ext cx="5011523" cy="17423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4149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42153" y="0"/>
            <a:ext cx="7886700" cy="1325563"/>
          </a:xfrm>
        </p:spPr>
        <p:txBody>
          <a:bodyPr>
            <a:normAutofit/>
          </a:bodyPr>
          <a:lstStyle/>
          <a:p>
            <a:r>
              <a:rPr lang="sl-SI" sz="3600" i="1" dirty="0">
                <a:solidFill>
                  <a:srgbClr val="002060"/>
                </a:solidFill>
              </a:rPr>
              <a:t>Področje  FIZIKE </a:t>
            </a:r>
            <a:endParaRPr lang="sl-SI" sz="3600" dirty="0">
              <a:solidFill>
                <a:srgbClr val="002060"/>
              </a:solidFill>
            </a:endParaRPr>
          </a:p>
        </p:txBody>
      </p:sp>
      <p:sp>
        <p:nvSpPr>
          <p:cNvPr id="5" name="Pravokotnik 4"/>
          <p:cNvSpPr/>
          <p:nvPr/>
        </p:nvSpPr>
        <p:spPr>
          <a:xfrm>
            <a:off x="135926" y="1224492"/>
            <a:ext cx="8909220" cy="1253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sl-SI" b="1" u="sng" dirty="0">
                <a:solidFill>
                  <a:srgbClr val="0070C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Raziskovalno vprašanje:</a:t>
            </a:r>
            <a:r>
              <a:rPr lang="sl-SI" b="1" dirty="0">
                <a:solidFill>
                  <a:srgbClr val="0070C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0" algn="just">
              <a:lnSpc>
                <a:spcPct val="115000"/>
              </a:lnSpc>
              <a:spcAft>
                <a:spcPts val="800"/>
              </a:spcAft>
            </a:pPr>
            <a:r>
              <a:rPr lang="sl-SI" b="1" i="1" dirty="0">
                <a:solidFill>
                  <a:srgbClr val="00206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sl-SI" b="1" dirty="0">
                <a:solidFill>
                  <a:srgbClr val="00206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Kako izmeriti velikost našega planeta, </a:t>
            </a:r>
          </a:p>
          <a:p>
            <a:pPr lvl="0" algn="just">
              <a:lnSpc>
                <a:spcPct val="115000"/>
              </a:lnSpc>
              <a:spcAft>
                <a:spcPts val="800"/>
              </a:spcAft>
            </a:pPr>
            <a:r>
              <a:rPr lang="sl-SI" b="1" dirty="0">
                <a:solidFill>
                  <a:srgbClr val="00206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kdo je prvi izmeril velikost Zemlje?</a:t>
            </a:r>
            <a:endParaRPr lang="sl-SI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Rezultat iskanja slik za primerjava velikosti zvezd mikro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503" y="174868"/>
            <a:ext cx="4397212" cy="2754921"/>
          </a:xfrm>
          <a:prstGeom prst="rect">
            <a:avLst/>
          </a:prstGeom>
          <a:noFill/>
        </p:spPr>
      </p:pic>
      <p:pic>
        <p:nvPicPr>
          <p:cNvPr id="7" name="Picture 4" descr="zemlj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108" y="1970757"/>
            <a:ext cx="956448" cy="899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Slika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05" y="3258022"/>
            <a:ext cx="8235851" cy="2675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ravokotnik 4"/>
          <p:cNvSpPr/>
          <p:nvPr/>
        </p:nvSpPr>
        <p:spPr>
          <a:xfrm>
            <a:off x="135926" y="1224492"/>
            <a:ext cx="8909220" cy="1253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sl-SI" b="1" u="sng" dirty="0">
                <a:solidFill>
                  <a:srgbClr val="0070C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Raziskovalno vprašanje:</a:t>
            </a:r>
            <a:r>
              <a:rPr lang="sl-SI" b="1" dirty="0">
                <a:solidFill>
                  <a:srgbClr val="0070C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0" algn="just">
              <a:lnSpc>
                <a:spcPct val="115000"/>
              </a:lnSpc>
              <a:spcAft>
                <a:spcPts val="800"/>
              </a:spcAft>
            </a:pPr>
            <a:r>
              <a:rPr lang="sl-SI" b="1" i="1" dirty="0">
                <a:solidFill>
                  <a:srgbClr val="00206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sl-SI" b="1" dirty="0">
                <a:solidFill>
                  <a:srgbClr val="00206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Kako izmeriti velikost našega planeta, </a:t>
            </a:r>
          </a:p>
          <a:p>
            <a:pPr lvl="0" algn="just">
              <a:lnSpc>
                <a:spcPct val="115000"/>
              </a:lnSpc>
              <a:spcAft>
                <a:spcPts val="800"/>
              </a:spcAft>
            </a:pPr>
            <a:r>
              <a:rPr lang="sl-SI" b="1" dirty="0">
                <a:solidFill>
                  <a:srgbClr val="00206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kdo je prvi izmeril velikost Zemlje?</a:t>
            </a:r>
            <a:endParaRPr lang="sl-SI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Rezultat iskanja slik za primerjava velikosti zvezd mikro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503" y="174868"/>
            <a:ext cx="4397212" cy="2754921"/>
          </a:xfrm>
          <a:prstGeom prst="rect">
            <a:avLst/>
          </a:prstGeom>
          <a:noFill/>
        </p:spPr>
      </p:pic>
      <p:pic>
        <p:nvPicPr>
          <p:cNvPr id="9" name="Picture 4" descr="zemlj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108" y="1970757"/>
            <a:ext cx="956448" cy="899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Slika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05" y="3258022"/>
            <a:ext cx="8235851" cy="2675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09819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/>
          <p:cNvSpPr txBox="1">
            <a:spLocks/>
          </p:cNvSpPr>
          <p:nvPr/>
        </p:nvSpPr>
        <p:spPr>
          <a:xfrm>
            <a:off x="542153" y="0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600" i="1" dirty="0">
                <a:solidFill>
                  <a:srgbClr val="002060"/>
                </a:solidFill>
              </a:rPr>
              <a:t>Področje  MATEMATIKE </a:t>
            </a:r>
            <a:endParaRPr lang="sl-SI" sz="3600" dirty="0">
              <a:solidFill>
                <a:srgbClr val="002060"/>
              </a:solidFill>
            </a:endParaRPr>
          </a:p>
        </p:txBody>
      </p:sp>
      <p:sp>
        <p:nvSpPr>
          <p:cNvPr id="5" name="Pravokotnik 4"/>
          <p:cNvSpPr/>
          <p:nvPr/>
        </p:nvSpPr>
        <p:spPr>
          <a:xfrm>
            <a:off x="135926" y="1224492"/>
            <a:ext cx="8909220" cy="790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800"/>
              </a:spcAft>
            </a:pPr>
            <a:r>
              <a:rPr lang="sl-SI" b="1" dirty="0">
                <a:solidFill>
                  <a:srgbClr val="0070C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sl-SI" b="1" u="sng" dirty="0">
                <a:solidFill>
                  <a:srgbClr val="0070C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Raziskovalno vprašanje:</a:t>
            </a:r>
            <a:r>
              <a:rPr lang="sl-SI" b="1" dirty="0">
                <a:solidFill>
                  <a:srgbClr val="0070C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0"/>
            <a:r>
              <a:rPr lang="sl-SI" b="1" i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sl-SI" b="1" dirty="0">
                <a:solidFill>
                  <a:srgbClr val="002060"/>
                </a:solidFill>
                <a:latin typeface="+mj-lt"/>
              </a:rPr>
              <a:t>Kako izmeriti ukrivljenost Zemlje iz enega kraja? </a:t>
            </a:r>
            <a:endParaRPr lang="sl-SI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6" name="Picture 9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51" t="8048" r="2639" b="27894"/>
          <a:stretch/>
        </p:blipFill>
        <p:spPr bwMode="auto">
          <a:xfrm>
            <a:off x="4711041" y="926228"/>
            <a:ext cx="4184883" cy="2857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ravokotnik 6"/>
          <p:cNvSpPr/>
          <p:nvPr/>
        </p:nvSpPr>
        <p:spPr>
          <a:xfrm>
            <a:off x="1487940" y="2239749"/>
            <a:ext cx="1646605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sl-SI" i="1" dirty="0">
                <a:latin typeface="Calibri" panose="020F0502020204030204" pitchFamily="34" charset="0"/>
                <a:ea typeface="Times New Roman" panose="02020603050405020304" pitchFamily="18" charset="0"/>
              </a:rPr>
              <a:t>(R + h)</a:t>
            </a:r>
            <a:r>
              <a:rPr lang="sl-SI" i="1" baseline="30000" dirty="0">
                <a:latin typeface="Calibri" panose="020F0502020204030204" pitchFamily="34" charset="0"/>
                <a:ea typeface="Times New Roman" panose="02020603050405020304" pitchFamily="18" charset="0"/>
              </a:rPr>
              <a:t>2</a:t>
            </a:r>
            <a:r>
              <a:rPr lang="sl-SI" i="1" dirty="0">
                <a:latin typeface="Calibri" panose="020F0502020204030204" pitchFamily="34" charset="0"/>
                <a:ea typeface="Times New Roman" panose="02020603050405020304" pitchFamily="18" charset="0"/>
              </a:rPr>
              <a:t> = R</a:t>
            </a:r>
            <a:r>
              <a:rPr lang="sl-SI" i="1" baseline="30000" dirty="0">
                <a:latin typeface="Calibri" panose="020F0502020204030204" pitchFamily="34" charset="0"/>
                <a:ea typeface="Times New Roman" panose="02020603050405020304" pitchFamily="18" charset="0"/>
              </a:rPr>
              <a:t>2</a:t>
            </a:r>
            <a:r>
              <a:rPr lang="sl-SI" i="1" dirty="0">
                <a:latin typeface="Calibri" panose="020F0502020204030204" pitchFamily="34" charset="0"/>
                <a:ea typeface="Times New Roman" panose="02020603050405020304" pitchFamily="18" charset="0"/>
              </a:rPr>
              <a:t> + l</a:t>
            </a:r>
            <a:r>
              <a:rPr lang="sl-SI" i="1" baseline="30000" dirty="0">
                <a:latin typeface="Calibri" panose="020F0502020204030204" pitchFamily="34" charset="0"/>
                <a:ea typeface="Times New Roman" panose="02020603050405020304" pitchFamily="18" charset="0"/>
              </a:rPr>
              <a:t>2</a:t>
            </a:r>
            <a:endParaRPr lang="sl-SI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Pravokotnik 7"/>
              <p:cNvSpPr/>
              <p:nvPr/>
            </p:nvSpPr>
            <p:spPr>
              <a:xfrm>
                <a:off x="1695850" y="2832712"/>
                <a:ext cx="1230786" cy="3981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sl-SI" i="1" dirty="0">
                    <a:latin typeface="Calibri Light" panose="020F03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sl-SI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𝑙</m:t>
                    </m:r>
                    <m:r>
                      <a:rPr lang="sl-SI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sl-SI" i="1">
                            <a:effectLst/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sl-SI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sl-SI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𝑅h</m:t>
                        </m:r>
                      </m:e>
                    </m:rad>
                  </m:oMath>
                </a14:m>
                <a:r>
                  <a:rPr lang="sl-SI" i="1" dirty="0">
                    <a:latin typeface="Calibri Light" panose="020F03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sl-SI" dirty="0"/>
              </a:p>
            </p:txBody>
          </p:sp>
        </mc:Choice>
        <mc:Fallback xmlns="">
          <p:sp>
            <p:nvSpPr>
              <p:cNvPr id="8" name="Pravokotnik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5850" y="2832712"/>
                <a:ext cx="1230786" cy="39818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l-SI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2" descr="Povezana slik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27"/>
          <a:stretch>
            <a:fillRect/>
          </a:stretch>
        </p:blipFill>
        <p:spPr bwMode="auto">
          <a:xfrm>
            <a:off x="386715" y="3591124"/>
            <a:ext cx="3520836" cy="2306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C:\Users\Katja\AppData\Local\Temp\Temp1_Slike za astronomijo 1.zip\IMG_20191107_19023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964" y="4398413"/>
            <a:ext cx="4635960" cy="149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30">
            <a:extLst>
              <a:ext uri="{FF2B5EF4-FFF2-40B4-BE49-F238E27FC236}">
                <a16:creationId xmlns:a16="http://schemas.microsoft.com/office/drawing/2014/main" id="{349997AA-EC17-4F4F-B8F4-D53A724F14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6611" y="743348"/>
            <a:ext cx="381635" cy="36576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lnSpc>
                <a:spcPct val="107000"/>
              </a:lnSpc>
              <a:spcBef>
                <a:spcPts val="500"/>
              </a:spcBef>
              <a:spcAft>
                <a:spcPts val="800"/>
              </a:spcAft>
            </a:pPr>
            <a:r>
              <a:rPr lang="sl-SI" sz="1100" i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endParaRPr lang="sl-SI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03070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/>
          <p:cNvPicPr>
            <a:picLocks noChangeAspect="1"/>
          </p:cNvPicPr>
          <p:nvPr/>
        </p:nvPicPr>
        <p:blipFill rotWithShape="1">
          <a:blip r:embed="rId3"/>
          <a:srcRect l="35592" t="31127" r="29276" b="17558"/>
          <a:stretch/>
        </p:blipFill>
        <p:spPr>
          <a:xfrm>
            <a:off x="5176925" y="2514601"/>
            <a:ext cx="2965322" cy="346509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33" t="25369" r="5197" b="16870"/>
          <a:stretch>
            <a:fillRect/>
          </a:stretch>
        </p:blipFill>
        <p:spPr bwMode="auto">
          <a:xfrm>
            <a:off x="720709" y="2526633"/>
            <a:ext cx="4528400" cy="3465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Diapozitiv7"/>
          <p:cNvPicPr>
            <a:picLocks noChangeAspect="1" noChangeArrowheads="1"/>
          </p:cNvPicPr>
          <p:nvPr/>
        </p:nvPicPr>
        <p:blipFill rotWithShape="1">
          <a:blip r:embed="rId5">
            <a:lum bright="6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76" b="30572"/>
          <a:stretch/>
        </p:blipFill>
        <p:spPr bwMode="auto">
          <a:xfrm>
            <a:off x="0" y="1"/>
            <a:ext cx="9144000" cy="2526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Line 8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3299989" y="38100"/>
            <a:ext cx="3816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sl-SI" altLang="sl-SI" sz="1800" dirty="0">
                <a:solidFill>
                  <a:schemeClr val="bg1"/>
                </a:solidFill>
              </a:rPr>
              <a:t>Boč - Snežnik (117 km)</a:t>
            </a: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0" y="260350"/>
            <a:ext cx="23399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l-SI" altLang="sl-SI" sz="1800">
                <a:solidFill>
                  <a:schemeClr val="bg1"/>
                </a:solidFill>
              </a:rPr>
              <a:t>vodoravna </a:t>
            </a:r>
            <a:r>
              <a:rPr lang="sl-SI" altLang="sl-SI" sz="1800" dirty="0">
                <a:solidFill>
                  <a:schemeClr val="bg1"/>
                </a:solidFill>
              </a:rPr>
              <a:t>smer</a:t>
            </a:r>
          </a:p>
        </p:txBody>
      </p:sp>
    </p:spTree>
    <p:extLst>
      <p:ext uri="{BB962C8B-B14F-4D97-AF65-F5344CB8AC3E}">
        <p14:creationId xmlns:p14="http://schemas.microsoft.com/office/powerpoint/2010/main" val="35327459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1">
            <a:extLst>
              <a:ext uri="{FF2B5EF4-FFF2-40B4-BE49-F238E27FC236}">
                <a16:creationId xmlns:a16="http://schemas.microsoft.com/office/drawing/2014/main" id="{E62A9BDB-A861-433B-8F43-9ADA1522D4BE}"/>
              </a:ext>
            </a:extLst>
          </p:cNvPr>
          <p:cNvSpPr txBox="1">
            <a:spLocks/>
          </p:cNvSpPr>
          <p:nvPr/>
        </p:nvSpPr>
        <p:spPr>
          <a:xfrm>
            <a:off x="552785" y="-106058"/>
            <a:ext cx="925043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600" i="1" dirty="0">
                <a:solidFill>
                  <a:srgbClr val="002060"/>
                </a:solidFill>
              </a:rPr>
              <a:t>Področje  TEHNIKE in TEHNOLOGIJE </a:t>
            </a:r>
            <a:endParaRPr lang="sl-SI" sz="3600" dirty="0">
              <a:solidFill>
                <a:srgbClr val="002060"/>
              </a:solidFill>
            </a:endParaRPr>
          </a:p>
        </p:txBody>
      </p:sp>
      <p:sp>
        <p:nvSpPr>
          <p:cNvPr id="8" name="Pravokotnik 7">
            <a:extLst>
              <a:ext uri="{FF2B5EF4-FFF2-40B4-BE49-F238E27FC236}">
                <a16:creationId xmlns:a16="http://schemas.microsoft.com/office/drawing/2014/main" id="{CE4F296A-0C07-4F21-BEB5-4CFE4BECE09C}"/>
              </a:ext>
            </a:extLst>
          </p:cNvPr>
          <p:cNvSpPr/>
          <p:nvPr/>
        </p:nvSpPr>
        <p:spPr>
          <a:xfrm>
            <a:off x="412372" y="1059183"/>
            <a:ext cx="7795963" cy="13444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800"/>
              </a:spcAft>
            </a:pPr>
            <a:r>
              <a:rPr lang="sl-SI" b="1" dirty="0">
                <a:solidFill>
                  <a:srgbClr val="0070C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sl-SI" b="1" u="sng" dirty="0">
                <a:solidFill>
                  <a:srgbClr val="0070C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Raziskovalno vprašanje:</a:t>
            </a:r>
            <a:r>
              <a:rPr lang="sl-SI" b="1" dirty="0">
                <a:solidFill>
                  <a:srgbClr val="0070C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sl-SI" b="1" i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sl-SI" sz="1800" b="1" dirty="0">
                <a:solidFill>
                  <a:srgbClr val="00206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Kako izdelati ustrezno merilno napravo za merjenje potrebnih podatkov za izračun   </a:t>
            </a:r>
          </a:p>
          <a:p>
            <a:r>
              <a:rPr lang="sl-SI" sz="1800" b="1" dirty="0">
                <a:solidFill>
                  <a:srgbClr val="00206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    polmera Zemlje?  </a:t>
            </a:r>
          </a:p>
          <a:p>
            <a:r>
              <a:rPr lang="sl-SI" dirty="0">
                <a:solidFill>
                  <a:srgbClr val="002060"/>
                </a:solidFill>
                <a:latin typeface="+mj-lt"/>
              </a:rPr>
              <a:t>  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2663E0BF-D67B-407F-9B7B-D720785B9F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860" t="19922" r="9302" b="16615"/>
          <a:stretch/>
        </p:blipFill>
        <p:spPr>
          <a:xfrm>
            <a:off x="802759" y="2587785"/>
            <a:ext cx="7091464" cy="321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0489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D643EE73-04BA-4011-9341-D6686168D7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93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89" t="12532" r="-1" b="4368"/>
          <a:stretch/>
        </p:blipFill>
        <p:spPr bwMode="auto">
          <a:xfrm>
            <a:off x="139249" y="3451261"/>
            <a:ext cx="3387302" cy="260930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FF84F399-74DC-4985-B590-10C2B99F52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3" t="32652" r="11810"/>
          <a:stretch/>
        </p:blipFill>
        <p:spPr bwMode="auto">
          <a:xfrm>
            <a:off x="3708886" y="3451261"/>
            <a:ext cx="3360847" cy="260930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3C80D696-B392-4DFF-8BE9-C876D218588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69" t="39622" r="31919"/>
          <a:stretch/>
        </p:blipFill>
        <p:spPr bwMode="auto">
          <a:xfrm>
            <a:off x="7241436" y="3451261"/>
            <a:ext cx="1757444" cy="260930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4E225E2C-6343-4D8C-9F3D-2FBF8B98D39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860" t="19922" r="9302" b="16615"/>
          <a:stretch/>
        </p:blipFill>
        <p:spPr>
          <a:xfrm>
            <a:off x="1483242" y="457201"/>
            <a:ext cx="6177516" cy="279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29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FA12A608-2DBB-4D94-B5AB-6D24BD6566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67" t="14459" r="10775" b="14592"/>
          <a:stretch/>
        </p:blipFill>
        <p:spPr bwMode="auto">
          <a:xfrm>
            <a:off x="1241552" y="1754508"/>
            <a:ext cx="6402686" cy="41825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Naslov 1">
            <a:extLst>
              <a:ext uri="{FF2B5EF4-FFF2-40B4-BE49-F238E27FC236}">
                <a16:creationId xmlns:a16="http://schemas.microsoft.com/office/drawing/2014/main" id="{AB6C46EE-7DCA-4FC2-B3E6-37613E82328A}"/>
              </a:ext>
            </a:extLst>
          </p:cNvPr>
          <p:cNvSpPr txBox="1">
            <a:spLocks/>
          </p:cNvSpPr>
          <p:nvPr/>
        </p:nvSpPr>
        <p:spPr>
          <a:xfrm>
            <a:off x="922739" y="-21238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600" i="1" dirty="0">
                <a:solidFill>
                  <a:srgbClr val="002060"/>
                </a:solidFill>
              </a:rPr>
              <a:t>Področje  GEOGRAFIJE </a:t>
            </a:r>
            <a:endParaRPr lang="sl-SI" sz="3600" dirty="0">
              <a:solidFill>
                <a:srgbClr val="002060"/>
              </a:solidFill>
            </a:endParaRPr>
          </a:p>
        </p:txBody>
      </p:sp>
      <p:sp>
        <p:nvSpPr>
          <p:cNvPr id="22" name="Pravokotnik 21">
            <a:extLst>
              <a:ext uri="{FF2B5EF4-FFF2-40B4-BE49-F238E27FC236}">
                <a16:creationId xmlns:a16="http://schemas.microsoft.com/office/drawing/2014/main" id="{50D76509-966C-4A98-8183-42D4D3750988}"/>
              </a:ext>
            </a:extLst>
          </p:cNvPr>
          <p:cNvSpPr/>
          <p:nvPr/>
        </p:nvSpPr>
        <p:spPr>
          <a:xfrm>
            <a:off x="922739" y="899687"/>
            <a:ext cx="8909220" cy="10674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800"/>
              </a:spcAft>
            </a:pPr>
            <a:r>
              <a:rPr lang="sl-SI" b="1" dirty="0">
                <a:solidFill>
                  <a:srgbClr val="0070C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sl-SI" b="1" u="sng" dirty="0">
                <a:solidFill>
                  <a:srgbClr val="0070C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Raziskovalno vprašanje:</a:t>
            </a:r>
            <a:r>
              <a:rPr lang="sl-SI" b="1" dirty="0">
                <a:solidFill>
                  <a:srgbClr val="0070C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sl-SI" b="1" i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sl-SI" sz="1800" b="1" dirty="0">
                <a:solidFill>
                  <a:srgbClr val="00206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Kje izbrati izhodišče za opazovanje ukrivljenosti zemeljskega površja?</a:t>
            </a:r>
            <a:endParaRPr lang="sl-SI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endParaRPr lang="sl-SI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441625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Officeova 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ova 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ova 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ačrt po meri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1053</TotalTime>
  <Words>298</Words>
  <Application>Microsoft Office PowerPoint</Application>
  <PresentationFormat>Diaprojekcija na zaslonu (4:3)</PresentationFormat>
  <Paragraphs>64</Paragraphs>
  <Slides>15</Slides>
  <Notes>15</Notes>
  <HiddenSlides>0</HiddenSlides>
  <MMClips>0</MMClips>
  <ScaleCrop>false</ScaleCrop>
  <HeadingPairs>
    <vt:vector size="6" baseType="variant">
      <vt:variant>
        <vt:lpstr>Uporabljene pisave</vt:lpstr>
      </vt:variant>
      <vt:variant>
        <vt:i4>7</vt:i4>
      </vt:variant>
      <vt:variant>
        <vt:lpstr>Tema</vt:lpstr>
      </vt:variant>
      <vt:variant>
        <vt:i4>2</vt:i4>
      </vt:variant>
      <vt:variant>
        <vt:lpstr>Naslovi diapozitivov</vt:lpstr>
      </vt:variant>
      <vt:variant>
        <vt:i4>15</vt:i4>
      </vt:variant>
    </vt:vector>
  </HeadingPairs>
  <TitlesOfParts>
    <vt:vector size="24" baseType="lpstr">
      <vt:lpstr>Arial</vt:lpstr>
      <vt:lpstr>Calibri</vt:lpstr>
      <vt:lpstr>Calibri Light</vt:lpstr>
      <vt:lpstr>Cambria Math</vt:lpstr>
      <vt:lpstr>Roboto</vt:lpstr>
      <vt:lpstr>Tahoma</vt:lpstr>
      <vt:lpstr>Times New Roman</vt:lpstr>
      <vt:lpstr>Officeova tema</vt:lpstr>
      <vt:lpstr>Načrt po meri</vt:lpstr>
      <vt:lpstr>PowerPointova predstavitev</vt:lpstr>
      <vt:lpstr>MERJENJE VELIKOSTI ZEMLJE </vt:lpstr>
      <vt:lpstr>PowerPointova predstavitev</vt:lpstr>
      <vt:lpstr>Področje  FIZIKE 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>Zavod RS za šolstvo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Arial 26 pt, bold</dc:title>
  <dc:creator>Zvonka Kos</dc:creator>
  <cp:lastModifiedBy>Ucitelj</cp:lastModifiedBy>
  <cp:revision>51</cp:revision>
  <dcterms:created xsi:type="dcterms:W3CDTF">2017-08-16T10:43:35Z</dcterms:created>
  <dcterms:modified xsi:type="dcterms:W3CDTF">2021-10-11T09:10:12Z</dcterms:modified>
</cp:coreProperties>
</file>