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notesMasterIdLst>
    <p:notesMasterId r:id="rId11"/>
  </p:notesMasterIdLst>
  <p:handoutMasterIdLst>
    <p:handoutMasterId r:id="rId12"/>
  </p:handoutMasterIdLst>
  <p:sldIdLst>
    <p:sldId id="326" r:id="rId2"/>
    <p:sldId id="327" r:id="rId3"/>
    <p:sldId id="330" r:id="rId4"/>
    <p:sldId id="328" r:id="rId5"/>
    <p:sldId id="329" r:id="rId6"/>
    <p:sldId id="331" r:id="rId7"/>
    <p:sldId id="332" r:id="rId8"/>
    <p:sldId id="333" r:id="rId9"/>
    <p:sldId id="334" r:id="rId10"/>
  </p:sldIdLst>
  <p:sldSz cx="12192000" cy="6858000"/>
  <p:notesSz cx="68199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MB" initials="JMB" lastIdx="2" clrIdx="0">
    <p:extLst>
      <p:ext uri="{19B8F6BF-5375-455C-9EA6-DF929625EA0E}">
        <p15:presenceInfo xmlns:p15="http://schemas.microsoft.com/office/powerpoint/2012/main" userId="JM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1"/>
    <a:srgbClr val="2A749B"/>
    <a:srgbClr val="66952E"/>
    <a:srgbClr val="529DBA"/>
    <a:srgbClr val="1B495A"/>
    <a:srgbClr val="2E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3943" autoAdjust="0"/>
  </p:normalViewPr>
  <p:slideViewPr>
    <p:cSldViewPr snapToGrid="0">
      <p:cViewPr varScale="1">
        <p:scale>
          <a:sx n="111" d="100"/>
          <a:sy n="111" d="100"/>
        </p:scale>
        <p:origin x="4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96631-EDC5-4B0B-BFB2-BBAE11568177}" type="datetimeFigureOut">
              <a:rPr lang="sl-SI" smtClean="0"/>
              <a:t>24. 08. 2020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B87E3-D24B-4E52-815E-0287A71E95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14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258A725-03C7-4B28-AD76-89D5F46AB831}" type="datetimeFigureOut">
              <a:rPr lang="sl-SI" smtClean="0"/>
              <a:t>24. 08. 2020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1990" y="4779486"/>
            <a:ext cx="5455920" cy="3910489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E8E5476-73CA-47B9-888E-B7CBF7033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539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5476-73CA-47B9-888E-B7CBF7033153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712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D901-B8C9-46C4-82C0-E370869907CB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7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93BF-75CB-4282-936B-598B3D8D22DC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6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BF98-D38D-4DF5-A43B-6482AEB2FE1A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70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F5C-BB75-42E9-9EED-1FDB0F66B858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0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9EF1-7939-4C3E-8014-2B2F638DEE50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396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00C2-2839-4D4E-96BE-55EEF5DA94DA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4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C529-97F2-4834-9B1E-E20F6BFBFD4D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4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3C0-2AA1-47A8-B8AA-54564395B9E1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3B9E-3FFE-4A17-8FCF-F34DCF06DFBA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9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938B-11EC-4961-B25B-41CDF373D6FA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FD45-9087-4489-BB9A-0FC31D645C0D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3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A551-87A7-40A4-9253-B0614AC64CEC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0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D62A-A855-4B1E-95A1-4DBA7FEF4536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8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A86D-9174-4081-A4A1-55B3B622344F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4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9CF3-8B7B-4F51-8079-7FEFCE100F7C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6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7287-101D-4DC8-8EFE-F9B7862902A3}" type="datetime1">
              <a:rPr lang="en-US" smtClean="0"/>
              <a:t>8/24/2020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9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3391E-6578-4E76-8803-BC37418EC98E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4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www.mizs.gov.si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6858000"/>
            <a:ext cx="9277815" cy="1654113"/>
          </a:xfrm>
        </p:spPr>
        <p:txBody>
          <a:bodyPr/>
          <a:lstStyle/>
          <a:p>
            <a:r>
              <a:rPr lang="sl-SI" altLang="sl-SI" sz="12000" b="1" dirty="0" smtClean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altLang="sl-SI" sz="12000" b="1" dirty="0" smtClean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2000" b="1" dirty="0" smtClean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altLang="sl-SI" sz="12000" b="1" dirty="0" smtClean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2000" b="1" dirty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altLang="sl-SI" sz="12000" b="1" dirty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2000" b="1" dirty="0" smtClean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altLang="sl-SI" sz="12000" b="1" dirty="0" smtClean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2000" b="1" dirty="0" smtClean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altLang="sl-SI" sz="12000" b="1" dirty="0" smtClean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2000" b="1" dirty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altLang="sl-SI" sz="12000" b="1" dirty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2000" b="1" dirty="0" smtClean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altLang="sl-SI" sz="12000" b="1" dirty="0" smtClean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2000" b="1" dirty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altLang="sl-SI" sz="12000" b="1" dirty="0">
                <a:solidFill>
                  <a:srgbClr val="529D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000" dirty="0"/>
              <a:t/>
            </a:r>
            <a:br>
              <a:rPr lang="sl-SI" altLang="sl-SI" sz="2000" dirty="0"/>
            </a:br>
            <a:r>
              <a:rPr lang="sl-SI" altLang="sl-SI" sz="4000" dirty="0"/>
              <a:t/>
            </a:r>
            <a:br>
              <a:rPr lang="sl-SI" altLang="sl-SI" sz="4000" dirty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>		</a:t>
            </a:r>
            <a:r>
              <a:rPr lang="sl-SI" sz="4000" dirty="0" smtClean="0">
                <a:solidFill>
                  <a:srgbClr val="0079C1"/>
                </a:solidFill>
                <a:hlinkClick r:id="rId2"/>
              </a:rPr>
              <a:t>www.mizs.gov.si</a:t>
            </a:r>
            <a:r>
              <a:rPr lang="sl-SI" sz="3600" dirty="0">
                <a:solidFill>
                  <a:srgbClr val="0079C1"/>
                </a:solidFill>
              </a:rPr>
              <a:t/>
            </a:r>
            <a:br>
              <a:rPr lang="sl-SI" sz="3600" dirty="0">
                <a:solidFill>
                  <a:srgbClr val="0079C1"/>
                </a:solidFill>
              </a:rPr>
            </a:br>
            <a:r>
              <a:rPr lang="sl-SI" sz="3600" dirty="0">
                <a:solidFill>
                  <a:srgbClr val="0079C1"/>
                </a:solidFill>
              </a:rPr>
              <a:t/>
            </a:r>
            <a:br>
              <a:rPr lang="sl-SI" sz="3600" dirty="0">
                <a:solidFill>
                  <a:srgbClr val="0079C1"/>
                </a:solidFill>
              </a:rPr>
            </a:br>
            <a:endParaRPr lang="sl-SI" sz="3600" dirty="0">
              <a:solidFill>
                <a:srgbClr val="0079C1"/>
              </a:solidFill>
            </a:endParaRPr>
          </a:p>
        </p:txBody>
      </p:sp>
      <p:pic>
        <p:nvPicPr>
          <p:cNvPr id="12" name="Picture 6" descr="i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654" y="5809171"/>
            <a:ext cx="1439863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2" y="250665"/>
            <a:ext cx="4430069" cy="71793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159407" y="1531077"/>
            <a:ext cx="872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Sistem vzgoje in izobraževanja v Republiki Sloveniji v času covid-19: priložnost, dolžnost, ali breme</a:t>
            </a:r>
            <a:r>
              <a:rPr lang="sl-SI" sz="48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?</a:t>
            </a:r>
          </a:p>
          <a:p>
            <a:pPr algn="ctr"/>
            <a:endParaRPr lang="sl-SI" sz="48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sl-SI" sz="2800" dirty="0"/>
              <a:t>Prof. dr. Simona Kustec, </a:t>
            </a:r>
            <a:r>
              <a:rPr lang="sl-SI" sz="2800" dirty="0" smtClean="0"/>
              <a:t>ministrica za </a:t>
            </a:r>
            <a:r>
              <a:rPr lang="sl-SI" sz="2800" dirty="0"/>
              <a:t>izobraževanje, znanost in šport</a:t>
            </a:r>
          </a:p>
          <a:p>
            <a:pPr algn="ctr"/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177695"/>
            <a:ext cx="8596668" cy="982894"/>
          </a:xfrm>
        </p:spPr>
        <p:txBody>
          <a:bodyPr/>
          <a:lstStyle/>
          <a:p>
            <a:r>
              <a:rPr lang="sl-SI" dirty="0">
                <a:solidFill>
                  <a:srgbClr val="0079C1"/>
                </a:solidFill>
              </a:rPr>
              <a:t>TEMELJNI GRADNIKI SISTEMA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LJUDJE za LJUDI</a:t>
            </a:r>
            <a:endParaRPr lang="sl-SI" sz="2400" dirty="0"/>
          </a:p>
          <a:p>
            <a:r>
              <a:rPr lang="sl-SI" sz="2400" dirty="0"/>
              <a:t>ZGODOVINSKI RAZVOJ in POMEN</a:t>
            </a:r>
          </a:p>
          <a:p>
            <a:r>
              <a:rPr lang="sl-SI" sz="2400" dirty="0"/>
              <a:t>VREDNOTE kot NAČELA</a:t>
            </a:r>
          </a:p>
          <a:p>
            <a:r>
              <a:rPr lang="sl-SI" sz="2400" dirty="0" smtClean="0"/>
              <a:t>TRDNOST </a:t>
            </a:r>
            <a:r>
              <a:rPr lang="sl-SI" sz="2400" dirty="0"/>
              <a:t>in STABILNOST</a:t>
            </a:r>
          </a:p>
          <a:p>
            <a:r>
              <a:rPr lang="sl-SI" sz="2400" dirty="0"/>
              <a:t>PROFESIONALNOST, </a:t>
            </a:r>
            <a:r>
              <a:rPr lang="sl-SI" sz="2400" dirty="0" smtClean="0"/>
              <a:t>AVTONOMIJA, ODGOVORNOST in ETIKA</a:t>
            </a:r>
            <a:endParaRPr lang="sl-SI" sz="2400" dirty="0"/>
          </a:p>
          <a:p>
            <a:r>
              <a:rPr lang="sl-SI" sz="2400" dirty="0"/>
              <a:t>ZAUPANJE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3" y="250665"/>
            <a:ext cx="3782462" cy="6129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1721" y="21605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800" b="1" dirty="0">
                <a:solidFill>
                  <a:schemeClr val="accent1"/>
                </a:solidFill>
                <a:latin typeface="Calibri Light" panose="020F0302020204030204"/>
                <a:ea typeface="+mj-ea"/>
                <a:cs typeface="+mj-cs"/>
              </a:rPr>
              <a:t>STANJE DANES: KLIC PO MODERNIZACIJI &amp; SPREMEMBAH – Z ali BREZ COVID-19 IZKUŠNJE</a:t>
            </a:r>
            <a:endParaRPr lang="sl-SI" sz="1400" b="1" dirty="0">
              <a:solidFill>
                <a:schemeClr val="accent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3" y="250665"/>
            <a:ext cx="3782462" cy="6129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510" y="5884424"/>
            <a:ext cx="1438781" cy="7193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11" y="344341"/>
            <a:ext cx="3126958" cy="509391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1160978"/>
            <a:ext cx="9315450" cy="569702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79" y="352863"/>
            <a:ext cx="3127519" cy="512108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371599"/>
            <a:ext cx="12204359" cy="54864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7474" y="970557"/>
            <a:ext cx="839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VIR: https</a:t>
            </a:r>
            <a:r>
              <a:rPr lang="sl-SI" dirty="0"/>
              <a:t>://</a:t>
            </a:r>
            <a:r>
              <a:rPr lang="sl-SI" dirty="0" smtClean="0"/>
              <a:t>www.nijz.si/sl/dnevno-spremljanje-okuzb-s-sars-cov-2-covid-19 </a:t>
            </a:r>
          </a:p>
        </p:txBody>
      </p:sp>
    </p:spTree>
    <p:extLst>
      <p:ext uri="{BB962C8B-B14F-4D97-AF65-F5344CB8AC3E}">
        <p14:creationId xmlns:p14="http://schemas.microsoft.com/office/powerpoint/2010/main" val="20056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79" y="352863"/>
            <a:ext cx="3127519" cy="51210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0" y="961804"/>
            <a:ext cx="8689776" cy="58961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424471" cy="6248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1" y="238452"/>
            <a:ext cx="3127519" cy="5121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878" y="893852"/>
            <a:ext cx="9012490" cy="59641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8" y="239618"/>
            <a:ext cx="3127519" cy="5121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RAZVOJNO DALJE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3" y="1695893"/>
            <a:ext cx="8870703" cy="4345469"/>
          </a:xfrm>
        </p:spPr>
        <p:txBody>
          <a:bodyPr>
            <a:normAutofit fontScale="92500"/>
          </a:bodyPr>
          <a:lstStyle/>
          <a:p>
            <a:r>
              <a:rPr lang="sl-SI" sz="2800" dirty="0" smtClean="0"/>
              <a:t>VSEBINSKO STROKOVI POGLED: evalvacija učnih načrtov</a:t>
            </a:r>
          </a:p>
          <a:p>
            <a:r>
              <a:rPr lang="sl-SI" sz="2800" dirty="0" smtClean="0"/>
              <a:t>ORGANIZACIJSKI VIDIKI: ‚mesto‘ izobraževanja</a:t>
            </a:r>
          </a:p>
          <a:p>
            <a:r>
              <a:rPr lang="sl-SI" sz="2800" dirty="0" smtClean="0"/>
              <a:t>DIGITALIZACIJA</a:t>
            </a:r>
          </a:p>
          <a:p>
            <a:r>
              <a:rPr lang="sl-SI" sz="2800" dirty="0" smtClean="0"/>
              <a:t>UMETNA INTELIGENCA</a:t>
            </a:r>
          </a:p>
          <a:p>
            <a:r>
              <a:rPr lang="sl-SI" sz="2800" dirty="0" smtClean="0"/>
              <a:t>NAČELA in VODILA: javno dobro, stroka, sodelovanje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accent1"/>
                </a:solidFill>
              </a:rPr>
              <a:t>------------------------------------------------------------------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accent1"/>
                </a:solidFill>
              </a:rPr>
              <a:t>UČITELJSTVO KOT PROFESIJA &amp; UČITELJ KOT PRVI GLASNIK RAZUMA IN DUHA V PODOBI ČLOVEKA</a:t>
            </a:r>
            <a:endParaRPr lang="sl-SI" sz="2800" b="1" dirty="0">
              <a:solidFill>
                <a:schemeClr val="accent1"/>
              </a:solidFill>
            </a:endParaRP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Po meri 1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79C1"/>
      </a:accent1>
      <a:accent2>
        <a:srgbClr val="78A22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Gladk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5777</TotalTime>
  <Words>146</Words>
  <Application>Microsoft Office PowerPoint</Application>
  <PresentationFormat>Širokozaslonsko</PresentationFormat>
  <Paragraphs>31</Paragraphs>
  <Slides>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Wingdings 3</vt:lpstr>
      <vt:lpstr>Tema1</vt:lpstr>
      <vt:lpstr>             www.mizs.gov.si  </vt:lpstr>
      <vt:lpstr>TEMELJNI GRADNIKI SISTEMA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KAKO RAZVOJNO DALJE</vt:lpstr>
    </vt:vector>
  </TitlesOfParts>
  <Company>MIZKŠ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Helga Brigita Kočevar</dc:creator>
  <cp:lastModifiedBy>Barbara Petkovšek</cp:lastModifiedBy>
  <cp:revision>204</cp:revision>
  <cp:lastPrinted>2020-03-03T10:33:50Z</cp:lastPrinted>
  <dcterms:created xsi:type="dcterms:W3CDTF">2016-07-20T09:58:37Z</dcterms:created>
  <dcterms:modified xsi:type="dcterms:W3CDTF">2020-08-24T07:44:35Z</dcterms:modified>
</cp:coreProperties>
</file>