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74" r:id="rId3"/>
    <p:sldMasterId id="2147483686" r:id="rId4"/>
  </p:sldMasterIdLst>
  <p:notesMasterIdLst>
    <p:notesMasterId r:id="rId27"/>
  </p:notesMasterIdLst>
  <p:handoutMasterIdLst>
    <p:handoutMasterId r:id="rId28"/>
  </p:handoutMasterIdLst>
  <p:sldIdLst>
    <p:sldId id="299" r:id="rId5"/>
    <p:sldId id="258" r:id="rId6"/>
    <p:sldId id="284" r:id="rId7"/>
    <p:sldId id="286" r:id="rId8"/>
    <p:sldId id="287" r:id="rId9"/>
    <p:sldId id="288" r:id="rId10"/>
    <p:sldId id="283" r:id="rId11"/>
    <p:sldId id="289" r:id="rId12"/>
    <p:sldId id="290" r:id="rId13"/>
    <p:sldId id="265" r:id="rId14"/>
    <p:sldId id="273" r:id="rId15"/>
    <p:sldId id="275" r:id="rId16"/>
    <p:sldId id="274" r:id="rId17"/>
    <p:sldId id="300" r:id="rId18"/>
    <p:sldId id="301" r:id="rId19"/>
    <p:sldId id="262" r:id="rId20"/>
    <p:sldId id="295" r:id="rId21"/>
    <p:sldId id="259" r:id="rId22"/>
    <p:sldId id="277" r:id="rId23"/>
    <p:sldId id="278" r:id="rId24"/>
    <p:sldId id="281" r:id="rId25"/>
    <p:sldId id="291" r:id="rId26"/>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A974DB-280C-4F46-B7B3-39BAA288B7CF}" type="doc">
      <dgm:prSet loTypeId="urn:microsoft.com/office/officeart/2005/8/layout/radial6" loCatId="cycle" qsTypeId="urn:microsoft.com/office/officeart/2005/8/quickstyle/3d1" qsCatId="3D" csTypeId="urn:microsoft.com/office/officeart/2005/8/colors/colorful1" csCatId="colorful" phldr="1"/>
      <dgm:spPr/>
      <dgm:t>
        <a:bodyPr/>
        <a:lstStyle/>
        <a:p>
          <a:endParaRPr lang="sl-SI"/>
        </a:p>
      </dgm:t>
    </dgm:pt>
    <dgm:pt modelId="{61D65F4C-3350-4E91-8E64-91D5DE231AA5}">
      <dgm:prSet phldrT="[besedilo]" custT="1"/>
      <dgm:spPr/>
      <dgm:t>
        <a:bodyPr/>
        <a:lstStyle/>
        <a:p>
          <a:r>
            <a:rPr lang="sl-SI" sz="1750" b="1" dirty="0" smtClean="0">
              <a:solidFill>
                <a:schemeClr val="tx1"/>
              </a:solidFill>
            </a:rPr>
            <a:t>GRAFITI KOT SREDSTVO ZA DOSEGANJE UČNIH CILJEV</a:t>
          </a:r>
        </a:p>
      </dgm:t>
    </dgm:pt>
    <dgm:pt modelId="{F768B04F-D41E-4A20-84F5-23F887B934D1}" type="parTrans" cxnId="{5C97D084-66CB-417F-8D97-E73E385E15FD}">
      <dgm:prSet/>
      <dgm:spPr/>
      <dgm:t>
        <a:bodyPr/>
        <a:lstStyle/>
        <a:p>
          <a:endParaRPr lang="sl-SI" b="1">
            <a:solidFill>
              <a:schemeClr val="tx1"/>
            </a:solidFill>
          </a:endParaRPr>
        </a:p>
      </dgm:t>
    </dgm:pt>
    <dgm:pt modelId="{656E17A9-3EE2-42E0-8FB3-72CE91A46A8F}" type="sibTrans" cxnId="{5C97D084-66CB-417F-8D97-E73E385E15FD}">
      <dgm:prSet/>
      <dgm:spPr/>
      <dgm:t>
        <a:bodyPr/>
        <a:lstStyle/>
        <a:p>
          <a:endParaRPr lang="sl-SI" b="1">
            <a:solidFill>
              <a:schemeClr val="tx1"/>
            </a:solidFill>
          </a:endParaRPr>
        </a:p>
      </dgm:t>
    </dgm:pt>
    <dgm:pt modelId="{4B003C83-C898-4759-812B-4C321BE14A3A}">
      <dgm:prSet phldrT="[besedilo]" custT="1"/>
      <dgm:spPr/>
      <dgm:t>
        <a:bodyPr/>
        <a:lstStyle/>
        <a:p>
          <a:r>
            <a:rPr lang="sl-SI" sz="1300" b="1" dirty="0" smtClean="0">
              <a:solidFill>
                <a:schemeClr val="tx1"/>
              </a:solidFill>
            </a:rPr>
            <a:t>Otroci in mladi ne priznajo meja (mednarodni projekt)</a:t>
          </a:r>
          <a:endParaRPr lang="sl-SI" sz="1300" b="1" dirty="0">
            <a:solidFill>
              <a:schemeClr val="tx1"/>
            </a:solidFill>
          </a:endParaRPr>
        </a:p>
      </dgm:t>
    </dgm:pt>
    <dgm:pt modelId="{2B7B9111-E942-47DC-886F-601EB52F22EF}" type="parTrans" cxnId="{4EFB08C7-31D6-4399-96AE-DEC2C9E7F03F}">
      <dgm:prSet/>
      <dgm:spPr/>
      <dgm:t>
        <a:bodyPr/>
        <a:lstStyle/>
        <a:p>
          <a:endParaRPr lang="sl-SI" b="1">
            <a:solidFill>
              <a:schemeClr val="tx1"/>
            </a:solidFill>
          </a:endParaRPr>
        </a:p>
      </dgm:t>
    </dgm:pt>
    <dgm:pt modelId="{8038CCC3-26F6-43E8-BB84-3658AD0B8F34}" type="sibTrans" cxnId="{4EFB08C7-31D6-4399-96AE-DEC2C9E7F03F}">
      <dgm:prSet/>
      <dgm:spPr/>
      <dgm:t>
        <a:bodyPr/>
        <a:lstStyle/>
        <a:p>
          <a:endParaRPr lang="sl-SI" b="1">
            <a:solidFill>
              <a:schemeClr val="tx1"/>
            </a:solidFill>
          </a:endParaRPr>
        </a:p>
      </dgm:t>
    </dgm:pt>
    <dgm:pt modelId="{CA9B706C-1041-4B1E-983A-2B44481CA616}">
      <dgm:prSet phldrT="[besedilo]" custT="1"/>
      <dgm:spPr/>
      <dgm:t>
        <a:bodyPr/>
        <a:lstStyle/>
        <a:p>
          <a:r>
            <a:rPr lang="sl-SI" sz="1400" b="1" dirty="0" smtClean="0">
              <a:solidFill>
                <a:schemeClr val="tx1"/>
              </a:solidFill>
            </a:rPr>
            <a:t>Umestitev v pouk povezava z učnim načrtom</a:t>
          </a:r>
          <a:endParaRPr lang="sl-SI" sz="1400" b="1" dirty="0">
            <a:solidFill>
              <a:schemeClr val="tx1"/>
            </a:solidFill>
          </a:endParaRPr>
        </a:p>
      </dgm:t>
    </dgm:pt>
    <dgm:pt modelId="{0B15EB8A-5615-4F16-AA77-BDA270F09C3E}" type="parTrans" cxnId="{DCCD2C91-BFBC-4A00-B9B0-5544502BB8FF}">
      <dgm:prSet/>
      <dgm:spPr/>
      <dgm:t>
        <a:bodyPr/>
        <a:lstStyle/>
        <a:p>
          <a:endParaRPr lang="sl-SI" b="1">
            <a:solidFill>
              <a:schemeClr val="tx1"/>
            </a:solidFill>
          </a:endParaRPr>
        </a:p>
      </dgm:t>
    </dgm:pt>
    <dgm:pt modelId="{A3744677-4D85-415C-8EE0-887BB858B8E9}" type="sibTrans" cxnId="{DCCD2C91-BFBC-4A00-B9B0-5544502BB8FF}">
      <dgm:prSet/>
      <dgm:spPr/>
      <dgm:t>
        <a:bodyPr/>
        <a:lstStyle/>
        <a:p>
          <a:endParaRPr lang="sl-SI" b="1">
            <a:solidFill>
              <a:schemeClr val="tx1"/>
            </a:solidFill>
          </a:endParaRPr>
        </a:p>
      </dgm:t>
    </dgm:pt>
    <dgm:pt modelId="{DED4049E-2EE3-4D9C-93AD-63132FA5BE15}">
      <dgm:prSet phldrT="[besedilo]" custT="1"/>
      <dgm:spPr/>
      <dgm:t>
        <a:bodyPr/>
        <a:lstStyle/>
        <a:p>
          <a:r>
            <a:rPr lang="sl-SI" sz="1400" b="1" dirty="0" smtClean="0">
              <a:solidFill>
                <a:schemeClr val="tx1"/>
              </a:solidFill>
            </a:rPr>
            <a:t>Delavnice za učence</a:t>
          </a:r>
          <a:endParaRPr lang="sl-SI" sz="1400" b="1" dirty="0">
            <a:solidFill>
              <a:schemeClr val="tx1"/>
            </a:solidFill>
          </a:endParaRPr>
        </a:p>
      </dgm:t>
    </dgm:pt>
    <dgm:pt modelId="{1FD039EE-9497-4033-B3F4-6814CA983A5D}" type="parTrans" cxnId="{0BC85A10-DBF3-4B4D-84E0-396E6C5172AD}">
      <dgm:prSet/>
      <dgm:spPr/>
      <dgm:t>
        <a:bodyPr/>
        <a:lstStyle/>
        <a:p>
          <a:endParaRPr lang="sl-SI" b="1">
            <a:solidFill>
              <a:schemeClr val="tx1"/>
            </a:solidFill>
          </a:endParaRPr>
        </a:p>
      </dgm:t>
    </dgm:pt>
    <dgm:pt modelId="{BFEB5650-32B6-4745-8E25-B03D24BC09E8}" type="sibTrans" cxnId="{0BC85A10-DBF3-4B4D-84E0-396E6C5172AD}">
      <dgm:prSet/>
      <dgm:spPr/>
      <dgm:t>
        <a:bodyPr/>
        <a:lstStyle/>
        <a:p>
          <a:endParaRPr lang="sl-SI" b="1">
            <a:solidFill>
              <a:schemeClr val="tx1"/>
            </a:solidFill>
          </a:endParaRPr>
        </a:p>
      </dgm:t>
    </dgm:pt>
    <dgm:pt modelId="{0A6785F1-36BB-4B64-A784-54D877AA66AC}">
      <dgm:prSet phldrT="[besedilo]" custT="1"/>
      <dgm:spPr/>
      <dgm:t>
        <a:bodyPr/>
        <a:lstStyle/>
        <a:p>
          <a:r>
            <a:rPr lang="sl-SI" sz="1400" b="1" dirty="0" smtClean="0">
              <a:solidFill>
                <a:schemeClr val="tx1"/>
              </a:solidFill>
            </a:rPr>
            <a:t>Delo v razredu</a:t>
          </a:r>
          <a:endParaRPr lang="sl-SI" sz="1400" b="1" dirty="0">
            <a:solidFill>
              <a:schemeClr val="tx1"/>
            </a:solidFill>
          </a:endParaRPr>
        </a:p>
      </dgm:t>
    </dgm:pt>
    <dgm:pt modelId="{98863AE5-8175-43A7-839D-7E7C761957B0}" type="parTrans" cxnId="{2CDA5890-B3D7-4FC4-826A-3C0464CFC366}">
      <dgm:prSet/>
      <dgm:spPr/>
      <dgm:t>
        <a:bodyPr/>
        <a:lstStyle/>
        <a:p>
          <a:endParaRPr lang="sl-SI" b="1">
            <a:solidFill>
              <a:schemeClr val="tx1"/>
            </a:solidFill>
          </a:endParaRPr>
        </a:p>
      </dgm:t>
    </dgm:pt>
    <dgm:pt modelId="{46A7B155-052D-4818-B555-7BA752C52A91}" type="sibTrans" cxnId="{2CDA5890-B3D7-4FC4-826A-3C0464CFC366}">
      <dgm:prSet/>
      <dgm:spPr/>
      <dgm:t>
        <a:bodyPr/>
        <a:lstStyle/>
        <a:p>
          <a:endParaRPr lang="sl-SI" b="1">
            <a:solidFill>
              <a:schemeClr val="tx1"/>
            </a:solidFill>
          </a:endParaRPr>
        </a:p>
      </dgm:t>
    </dgm:pt>
    <dgm:pt modelId="{6949B898-289D-4DD1-BFE1-05CC1F76F2E5}">
      <dgm:prSet phldrT="[besedilo]" custT="1"/>
      <dgm:spPr/>
      <dgm:t>
        <a:bodyPr/>
        <a:lstStyle/>
        <a:p>
          <a:r>
            <a:rPr lang="sl-SI" sz="1400" b="1" dirty="0" smtClean="0">
              <a:solidFill>
                <a:schemeClr val="tx1"/>
              </a:solidFill>
            </a:rPr>
            <a:t>Slogani</a:t>
          </a:r>
          <a:endParaRPr lang="sl-SI" sz="1400" b="1" dirty="0">
            <a:solidFill>
              <a:schemeClr val="tx1"/>
            </a:solidFill>
          </a:endParaRPr>
        </a:p>
      </dgm:t>
    </dgm:pt>
    <dgm:pt modelId="{6A5E1BF8-E00C-4D16-BA69-C9CE752644DA}" type="parTrans" cxnId="{4A40E64B-5CD8-4EB3-897D-0B7F96D073A0}">
      <dgm:prSet/>
      <dgm:spPr/>
      <dgm:t>
        <a:bodyPr/>
        <a:lstStyle/>
        <a:p>
          <a:endParaRPr lang="sl-SI" b="1">
            <a:solidFill>
              <a:schemeClr val="tx1"/>
            </a:solidFill>
          </a:endParaRPr>
        </a:p>
      </dgm:t>
    </dgm:pt>
    <dgm:pt modelId="{781E2F39-41FF-4798-8FAB-6B0AA57247B6}" type="sibTrans" cxnId="{4A40E64B-5CD8-4EB3-897D-0B7F96D073A0}">
      <dgm:prSet/>
      <dgm:spPr/>
      <dgm:t>
        <a:bodyPr/>
        <a:lstStyle/>
        <a:p>
          <a:endParaRPr lang="sl-SI" b="1">
            <a:solidFill>
              <a:schemeClr val="tx1"/>
            </a:solidFill>
          </a:endParaRPr>
        </a:p>
      </dgm:t>
    </dgm:pt>
    <dgm:pt modelId="{FC2A57E0-7CEE-4F12-ABD8-22E1AB6BDCDB}">
      <dgm:prSet phldrT="[besedilo]" custT="1"/>
      <dgm:spPr/>
      <dgm:t>
        <a:bodyPr/>
        <a:lstStyle/>
        <a:p>
          <a:r>
            <a:rPr lang="sl-SI" sz="1400" b="1" i="0" dirty="0" smtClean="0">
              <a:solidFill>
                <a:schemeClr val="tx1"/>
              </a:solidFill>
            </a:rPr>
            <a:t>ID Jaz in ti ter odnosi med nami:</a:t>
          </a:r>
        </a:p>
        <a:p>
          <a:r>
            <a:rPr lang="sl-SI" sz="1400" b="1" i="0" dirty="0" smtClean="0">
              <a:solidFill>
                <a:schemeClr val="tx1"/>
              </a:solidFill>
            </a:rPr>
            <a:t>Nastanek grafitov</a:t>
          </a:r>
          <a:endParaRPr lang="sl-SI" sz="1400" b="1" i="0" dirty="0">
            <a:solidFill>
              <a:schemeClr val="tx1"/>
            </a:solidFill>
          </a:endParaRPr>
        </a:p>
      </dgm:t>
    </dgm:pt>
    <dgm:pt modelId="{22E75E8B-9391-4DB2-99CE-1E409118AF73}" type="parTrans" cxnId="{18B1E2E3-93A3-401C-8B0F-889140C6C42F}">
      <dgm:prSet/>
      <dgm:spPr/>
      <dgm:t>
        <a:bodyPr/>
        <a:lstStyle/>
        <a:p>
          <a:endParaRPr lang="sl-SI" b="1">
            <a:solidFill>
              <a:schemeClr val="tx1"/>
            </a:solidFill>
          </a:endParaRPr>
        </a:p>
      </dgm:t>
    </dgm:pt>
    <dgm:pt modelId="{A062A573-7FAF-4C94-B629-3B2BC63DAB7A}" type="sibTrans" cxnId="{18B1E2E3-93A3-401C-8B0F-889140C6C42F}">
      <dgm:prSet/>
      <dgm:spPr/>
      <dgm:t>
        <a:bodyPr/>
        <a:lstStyle/>
        <a:p>
          <a:endParaRPr lang="sl-SI" b="1">
            <a:solidFill>
              <a:schemeClr val="tx1"/>
            </a:solidFill>
          </a:endParaRPr>
        </a:p>
      </dgm:t>
    </dgm:pt>
    <dgm:pt modelId="{ABDA17D5-705C-4C27-82A1-CF2EF3E64C94}" type="pres">
      <dgm:prSet presAssocID="{FFA974DB-280C-4F46-B7B3-39BAA288B7CF}" presName="Name0" presStyleCnt="0">
        <dgm:presLayoutVars>
          <dgm:chMax val="1"/>
          <dgm:dir/>
          <dgm:animLvl val="ctr"/>
          <dgm:resizeHandles val="exact"/>
        </dgm:presLayoutVars>
      </dgm:prSet>
      <dgm:spPr/>
      <dgm:t>
        <a:bodyPr/>
        <a:lstStyle/>
        <a:p>
          <a:endParaRPr lang="sl-SI"/>
        </a:p>
      </dgm:t>
    </dgm:pt>
    <dgm:pt modelId="{E3E5EB0B-AEE8-43F2-8C2D-0E926E153FEF}" type="pres">
      <dgm:prSet presAssocID="{61D65F4C-3350-4E91-8E64-91D5DE231AA5}" presName="centerShape" presStyleLbl="node0" presStyleIdx="0" presStyleCnt="1"/>
      <dgm:spPr/>
      <dgm:t>
        <a:bodyPr/>
        <a:lstStyle/>
        <a:p>
          <a:endParaRPr lang="sl-SI"/>
        </a:p>
      </dgm:t>
    </dgm:pt>
    <dgm:pt modelId="{0A5517ED-AEFC-41DE-B6BE-2BBAF49F0E60}" type="pres">
      <dgm:prSet presAssocID="{4B003C83-C898-4759-812B-4C321BE14A3A}" presName="node" presStyleLbl="node1" presStyleIdx="0" presStyleCnt="6">
        <dgm:presLayoutVars>
          <dgm:bulletEnabled val="1"/>
        </dgm:presLayoutVars>
      </dgm:prSet>
      <dgm:spPr/>
      <dgm:t>
        <a:bodyPr/>
        <a:lstStyle/>
        <a:p>
          <a:endParaRPr lang="sl-SI"/>
        </a:p>
      </dgm:t>
    </dgm:pt>
    <dgm:pt modelId="{D5B540B9-5155-4DE6-83A8-7F04A4C7153F}" type="pres">
      <dgm:prSet presAssocID="{4B003C83-C898-4759-812B-4C321BE14A3A}" presName="dummy" presStyleCnt="0"/>
      <dgm:spPr/>
    </dgm:pt>
    <dgm:pt modelId="{A6B1F51B-33C2-467C-8AFE-B0F79EE80FD0}" type="pres">
      <dgm:prSet presAssocID="{8038CCC3-26F6-43E8-BB84-3658AD0B8F34}" presName="sibTrans" presStyleLbl="sibTrans2D1" presStyleIdx="0" presStyleCnt="6"/>
      <dgm:spPr/>
      <dgm:t>
        <a:bodyPr/>
        <a:lstStyle/>
        <a:p>
          <a:endParaRPr lang="sl-SI"/>
        </a:p>
      </dgm:t>
    </dgm:pt>
    <dgm:pt modelId="{CE016A8C-0028-464E-9824-1974658A9078}" type="pres">
      <dgm:prSet presAssocID="{CA9B706C-1041-4B1E-983A-2B44481CA616}" presName="node" presStyleLbl="node1" presStyleIdx="1" presStyleCnt="6">
        <dgm:presLayoutVars>
          <dgm:bulletEnabled val="1"/>
        </dgm:presLayoutVars>
      </dgm:prSet>
      <dgm:spPr/>
      <dgm:t>
        <a:bodyPr/>
        <a:lstStyle/>
        <a:p>
          <a:endParaRPr lang="sl-SI"/>
        </a:p>
      </dgm:t>
    </dgm:pt>
    <dgm:pt modelId="{9E3E8278-F669-400C-B865-ED2C133274E9}" type="pres">
      <dgm:prSet presAssocID="{CA9B706C-1041-4B1E-983A-2B44481CA616}" presName="dummy" presStyleCnt="0"/>
      <dgm:spPr/>
    </dgm:pt>
    <dgm:pt modelId="{D17D9671-3FC2-4846-B65A-E58D137374EE}" type="pres">
      <dgm:prSet presAssocID="{A3744677-4D85-415C-8EE0-887BB858B8E9}" presName="sibTrans" presStyleLbl="sibTrans2D1" presStyleIdx="1" presStyleCnt="6"/>
      <dgm:spPr/>
      <dgm:t>
        <a:bodyPr/>
        <a:lstStyle/>
        <a:p>
          <a:endParaRPr lang="sl-SI"/>
        </a:p>
      </dgm:t>
    </dgm:pt>
    <dgm:pt modelId="{106B1970-5F24-4ADC-BA11-B5343C1CF8E6}" type="pres">
      <dgm:prSet presAssocID="{DED4049E-2EE3-4D9C-93AD-63132FA5BE15}" presName="node" presStyleLbl="node1" presStyleIdx="2" presStyleCnt="6">
        <dgm:presLayoutVars>
          <dgm:bulletEnabled val="1"/>
        </dgm:presLayoutVars>
      </dgm:prSet>
      <dgm:spPr/>
      <dgm:t>
        <a:bodyPr/>
        <a:lstStyle/>
        <a:p>
          <a:endParaRPr lang="sl-SI"/>
        </a:p>
      </dgm:t>
    </dgm:pt>
    <dgm:pt modelId="{B2E20999-ADF5-413D-B6CB-D1ABAD2771BF}" type="pres">
      <dgm:prSet presAssocID="{DED4049E-2EE3-4D9C-93AD-63132FA5BE15}" presName="dummy" presStyleCnt="0"/>
      <dgm:spPr/>
    </dgm:pt>
    <dgm:pt modelId="{17F0E7E9-928B-48D2-BA04-6FF9C46079CC}" type="pres">
      <dgm:prSet presAssocID="{BFEB5650-32B6-4745-8E25-B03D24BC09E8}" presName="sibTrans" presStyleLbl="sibTrans2D1" presStyleIdx="2" presStyleCnt="6"/>
      <dgm:spPr/>
      <dgm:t>
        <a:bodyPr/>
        <a:lstStyle/>
        <a:p>
          <a:endParaRPr lang="sl-SI"/>
        </a:p>
      </dgm:t>
    </dgm:pt>
    <dgm:pt modelId="{CDB834C3-8411-4C37-B2F4-43100BEA5B93}" type="pres">
      <dgm:prSet presAssocID="{0A6785F1-36BB-4B64-A784-54D877AA66AC}" presName="node" presStyleLbl="node1" presStyleIdx="3" presStyleCnt="6">
        <dgm:presLayoutVars>
          <dgm:bulletEnabled val="1"/>
        </dgm:presLayoutVars>
      </dgm:prSet>
      <dgm:spPr/>
      <dgm:t>
        <a:bodyPr/>
        <a:lstStyle/>
        <a:p>
          <a:endParaRPr lang="sl-SI"/>
        </a:p>
      </dgm:t>
    </dgm:pt>
    <dgm:pt modelId="{060279F0-8E47-4BA9-A790-35BE3E719A48}" type="pres">
      <dgm:prSet presAssocID="{0A6785F1-36BB-4B64-A784-54D877AA66AC}" presName="dummy" presStyleCnt="0"/>
      <dgm:spPr/>
    </dgm:pt>
    <dgm:pt modelId="{FF0CD4E7-746C-4EDC-BC8B-1E7B5209D33F}" type="pres">
      <dgm:prSet presAssocID="{46A7B155-052D-4818-B555-7BA752C52A91}" presName="sibTrans" presStyleLbl="sibTrans2D1" presStyleIdx="3" presStyleCnt="6"/>
      <dgm:spPr/>
      <dgm:t>
        <a:bodyPr/>
        <a:lstStyle/>
        <a:p>
          <a:endParaRPr lang="sl-SI"/>
        </a:p>
      </dgm:t>
    </dgm:pt>
    <dgm:pt modelId="{C61927AF-47BB-40AB-B71C-A277F58FBA28}" type="pres">
      <dgm:prSet presAssocID="{6949B898-289D-4DD1-BFE1-05CC1F76F2E5}" presName="node" presStyleLbl="node1" presStyleIdx="4" presStyleCnt="6">
        <dgm:presLayoutVars>
          <dgm:bulletEnabled val="1"/>
        </dgm:presLayoutVars>
      </dgm:prSet>
      <dgm:spPr/>
      <dgm:t>
        <a:bodyPr/>
        <a:lstStyle/>
        <a:p>
          <a:endParaRPr lang="sl-SI"/>
        </a:p>
      </dgm:t>
    </dgm:pt>
    <dgm:pt modelId="{D7E4F1A8-A620-49E6-9FBD-C3A61C5887E5}" type="pres">
      <dgm:prSet presAssocID="{6949B898-289D-4DD1-BFE1-05CC1F76F2E5}" presName="dummy" presStyleCnt="0"/>
      <dgm:spPr/>
    </dgm:pt>
    <dgm:pt modelId="{1C933206-3464-407D-B143-9CA651586F8A}" type="pres">
      <dgm:prSet presAssocID="{781E2F39-41FF-4798-8FAB-6B0AA57247B6}" presName="sibTrans" presStyleLbl="sibTrans2D1" presStyleIdx="4" presStyleCnt="6"/>
      <dgm:spPr/>
      <dgm:t>
        <a:bodyPr/>
        <a:lstStyle/>
        <a:p>
          <a:endParaRPr lang="sl-SI"/>
        </a:p>
      </dgm:t>
    </dgm:pt>
    <dgm:pt modelId="{617603E7-4410-48F5-874A-4A57F1FC4D2F}" type="pres">
      <dgm:prSet presAssocID="{FC2A57E0-7CEE-4F12-ABD8-22E1AB6BDCDB}" presName="node" presStyleLbl="node1" presStyleIdx="5" presStyleCnt="6">
        <dgm:presLayoutVars>
          <dgm:bulletEnabled val="1"/>
        </dgm:presLayoutVars>
      </dgm:prSet>
      <dgm:spPr/>
      <dgm:t>
        <a:bodyPr/>
        <a:lstStyle/>
        <a:p>
          <a:endParaRPr lang="sl-SI"/>
        </a:p>
      </dgm:t>
    </dgm:pt>
    <dgm:pt modelId="{4A835E55-E1BA-4973-AF34-F344D3EA0429}" type="pres">
      <dgm:prSet presAssocID="{FC2A57E0-7CEE-4F12-ABD8-22E1AB6BDCDB}" presName="dummy" presStyleCnt="0"/>
      <dgm:spPr/>
    </dgm:pt>
    <dgm:pt modelId="{B14E9A4F-3CE0-432A-BD29-71D3D2FB512D}" type="pres">
      <dgm:prSet presAssocID="{A062A573-7FAF-4C94-B629-3B2BC63DAB7A}" presName="sibTrans" presStyleLbl="sibTrans2D1" presStyleIdx="5" presStyleCnt="6"/>
      <dgm:spPr/>
      <dgm:t>
        <a:bodyPr/>
        <a:lstStyle/>
        <a:p>
          <a:endParaRPr lang="sl-SI"/>
        </a:p>
      </dgm:t>
    </dgm:pt>
  </dgm:ptLst>
  <dgm:cxnLst>
    <dgm:cxn modelId="{24FDDE15-090B-49D5-AE4B-425E09A8BD2D}" type="presOf" srcId="{6949B898-289D-4DD1-BFE1-05CC1F76F2E5}" destId="{C61927AF-47BB-40AB-B71C-A277F58FBA28}" srcOrd="0" destOrd="0" presId="urn:microsoft.com/office/officeart/2005/8/layout/radial6"/>
    <dgm:cxn modelId="{4EFB08C7-31D6-4399-96AE-DEC2C9E7F03F}" srcId="{61D65F4C-3350-4E91-8E64-91D5DE231AA5}" destId="{4B003C83-C898-4759-812B-4C321BE14A3A}" srcOrd="0" destOrd="0" parTransId="{2B7B9111-E942-47DC-886F-601EB52F22EF}" sibTransId="{8038CCC3-26F6-43E8-BB84-3658AD0B8F34}"/>
    <dgm:cxn modelId="{F02C5A25-5809-4625-B435-CD08C523B662}" type="presOf" srcId="{CA9B706C-1041-4B1E-983A-2B44481CA616}" destId="{CE016A8C-0028-464E-9824-1974658A9078}" srcOrd="0" destOrd="0" presId="urn:microsoft.com/office/officeart/2005/8/layout/radial6"/>
    <dgm:cxn modelId="{8BD4FC2A-3A5B-4E79-A9B7-FAD4C8B46EC0}" type="presOf" srcId="{0A6785F1-36BB-4B64-A784-54D877AA66AC}" destId="{CDB834C3-8411-4C37-B2F4-43100BEA5B93}" srcOrd="0" destOrd="0" presId="urn:microsoft.com/office/officeart/2005/8/layout/radial6"/>
    <dgm:cxn modelId="{470EA64F-05EF-4EA3-A8D3-96A4A3D809FE}" type="presOf" srcId="{DED4049E-2EE3-4D9C-93AD-63132FA5BE15}" destId="{106B1970-5F24-4ADC-BA11-B5343C1CF8E6}" srcOrd="0" destOrd="0" presId="urn:microsoft.com/office/officeart/2005/8/layout/radial6"/>
    <dgm:cxn modelId="{4A40E64B-5CD8-4EB3-897D-0B7F96D073A0}" srcId="{61D65F4C-3350-4E91-8E64-91D5DE231AA5}" destId="{6949B898-289D-4DD1-BFE1-05CC1F76F2E5}" srcOrd="4" destOrd="0" parTransId="{6A5E1BF8-E00C-4D16-BA69-C9CE752644DA}" sibTransId="{781E2F39-41FF-4798-8FAB-6B0AA57247B6}"/>
    <dgm:cxn modelId="{820EA729-EBBF-4971-AEC2-76843C66921E}" type="presOf" srcId="{A3744677-4D85-415C-8EE0-887BB858B8E9}" destId="{D17D9671-3FC2-4846-B65A-E58D137374EE}" srcOrd="0" destOrd="0" presId="urn:microsoft.com/office/officeart/2005/8/layout/radial6"/>
    <dgm:cxn modelId="{5C97D084-66CB-417F-8D97-E73E385E15FD}" srcId="{FFA974DB-280C-4F46-B7B3-39BAA288B7CF}" destId="{61D65F4C-3350-4E91-8E64-91D5DE231AA5}" srcOrd="0" destOrd="0" parTransId="{F768B04F-D41E-4A20-84F5-23F887B934D1}" sibTransId="{656E17A9-3EE2-42E0-8FB3-72CE91A46A8F}"/>
    <dgm:cxn modelId="{2CDA5890-B3D7-4FC4-826A-3C0464CFC366}" srcId="{61D65F4C-3350-4E91-8E64-91D5DE231AA5}" destId="{0A6785F1-36BB-4B64-A784-54D877AA66AC}" srcOrd="3" destOrd="0" parTransId="{98863AE5-8175-43A7-839D-7E7C761957B0}" sibTransId="{46A7B155-052D-4818-B555-7BA752C52A91}"/>
    <dgm:cxn modelId="{00FFD1BC-2106-4C3E-B955-370BD8712AA8}" type="presOf" srcId="{FFA974DB-280C-4F46-B7B3-39BAA288B7CF}" destId="{ABDA17D5-705C-4C27-82A1-CF2EF3E64C94}" srcOrd="0" destOrd="0" presId="urn:microsoft.com/office/officeart/2005/8/layout/radial6"/>
    <dgm:cxn modelId="{BE6D6105-1F2A-4F27-8171-3C69F276350D}" type="presOf" srcId="{4B003C83-C898-4759-812B-4C321BE14A3A}" destId="{0A5517ED-AEFC-41DE-B6BE-2BBAF49F0E60}" srcOrd="0" destOrd="0" presId="urn:microsoft.com/office/officeart/2005/8/layout/radial6"/>
    <dgm:cxn modelId="{260568FC-5F73-47A4-9F60-FED8A954AB80}" type="presOf" srcId="{61D65F4C-3350-4E91-8E64-91D5DE231AA5}" destId="{E3E5EB0B-AEE8-43F2-8C2D-0E926E153FEF}" srcOrd="0" destOrd="0" presId="urn:microsoft.com/office/officeart/2005/8/layout/radial6"/>
    <dgm:cxn modelId="{7053ECC2-AA6E-45ED-A9CA-86BFAEE2F666}" type="presOf" srcId="{FC2A57E0-7CEE-4F12-ABD8-22E1AB6BDCDB}" destId="{617603E7-4410-48F5-874A-4A57F1FC4D2F}" srcOrd="0" destOrd="0" presId="urn:microsoft.com/office/officeart/2005/8/layout/radial6"/>
    <dgm:cxn modelId="{E0BA66EE-D2E2-446B-8406-6D60058C88E3}" type="presOf" srcId="{BFEB5650-32B6-4745-8E25-B03D24BC09E8}" destId="{17F0E7E9-928B-48D2-BA04-6FF9C46079CC}" srcOrd="0" destOrd="0" presId="urn:microsoft.com/office/officeart/2005/8/layout/radial6"/>
    <dgm:cxn modelId="{DCCD2C91-BFBC-4A00-B9B0-5544502BB8FF}" srcId="{61D65F4C-3350-4E91-8E64-91D5DE231AA5}" destId="{CA9B706C-1041-4B1E-983A-2B44481CA616}" srcOrd="1" destOrd="0" parTransId="{0B15EB8A-5615-4F16-AA77-BDA270F09C3E}" sibTransId="{A3744677-4D85-415C-8EE0-887BB858B8E9}"/>
    <dgm:cxn modelId="{1E25CCBB-20EE-473C-98CE-2799BFA0C36F}" type="presOf" srcId="{A062A573-7FAF-4C94-B629-3B2BC63DAB7A}" destId="{B14E9A4F-3CE0-432A-BD29-71D3D2FB512D}" srcOrd="0" destOrd="0" presId="urn:microsoft.com/office/officeart/2005/8/layout/radial6"/>
    <dgm:cxn modelId="{0BC85A10-DBF3-4B4D-84E0-396E6C5172AD}" srcId="{61D65F4C-3350-4E91-8E64-91D5DE231AA5}" destId="{DED4049E-2EE3-4D9C-93AD-63132FA5BE15}" srcOrd="2" destOrd="0" parTransId="{1FD039EE-9497-4033-B3F4-6814CA983A5D}" sibTransId="{BFEB5650-32B6-4745-8E25-B03D24BC09E8}"/>
    <dgm:cxn modelId="{18B1E2E3-93A3-401C-8B0F-889140C6C42F}" srcId="{61D65F4C-3350-4E91-8E64-91D5DE231AA5}" destId="{FC2A57E0-7CEE-4F12-ABD8-22E1AB6BDCDB}" srcOrd="5" destOrd="0" parTransId="{22E75E8B-9391-4DB2-99CE-1E409118AF73}" sibTransId="{A062A573-7FAF-4C94-B629-3B2BC63DAB7A}"/>
    <dgm:cxn modelId="{E0C51DC1-90F9-46B6-9C00-67D93F12E1D2}" type="presOf" srcId="{46A7B155-052D-4818-B555-7BA752C52A91}" destId="{FF0CD4E7-746C-4EDC-BC8B-1E7B5209D33F}" srcOrd="0" destOrd="0" presId="urn:microsoft.com/office/officeart/2005/8/layout/radial6"/>
    <dgm:cxn modelId="{D16CCF8D-52C8-40AA-ADD5-D8440F362E17}" type="presOf" srcId="{781E2F39-41FF-4798-8FAB-6B0AA57247B6}" destId="{1C933206-3464-407D-B143-9CA651586F8A}" srcOrd="0" destOrd="0" presId="urn:microsoft.com/office/officeart/2005/8/layout/radial6"/>
    <dgm:cxn modelId="{806D03CA-67C6-4F56-A660-C5872114AF2F}" type="presOf" srcId="{8038CCC3-26F6-43E8-BB84-3658AD0B8F34}" destId="{A6B1F51B-33C2-467C-8AFE-B0F79EE80FD0}" srcOrd="0" destOrd="0" presId="urn:microsoft.com/office/officeart/2005/8/layout/radial6"/>
    <dgm:cxn modelId="{9FAADFEE-34D2-4506-8D49-2A9E296E3553}" type="presParOf" srcId="{ABDA17D5-705C-4C27-82A1-CF2EF3E64C94}" destId="{E3E5EB0B-AEE8-43F2-8C2D-0E926E153FEF}" srcOrd="0" destOrd="0" presId="urn:microsoft.com/office/officeart/2005/8/layout/radial6"/>
    <dgm:cxn modelId="{FAE2EB89-D00A-4428-B45C-1A2D0D19D115}" type="presParOf" srcId="{ABDA17D5-705C-4C27-82A1-CF2EF3E64C94}" destId="{0A5517ED-AEFC-41DE-B6BE-2BBAF49F0E60}" srcOrd="1" destOrd="0" presId="urn:microsoft.com/office/officeart/2005/8/layout/radial6"/>
    <dgm:cxn modelId="{2709D18B-404A-452B-BCFA-451131842E9B}" type="presParOf" srcId="{ABDA17D5-705C-4C27-82A1-CF2EF3E64C94}" destId="{D5B540B9-5155-4DE6-83A8-7F04A4C7153F}" srcOrd="2" destOrd="0" presId="urn:microsoft.com/office/officeart/2005/8/layout/radial6"/>
    <dgm:cxn modelId="{5748C5C2-5B6E-44B2-B906-DBC3F9234B02}" type="presParOf" srcId="{ABDA17D5-705C-4C27-82A1-CF2EF3E64C94}" destId="{A6B1F51B-33C2-467C-8AFE-B0F79EE80FD0}" srcOrd="3" destOrd="0" presId="urn:microsoft.com/office/officeart/2005/8/layout/radial6"/>
    <dgm:cxn modelId="{CCEE0F18-1CE6-4790-B7AE-40AFE517A543}" type="presParOf" srcId="{ABDA17D5-705C-4C27-82A1-CF2EF3E64C94}" destId="{CE016A8C-0028-464E-9824-1974658A9078}" srcOrd="4" destOrd="0" presId="urn:microsoft.com/office/officeart/2005/8/layout/radial6"/>
    <dgm:cxn modelId="{1B3B988B-B11B-480D-8505-2BB23B070EF9}" type="presParOf" srcId="{ABDA17D5-705C-4C27-82A1-CF2EF3E64C94}" destId="{9E3E8278-F669-400C-B865-ED2C133274E9}" srcOrd="5" destOrd="0" presId="urn:microsoft.com/office/officeart/2005/8/layout/radial6"/>
    <dgm:cxn modelId="{A0B2015E-0A4C-4A34-A4B1-174ECD44AE05}" type="presParOf" srcId="{ABDA17D5-705C-4C27-82A1-CF2EF3E64C94}" destId="{D17D9671-3FC2-4846-B65A-E58D137374EE}" srcOrd="6" destOrd="0" presId="urn:microsoft.com/office/officeart/2005/8/layout/radial6"/>
    <dgm:cxn modelId="{D05F0783-3FB0-49E8-8400-FCE5BD136F4F}" type="presParOf" srcId="{ABDA17D5-705C-4C27-82A1-CF2EF3E64C94}" destId="{106B1970-5F24-4ADC-BA11-B5343C1CF8E6}" srcOrd="7" destOrd="0" presId="urn:microsoft.com/office/officeart/2005/8/layout/radial6"/>
    <dgm:cxn modelId="{EFB05AFF-561E-49C6-82DC-405436E958BF}" type="presParOf" srcId="{ABDA17D5-705C-4C27-82A1-CF2EF3E64C94}" destId="{B2E20999-ADF5-413D-B6CB-D1ABAD2771BF}" srcOrd="8" destOrd="0" presId="urn:microsoft.com/office/officeart/2005/8/layout/radial6"/>
    <dgm:cxn modelId="{F496BABF-3075-4FF8-8E7E-A47713E83BF6}" type="presParOf" srcId="{ABDA17D5-705C-4C27-82A1-CF2EF3E64C94}" destId="{17F0E7E9-928B-48D2-BA04-6FF9C46079CC}" srcOrd="9" destOrd="0" presId="urn:microsoft.com/office/officeart/2005/8/layout/radial6"/>
    <dgm:cxn modelId="{99EA9F40-AB56-47EC-B4AF-7B526D7FE05D}" type="presParOf" srcId="{ABDA17D5-705C-4C27-82A1-CF2EF3E64C94}" destId="{CDB834C3-8411-4C37-B2F4-43100BEA5B93}" srcOrd="10" destOrd="0" presId="urn:microsoft.com/office/officeart/2005/8/layout/radial6"/>
    <dgm:cxn modelId="{A9226778-3B67-4CC4-B72A-BDA60239A52B}" type="presParOf" srcId="{ABDA17D5-705C-4C27-82A1-CF2EF3E64C94}" destId="{060279F0-8E47-4BA9-A790-35BE3E719A48}" srcOrd="11" destOrd="0" presId="urn:microsoft.com/office/officeart/2005/8/layout/radial6"/>
    <dgm:cxn modelId="{EDCF55EF-629B-4A45-80ED-8F8647DB57F7}" type="presParOf" srcId="{ABDA17D5-705C-4C27-82A1-CF2EF3E64C94}" destId="{FF0CD4E7-746C-4EDC-BC8B-1E7B5209D33F}" srcOrd="12" destOrd="0" presId="urn:microsoft.com/office/officeart/2005/8/layout/radial6"/>
    <dgm:cxn modelId="{FEE2B56B-FD2A-46B8-8117-9CAAE3656A3A}" type="presParOf" srcId="{ABDA17D5-705C-4C27-82A1-CF2EF3E64C94}" destId="{C61927AF-47BB-40AB-B71C-A277F58FBA28}" srcOrd="13" destOrd="0" presId="urn:microsoft.com/office/officeart/2005/8/layout/radial6"/>
    <dgm:cxn modelId="{42814F1F-69D8-4276-92F9-D433343DC2F6}" type="presParOf" srcId="{ABDA17D5-705C-4C27-82A1-CF2EF3E64C94}" destId="{D7E4F1A8-A620-49E6-9FBD-C3A61C5887E5}" srcOrd="14" destOrd="0" presId="urn:microsoft.com/office/officeart/2005/8/layout/radial6"/>
    <dgm:cxn modelId="{8E03BFE1-2391-42B3-B5FA-96CA90471FCE}" type="presParOf" srcId="{ABDA17D5-705C-4C27-82A1-CF2EF3E64C94}" destId="{1C933206-3464-407D-B143-9CA651586F8A}" srcOrd="15" destOrd="0" presId="urn:microsoft.com/office/officeart/2005/8/layout/radial6"/>
    <dgm:cxn modelId="{54AD607A-088E-4CC3-ABB3-94F7563D9696}" type="presParOf" srcId="{ABDA17D5-705C-4C27-82A1-CF2EF3E64C94}" destId="{617603E7-4410-48F5-874A-4A57F1FC4D2F}" srcOrd="16" destOrd="0" presId="urn:microsoft.com/office/officeart/2005/8/layout/radial6"/>
    <dgm:cxn modelId="{8B7ED049-1F99-4C26-A265-17E2286A5CA9}" type="presParOf" srcId="{ABDA17D5-705C-4C27-82A1-CF2EF3E64C94}" destId="{4A835E55-E1BA-4973-AF34-F344D3EA0429}" srcOrd="17" destOrd="0" presId="urn:microsoft.com/office/officeart/2005/8/layout/radial6"/>
    <dgm:cxn modelId="{4A05BB5C-A55C-4B8E-BED7-A010E070EA15}" type="presParOf" srcId="{ABDA17D5-705C-4C27-82A1-CF2EF3E64C94}" destId="{B14E9A4F-3CE0-432A-BD29-71D3D2FB512D}" srcOrd="18"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39F7CD7D-7F7D-4577-8114-3C33DF3DE985}" type="doc">
      <dgm:prSet loTypeId="urn:microsoft.com/office/officeart/2005/8/layout/radial6" loCatId="cycle" qsTypeId="urn:microsoft.com/office/officeart/2005/8/quickstyle/3d3" qsCatId="3D" csTypeId="urn:microsoft.com/office/officeart/2005/8/colors/colorful3" csCatId="colorful" phldr="1"/>
      <dgm:spPr/>
      <dgm:t>
        <a:bodyPr/>
        <a:lstStyle/>
        <a:p>
          <a:endParaRPr lang="sl-SI"/>
        </a:p>
      </dgm:t>
    </dgm:pt>
    <dgm:pt modelId="{BAFE7899-882E-4AF9-999D-3A7CBDEFEC5B}">
      <dgm:prSet phldrT="[besedilo]"/>
      <dgm:spPr/>
      <dgm:t>
        <a:bodyPr/>
        <a:lstStyle/>
        <a:p>
          <a:r>
            <a:rPr lang="sl-SI" dirty="0" smtClean="0">
              <a:solidFill>
                <a:schemeClr val="tx1"/>
              </a:solidFill>
            </a:rPr>
            <a:t>Otroci in mladi ne priznajo meja (mednarodni projekt)</a:t>
          </a:r>
          <a:endParaRPr lang="sl-SI" dirty="0">
            <a:solidFill>
              <a:schemeClr val="tx1"/>
            </a:solidFill>
          </a:endParaRPr>
        </a:p>
      </dgm:t>
    </dgm:pt>
    <dgm:pt modelId="{FF4702C0-8691-46BF-8E4B-2C2990411878}" type="parTrans" cxnId="{0D2ED3C9-CDB1-478E-BE37-FEE2B5FCE18B}">
      <dgm:prSet/>
      <dgm:spPr/>
      <dgm:t>
        <a:bodyPr/>
        <a:lstStyle/>
        <a:p>
          <a:endParaRPr lang="sl-SI">
            <a:solidFill>
              <a:schemeClr val="tx1"/>
            </a:solidFill>
          </a:endParaRPr>
        </a:p>
      </dgm:t>
    </dgm:pt>
    <dgm:pt modelId="{BF8A76D0-A28C-420E-9500-08C6C5E212EA}" type="sibTrans" cxnId="{0D2ED3C9-CDB1-478E-BE37-FEE2B5FCE18B}">
      <dgm:prSet/>
      <dgm:spPr/>
      <dgm:t>
        <a:bodyPr/>
        <a:lstStyle/>
        <a:p>
          <a:endParaRPr lang="sl-SI">
            <a:solidFill>
              <a:schemeClr val="tx1"/>
            </a:solidFill>
          </a:endParaRPr>
        </a:p>
      </dgm:t>
    </dgm:pt>
    <dgm:pt modelId="{275B4895-972F-4775-9606-00A2D6C81E60}">
      <dgm:prSet phldrT="[besedilo]"/>
      <dgm:spPr/>
      <dgm:t>
        <a:bodyPr/>
        <a:lstStyle/>
        <a:p>
          <a:r>
            <a:rPr lang="sl-SI" dirty="0" smtClean="0">
              <a:solidFill>
                <a:schemeClr val="tx1"/>
              </a:solidFill>
            </a:rPr>
            <a:t>Slovenija</a:t>
          </a:r>
          <a:endParaRPr lang="sl-SI" dirty="0">
            <a:solidFill>
              <a:schemeClr val="tx1"/>
            </a:solidFill>
          </a:endParaRPr>
        </a:p>
      </dgm:t>
    </dgm:pt>
    <dgm:pt modelId="{0C3DE4D4-B2C8-4C9C-8C80-8B50689BD73A}" type="parTrans" cxnId="{D9DF4F95-D64E-4439-923A-E763F6A4CE78}">
      <dgm:prSet/>
      <dgm:spPr/>
      <dgm:t>
        <a:bodyPr/>
        <a:lstStyle/>
        <a:p>
          <a:endParaRPr lang="sl-SI">
            <a:solidFill>
              <a:schemeClr val="tx1"/>
            </a:solidFill>
          </a:endParaRPr>
        </a:p>
      </dgm:t>
    </dgm:pt>
    <dgm:pt modelId="{EC858847-F645-4C33-932F-5BB1E3210CE8}" type="sibTrans" cxnId="{D9DF4F95-D64E-4439-923A-E763F6A4CE78}">
      <dgm:prSet/>
      <dgm:spPr/>
      <dgm:t>
        <a:bodyPr/>
        <a:lstStyle/>
        <a:p>
          <a:endParaRPr lang="sl-SI">
            <a:solidFill>
              <a:schemeClr val="tx1"/>
            </a:solidFill>
          </a:endParaRPr>
        </a:p>
      </dgm:t>
    </dgm:pt>
    <dgm:pt modelId="{4EEE65B9-0282-414E-976C-B8978DA1E773}">
      <dgm:prSet phldrT="[besedilo]"/>
      <dgm:spPr/>
      <dgm:t>
        <a:bodyPr/>
        <a:lstStyle/>
        <a:p>
          <a:r>
            <a:rPr lang="sl-SI" dirty="0" smtClean="0">
              <a:solidFill>
                <a:schemeClr val="tx1"/>
              </a:solidFill>
            </a:rPr>
            <a:t>Hrvaška</a:t>
          </a:r>
          <a:endParaRPr lang="sl-SI" dirty="0">
            <a:solidFill>
              <a:schemeClr val="tx1"/>
            </a:solidFill>
          </a:endParaRPr>
        </a:p>
      </dgm:t>
    </dgm:pt>
    <dgm:pt modelId="{EF9DADB0-CA9D-4039-BB77-90A755B659B4}" type="parTrans" cxnId="{0287C07D-0E5D-46F0-AF46-13D0AF30449E}">
      <dgm:prSet/>
      <dgm:spPr/>
      <dgm:t>
        <a:bodyPr/>
        <a:lstStyle/>
        <a:p>
          <a:endParaRPr lang="sl-SI">
            <a:solidFill>
              <a:schemeClr val="tx1"/>
            </a:solidFill>
          </a:endParaRPr>
        </a:p>
      </dgm:t>
    </dgm:pt>
    <dgm:pt modelId="{1D678509-7CC0-4BB5-8F84-6B189B4E998D}" type="sibTrans" cxnId="{0287C07D-0E5D-46F0-AF46-13D0AF30449E}">
      <dgm:prSet/>
      <dgm:spPr/>
      <dgm:t>
        <a:bodyPr/>
        <a:lstStyle/>
        <a:p>
          <a:endParaRPr lang="sl-SI">
            <a:solidFill>
              <a:schemeClr val="tx1"/>
            </a:solidFill>
          </a:endParaRPr>
        </a:p>
      </dgm:t>
    </dgm:pt>
    <dgm:pt modelId="{C5566B70-4992-442C-B51A-547C5C446AA8}">
      <dgm:prSet phldrT="[besedilo]"/>
      <dgm:spPr/>
      <dgm:t>
        <a:bodyPr/>
        <a:lstStyle/>
        <a:p>
          <a:r>
            <a:rPr lang="sl-SI" dirty="0" smtClean="0">
              <a:solidFill>
                <a:schemeClr val="tx1"/>
              </a:solidFill>
            </a:rPr>
            <a:t>Spoštovanje različnosti</a:t>
          </a:r>
          <a:endParaRPr lang="sl-SI" dirty="0">
            <a:solidFill>
              <a:schemeClr val="tx1"/>
            </a:solidFill>
          </a:endParaRPr>
        </a:p>
      </dgm:t>
    </dgm:pt>
    <dgm:pt modelId="{A25885BA-B57F-4399-A14A-D8D7BBB63A65}" type="parTrans" cxnId="{B825E700-6EE4-41A4-9CC8-E4237D79CAFB}">
      <dgm:prSet/>
      <dgm:spPr/>
      <dgm:t>
        <a:bodyPr/>
        <a:lstStyle/>
        <a:p>
          <a:endParaRPr lang="sl-SI">
            <a:solidFill>
              <a:schemeClr val="tx1"/>
            </a:solidFill>
          </a:endParaRPr>
        </a:p>
      </dgm:t>
    </dgm:pt>
    <dgm:pt modelId="{D8613DE8-A756-4283-8C2A-10B41336EE78}" type="sibTrans" cxnId="{B825E700-6EE4-41A4-9CC8-E4237D79CAFB}">
      <dgm:prSet/>
      <dgm:spPr/>
      <dgm:t>
        <a:bodyPr/>
        <a:lstStyle/>
        <a:p>
          <a:endParaRPr lang="sl-SI">
            <a:solidFill>
              <a:schemeClr val="tx1"/>
            </a:solidFill>
          </a:endParaRPr>
        </a:p>
      </dgm:t>
    </dgm:pt>
    <dgm:pt modelId="{1ED60766-1707-40CE-B620-E5A68261253B}">
      <dgm:prSet phldrT="[besedilo]"/>
      <dgm:spPr/>
      <dgm:t>
        <a:bodyPr/>
        <a:lstStyle/>
        <a:p>
          <a:r>
            <a:rPr lang="sl-SI" dirty="0" smtClean="0">
              <a:solidFill>
                <a:schemeClr val="tx1"/>
              </a:solidFill>
            </a:rPr>
            <a:t>Zavračanje diskriminacije</a:t>
          </a:r>
          <a:endParaRPr lang="sl-SI" dirty="0">
            <a:solidFill>
              <a:schemeClr val="tx1"/>
            </a:solidFill>
          </a:endParaRPr>
        </a:p>
      </dgm:t>
    </dgm:pt>
    <dgm:pt modelId="{46BA403B-0463-4FE1-886E-4215DD8ED216}" type="parTrans" cxnId="{BE2DC1BF-6322-4DEC-A621-2CCC935B53C2}">
      <dgm:prSet/>
      <dgm:spPr/>
      <dgm:t>
        <a:bodyPr/>
        <a:lstStyle/>
        <a:p>
          <a:endParaRPr lang="sl-SI">
            <a:solidFill>
              <a:schemeClr val="tx1"/>
            </a:solidFill>
          </a:endParaRPr>
        </a:p>
      </dgm:t>
    </dgm:pt>
    <dgm:pt modelId="{072ACBDD-5F98-4ADC-A6A1-F2C20527268A}" type="sibTrans" cxnId="{BE2DC1BF-6322-4DEC-A621-2CCC935B53C2}">
      <dgm:prSet/>
      <dgm:spPr/>
      <dgm:t>
        <a:bodyPr/>
        <a:lstStyle/>
        <a:p>
          <a:endParaRPr lang="sl-SI">
            <a:solidFill>
              <a:schemeClr val="tx1"/>
            </a:solidFill>
          </a:endParaRPr>
        </a:p>
      </dgm:t>
    </dgm:pt>
    <dgm:pt modelId="{1862BC01-F4D2-4828-9064-85A747A383C6}" type="pres">
      <dgm:prSet presAssocID="{39F7CD7D-7F7D-4577-8114-3C33DF3DE985}" presName="Name0" presStyleCnt="0">
        <dgm:presLayoutVars>
          <dgm:chMax val="1"/>
          <dgm:dir/>
          <dgm:animLvl val="ctr"/>
          <dgm:resizeHandles val="exact"/>
        </dgm:presLayoutVars>
      </dgm:prSet>
      <dgm:spPr/>
      <dgm:t>
        <a:bodyPr/>
        <a:lstStyle/>
        <a:p>
          <a:endParaRPr lang="sl-SI"/>
        </a:p>
      </dgm:t>
    </dgm:pt>
    <dgm:pt modelId="{9020F3EC-A882-41B0-8FF8-A9667C4AFA99}" type="pres">
      <dgm:prSet presAssocID="{BAFE7899-882E-4AF9-999D-3A7CBDEFEC5B}" presName="centerShape" presStyleLbl="node0" presStyleIdx="0" presStyleCnt="1"/>
      <dgm:spPr/>
      <dgm:t>
        <a:bodyPr/>
        <a:lstStyle/>
        <a:p>
          <a:endParaRPr lang="sl-SI"/>
        </a:p>
      </dgm:t>
    </dgm:pt>
    <dgm:pt modelId="{5B4C7A37-A736-43E7-8600-F2B27E7D6279}" type="pres">
      <dgm:prSet presAssocID="{275B4895-972F-4775-9606-00A2D6C81E60}" presName="node" presStyleLbl="node1" presStyleIdx="0" presStyleCnt="4">
        <dgm:presLayoutVars>
          <dgm:bulletEnabled val="1"/>
        </dgm:presLayoutVars>
      </dgm:prSet>
      <dgm:spPr/>
      <dgm:t>
        <a:bodyPr/>
        <a:lstStyle/>
        <a:p>
          <a:endParaRPr lang="sl-SI"/>
        </a:p>
      </dgm:t>
    </dgm:pt>
    <dgm:pt modelId="{9B287041-1FE7-487E-A8FC-621A0B2CB0A9}" type="pres">
      <dgm:prSet presAssocID="{275B4895-972F-4775-9606-00A2D6C81E60}" presName="dummy" presStyleCnt="0"/>
      <dgm:spPr/>
    </dgm:pt>
    <dgm:pt modelId="{8C229481-E005-4DE7-8A66-B6F930CA30EF}" type="pres">
      <dgm:prSet presAssocID="{EC858847-F645-4C33-932F-5BB1E3210CE8}" presName="sibTrans" presStyleLbl="sibTrans2D1" presStyleIdx="0" presStyleCnt="4"/>
      <dgm:spPr/>
      <dgm:t>
        <a:bodyPr/>
        <a:lstStyle/>
        <a:p>
          <a:endParaRPr lang="sl-SI"/>
        </a:p>
      </dgm:t>
    </dgm:pt>
    <dgm:pt modelId="{5C4D2A1E-AF84-4797-B61A-3AFBB3CEA849}" type="pres">
      <dgm:prSet presAssocID="{4EEE65B9-0282-414E-976C-B8978DA1E773}" presName="node" presStyleLbl="node1" presStyleIdx="1" presStyleCnt="4">
        <dgm:presLayoutVars>
          <dgm:bulletEnabled val="1"/>
        </dgm:presLayoutVars>
      </dgm:prSet>
      <dgm:spPr/>
      <dgm:t>
        <a:bodyPr/>
        <a:lstStyle/>
        <a:p>
          <a:endParaRPr lang="sl-SI"/>
        </a:p>
      </dgm:t>
    </dgm:pt>
    <dgm:pt modelId="{C678B3ED-9F1C-480F-A67C-AC85E1D23320}" type="pres">
      <dgm:prSet presAssocID="{4EEE65B9-0282-414E-976C-B8978DA1E773}" presName="dummy" presStyleCnt="0"/>
      <dgm:spPr/>
    </dgm:pt>
    <dgm:pt modelId="{CB547D51-93DC-4875-86F7-3C122BF1419A}" type="pres">
      <dgm:prSet presAssocID="{1D678509-7CC0-4BB5-8F84-6B189B4E998D}" presName="sibTrans" presStyleLbl="sibTrans2D1" presStyleIdx="1" presStyleCnt="4"/>
      <dgm:spPr/>
      <dgm:t>
        <a:bodyPr/>
        <a:lstStyle/>
        <a:p>
          <a:endParaRPr lang="sl-SI"/>
        </a:p>
      </dgm:t>
    </dgm:pt>
    <dgm:pt modelId="{31CA6D90-839B-4700-957A-37EB90C9ADA0}" type="pres">
      <dgm:prSet presAssocID="{C5566B70-4992-442C-B51A-547C5C446AA8}" presName="node" presStyleLbl="node1" presStyleIdx="2" presStyleCnt="4">
        <dgm:presLayoutVars>
          <dgm:bulletEnabled val="1"/>
        </dgm:presLayoutVars>
      </dgm:prSet>
      <dgm:spPr/>
      <dgm:t>
        <a:bodyPr/>
        <a:lstStyle/>
        <a:p>
          <a:endParaRPr lang="sl-SI"/>
        </a:p>
      </dgm:t>
    </dgm:pt>
    <dgm:pt modelId="{5AA8756C-A7A1-40DC-9968-FB73C712CF32}" type="pres">
      <dgm:prSet presAssocID="{C5566B70-4992-442C-B51A-547C5C446AA8}" presName="dummy" presStyleCnt="0"/>
      <dgm:spPr/>
    </dgm:pt>
    <dgm:pt modelId="{4F495233-5DDF-473F-986E-0A808934A865}" type="pres">
      <dgm:prSet presAssocID="{D8613DE8-A756-4283-8C2A-10B41336EE78}" presName="sibTrans" presStyleLbl="sibTrans2D1" presStyleIdx="2" presStyleCnt="4"/>
      <dgm:spPr/>
      <dgm:t>
        <a:bodyPr/>
        <a:lstStyle/>
        <a:p>
          <a:endParaRPr lang="sl-SI"/>
        </a:p>
      </dgm:t>
    </dgm:pt>
    <dgm:pt modelId="{126A3A35-6DDC-4D47-9F42-5F504256EDFA}" type="pres">
      <dgm:prSet presAssocID="{1ED60766-1707-40CE-B620-E5A68261253B}" presName="node" presStyleLbl="node1" presStyleIdx="3" presStyleCnt="4">
        <dgm:presLayoutVars>
          <dgm:bulletEnabled val="1"/>
        </dgm:presLayoutVars>
      </dgm:prSet>
      <dgm:spPr/>
      <dgm:t>
        <a:bodyPr/>
        <a:lstStyle/>
        <a:p>
          <a:endParaRPr lang="sl-SI"/>
        </a:p>
      </dgm:t>
    </dgm:pt>
    <dgm:pt modelId="{B8B3EB95-2BB2-4BF6-A44B-84E8A38190E5}" type="pres">
      <dgm:prSet presAssocID="{1ED60766-1707-40CE-B620-E5A68261253B}" presName="dummy" presStyleCnt="0"/>
      <dgm:spPr/>
    </dgm:pt>
    <dgm:pt modelId="{ADA188ED-6345-4042-9130-6DC335E5B531}" type="pres">
      <dgm:prSet presAssocID="{072ACBDD-5F98-4ADC-A6A1-F2C20527268A}" presName="sibTrans" presStyleLbl="sibTrans2D1" presStyleIdx="3" presStyleCnt="4"/>
      <dgm:spPr/>
      <dgm:t>
        <a:bodyPr/>
        <a:lstStyle/>
        <a:p>
          <a:endParaRPr lang="sl-SI"/>
        </a:p>
      </dgm:t>
    </dgm:pt>
  </dgm:ptLst>
  <dgm:cxnLst>
    <dgm:cxn modelId="{89816D44-846B-48AB-9EB8-93F3E6998181}" type="presOf" srcId="{C5566B70-4992-442C-B51A-547C5C446AA8}" destId="{31CA6D90-839B-4700-957A-37EB90C9ADA0}" srcOrd="0" destOrd="0" presId="urn:microsoft.com/office/officeart/2005/8/layout/radial6"/>
    <dgm:cxn modelId="{D9DF4F95-D64E-4439-923A-E763F6A4CE78}" srcId="{BAFE7899-882E-4AF9-999D-3A7CBDEFEC5B}" destId="{275B4895-972F-4775-9606-00A2D6C81E60}" srcOrd="0" destOrd="0" parTransId="{0C3DE4D4-B2C8-4C9C-8C80-8B50689BD73A}" sibTransId="{EC858847-F645-4C33-932F-5BB1E3210CE8}"/>
    <dgm:cxn modelId="{0287C07D-0E5D-46F0-AF46-13D0AF30449E}" srcId="{BAFE7899-882E-4AF9-999D-3A7CBDEFEC5B}" destId="{4EEE65B9-0282-414E-976C-B8978DA1E773}" srcOrd="1" destOrd="0" parTransId="{EF9DADB0-CA9D-4039-BB77-90A755B659B4}" sibTransId="{1D678509-7CC0-4BB5-8F84-6B189B4E998D}"/>
    <dgm:cxn modelId="{7BE7411B-9F76-45C2-8F4C-BA63BAAFABEC}" type="presOf" srcId="{072ACBDD-5F98-4ADC-A6A1-F2C20527268A}" destId="{ADA188ED-6345-4042-9130-6DC335E5B531}" srcOrd="0" destOrd="0" presId="urn:microsoft.com/office/officeart/2005/8/layout/radial6"/>
    <dgm:cxn modelId="{BE2DC1BF-6322-4DEC-A621-2CCC935B53C2}" srcId="{BAFE7899-882E-4AF9-999D-3A7CBDEFEC5B}" destId="{1ED60766-1707-40CE-B620-E5A68261253B}" srcOrd="3" destOrd="0" parTransId="{46BA403B-0463-4FE1-886E-4215DD8ED216}" sibTransId="{072ACBDD-5F98-4ADC-A6A1-F2C20527268A}"/>
    <dgm:cxn modelId="{B825E700-6EE4-41A4-9CC8-E4237D79CAFB}" srcId="{BAFE7899-882E-4AF9-999D-3A7CBDEFEC5B}" destId="{C5566B70-4992-442C-B51A-547C5C446AA8}" srcOrd="2" destOrd="0" parTransId="{A25885BA-B57F-4399-A14A-D8D7BBB63A65}" sibTransId="{D8613DE8-A756-4283-8C2A-10B41336EE78}"/>
    <dgm:cxn modelId="{3D3AE88B-3BE8-476F-9949-3ED3A276091C}" type="presOf" srcId="{39F7CD7D-7F7D-4577-8114-3C33DF3DE985}" destId="{1862BC01-F4D2-4828-9064-85A747A383C6}" srcOrd="0" destOrd="0" presId="urn:microsoft.com/office/officeart/2005/8/layout/radial6"/>
    <dgm:cxn modelId="{C28A9CAF-8026-4884-BB81-8869F937F8CE}" type="presOf" srcId="{EC858847-F645-4C33-932F-5BB1E3210CE8}" destId="{8C229481-E005-4DE7-8A66-B6F930CA30EF}" srcOrd="0" destOrd="0" presId="urn:microsoft.com/office/officeart/2005/8/layout/radial6"/>
    <dgm:cxn modelId="{DC118382-CF52-4FCB-A635-11E2E5C7A308}" type="presOf" srcId="{D8613DE8-A756-4283-8C2A-10B41336EE78}" destId="{4F495233-5DDF-473F-986E-0A808934A865}" srcOrd="0" destOrd="0" presId="urn:microsoft.com/office/officeart/2005/8/layout/radial6"/>
    <dgm:cxn modelId="{0D2ED3C9-CDB1-478E-BE37-FEE2B5FCE18B}" srcId="{39F7CD7D-7F7D-4577-8114-3C33DF3DE985}" destId="{BAFE7899-882E-4AF9-999D-3A7CBDEFEC5B}" srcOrd="0" destOrd="0" parTransId="{FF4702C0-8691-46BF-8E4B-2C2990411878}" sibTransId="{BF8A76D0-A28C-420E-9500-08C6C5E212EA}"/>
    <dgm:cxn modelId="{819B05EF-00CE-4020-8C6E-51469DEEC639}" type="presOf" srcId="{1ED60766-1707-40CE-B620-E5A68261253B}" destId="{126A3A35-6DDC-4D47-9F42-5F504256EDFA}" srcOrd="0" destOrd="0" presId="urn:microsoft.com/office/officeart/2005/8/layout/radial6"/>
    <dgm:cxn modelId="{DB2CBA85-C6AC-4BC0-8994-A3303B8FF404}" type="presOf" srcId="{1D678509-7CC0-4BB5-8F84-6B189B4E998D}" destId="{CB547D51-93DC-4875-86F7-3C122BF1419A}" srcOrd="0" destOrd="0" presId="urn:microsoft.com/office/officeart/2005/8/layout/radial6"/>
    <dgm:cxn modelId="{8CFAD313-3CCA-44E1-8655-CB4E61B0BC1B}" type="presOf" srcId="{BAFE7899-882E-4AF9-999D-3A7CBDEFEC5B}" destId="{9020F3EC-A882-41B0-8FF8-A9667C4AFA99}" srcOrd="0" destOrd="0" presId="urn:microsoft.com/office/officeart/2005/8/layout/radial6"/>
    <dgm:cxn modelId="{4686372A-3C28-4938-B870-D118D7665B7F}" type="presOf" srcId="{4EEE65B9-0282-414E-976C-B8978DA1E773}" destId="{5C4D2A1E-AF84-4797-B61A-3AFBB3CEA849}" srcOrd="0" destOrd="0" presId="urn:microsoft.com/office/officeart/2005/8/layout/radial6"/>
    <dgm:cxn modelId="{42AE68FC-2BBB-4365-8298-98D41DFFF69A}" type="presOf" srcId="{275B4895-972F-4775-9606-00A2D6C81E60}" destId="{5B4C7A37-A736-43E7-8600-F2B27E7D6279}" srcOrd="0" destOrd="0" presId="urn:microsoft.com/office/officeart/2005/8/layout/radial6"/>
    <dgm:cxn modelId="{302FAD48-A76E-4C47-AE21-774FABBCD905}" type="presParOf" srcId="{1862BC01-F4D2-4828-9064-85A747A383C6}" destId="{9020F3EC-A882-41B0-8FF8-A9667C4AFA99}" srcOrd="0" destOrd="0" presId="urn:microsoft.com/office/officeart/2005/8/layout/radial6"/>
    <dgm:cxn modelId="{9BF0C29F-5BD8-4855-88D1-3463CC4A3904}" type="presParOf" srcId="{1862BC01-F4D2-4828-9064-85A747A383C6}" destId="{5B4C7A37-A736-43E7-8600-F2B27E7D6279}" srcOrd="1" destOrd="0" presId="urn:microsoft.com/office/officeart/2005/8/layout/radial6"/>
    <dgm:cxn modelId="{E7FE4EED-94E4-4BC5-9299-A9EA8F8C55BA}" type="presParOf" srcId="{1862BC01-F4D2-4828-9064-85A747A383C6}" destId="{9B287041-1FE7-487E-A8FC-621A0B2CB0A9}" srcOrd="2" destOrd="0" presId="urn:microsoft.com/office/officeart/2005/8/layout/radial6"/>
    <dgm:cxn modelId="{D26F4508-1AE1-4D5D-9386-DDD1FA3B7AA3}" type="presParOf" srcId="{1862BC01-F4D2-4828-9064-85A747A383C6}" destId="{8C229481-E005-4DE7-8A66-B6F930CA30EF}" srcOrd="3" destOrd="0" presId="urn:microsoft.com/office/officeart/2005/8/layout/radial6"/>
    <dgm:cxn modelId="{1F0DFBAF-A20C-46A4-9AAA-1117D71463F1}" type="presParOf" srcId="{1862BC01-F4D2-4828-9064-85A747A383C6}" destId="{5C4D2A1E-AF84-4797-B61A-3AFBB3CEA849}" srcOrd="4" destOrd="0" presId="urn:microsoft.com/office/officeart/2005/8/layout/radial6"/>
    <dgm:cxn modelId="{7CA31BE5-2F38-49FA-BC84-7993C6096534}" type="presParOf" srcId="{1862BC01-F4D2-4828-9064-85A747A383C6}" destId="{C678B3ED-9F1C-480F-A67C-AC85E1D23320}" srcOrd="5" destOrd="0" presId="urn:microsoft.com/office/officeart/2005/8/layout/radial6"/>
    <dgm:cxn modelId="{CDCCBB07-14A8-4DF5-8449-D7FAFBAE85C4}" type="presParOf" srcId="{1862BC01-F4D2-4828-9064-85A747A383C6}" destId="{CB547D51-93DC-4875-86F7-3C122BF1419A}" srcOrd="6" destOrd="0" presId="urn:microsoft.com/office/officeart/2005/8/layout/radial6"/>
    <dgm:cxn modelId="{9152308A-BA45-420B-9B45-24F5357AC7EE}" type="presParOf" srcId="{1862BC01-F4D2-4828-9064-85A747A383C6}" destId="{31CA6D90-839B-4700-957A-37EB90C9ADA0}" srcOrd="7" destOrd="0" presId="urn:microsoft.com/office/officeart/2005/8/layout/radial6"/>
    <dgm:cxn modelId="{210C844D-0DAF-448A-95AD-06B7831E3572}" type="presParOf" srcId="{1862BC01-F4D2-4828-9064-85A747A383C6}" destId="{5AA8756C-A7A1-40DC-9968-FB73C712CF32}" srcOrd="8" destOrd="0" presId="urn:microsoft.com/office/officeart/2005/8/layout/radial6"/>
    <dgm:cxn modelId="{D912EAEC-A2BD-49D4-AA7F-65FE9740C971}" type="presParOf" srcId="{1862BC01-F4D2-4828-9064-85A747A383C6}" destId="{4F495233-5DDF-473F-986E-0A808934A865}" srcOrd="9" destOrd="0" presId="urn:microsoft.com/office/officeart/2005/8/layout/radial6"/>
    <dgm:cxn modelId="{67FF4416-B25B-4CF5-8B34-D5D52913A4C5}" type="presParOf" srcId="{1862BC01-F4D2-4828-9064-85A747A383C6}" destId="{126A3A35-6DDC-4D47-9F42-5F504256EDFA}" srcOrd="10" destOrd="0" presId="urn:microsoft.com/office/officeart/2005/8/layout/radial6"/>
    <dgm:cxn modelId="{B309CE1B-0371-48A3-B238-2D14E48D42DA}" type="presParOf" srcId="{1862BC01-F4D2-4828-9064-85A747A383C6}" destId="{B8B3EB95-2BB2-4BF6-A44B-84E8A38190E5}" srcOrd="11" destOrd="0" presId="urn:microsoft.com/office/officeart/2005/8/layout/radial6"/>
    <dgm:cxn modelId="{96231F35-4762-4C94-9894-B0AFBAF9CFCE}" type="presParOf" srcId="{1862BC01-F4D2-4828-9064-85A747A383C6}" destId="{ADA188ED-6345-4042-9130-6DC335E5B531}"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9F7CD7D-7F7D-4577-8114-3C33DF3DE985}" type="doc">
      <dgm:prSet loTypeId="urn:microsoft.com/office/officeart/2005/8/layout/radial1" loCatId="cycle" qsTypeId="urn:microsoft.com/office/officeart/2005/8/quickstyle/3d3" qsCatId="3D" csTypeId="urn:microsoft.com/office/officeart/2005/8/colors/colorful4" csCatId="colorful" phldr="1"/>
      <dgm:spPr/>
      <dgm:t>
        <a:bodyPr/>
        <a:lstStyle/>
        <a:p>
          <a:endParaRPr lang="sl-SI"/>
        </a:p>
      </dgm:t>
    </dgm:pt>
    <dgm:pt modelId="{BAFE7899-882E-4AF9-999D-3A7CBDEFEC5B}">
      <dgm:prSet phldrT="[besedilo]"/>
      <dgm:spPr/>
      <dgm:t>
        <a:bodyPr/>
        <a:lstStyle/>
        <a:p>
          <a:r>
            <a:rPr lang="sl-SI" dirty="0" smtClean="0">
              <a:solidFill>
                <a:schemeClr val="tx1"/>
              </a:solidFill>
            </a:rPr>
            <a:t>Umestitev v pouk</a:t>
          </a:r>
        </a:p>
        <a:p>
          <a:r>
            <a:rPr lang="sl-SI" dirty="0" smtClean="0">
              <a:solidFill>
                <a:schemeClr val="tx1"/>
              </a:solidFill>
            </a:rPr>
            <a:t>povezava z učnim načrtom</a:t>
          </a:r>
          <a:endParaRPr lang="sl-SI" dirty="0">
            <a:solidFill>
              <a:schemeClr val="tx1"/>
            </a:solidFill>
          </a:endParaRPr>
        </a:p>
      </dgm:t>
    </dgm:pt>
    <dgm:pt modelId="{FF4702C0-8691-46BF-8E4B-2C2990411878}" type="parTrans" cxnId="{0D2ED3C9-CDB1-478E-BE37-FEE2B5FCE18B}">
      <dgm:prSet/>
      <dgm:spPr/>
      <dgm:t>
        <a:bodyPr/>
        <a:lstStyle/>
        <a:p>
          <a:endParaRPr lang="sl-SI">
            <a:solidFill>
              <a:schemeClr val="tx1"/>
            </a:solidFill>
          </a:endParaRPr>
        </a:p>
      </dgm:t>
    </dgm:pt>
    <dgm:pt modelId="{BF8A76D0-A28C-420E-9500-08C6C5E212EA}" type="sibTrans" cxnId="{0D2ED3C9-CDB1-478E-BE37-FEE2B5FCE18B}">
      <dgm:prSet/>
      <dgm:spPr/>
      <dgm:t>
        <a:bodyPr/>
        <a:lstStyle/>
        <a:p>
          <a:endParaRPr lang="sl-SI">
            <a:solidFill>
              <a:schemeClr val="tx1"/>
            </a:solidFill>
          </a:endParaRPr>
        </a:p>
      </dgm:t>
    </dgm:pt>
    <dgm:pt modelId="{DD8D3F44-FCA6-4237-83C5-5D175855030D}">
      <dgm:prSet phldrT="[besedilo]"/>
      <dgm:spPr/>
      <dgm:t>
        <a:bodyPr/>
        <a:lstStyle/>
        <a:p>
          <a:r>
            <a:rPr lang="sl-SI" dirty="0" smtClean="0">
              <a:solidFill>
                <a:schemeClr val="tx1"/>
              </a:solidFill>
            </a:rPr>
            <a:t>razumejo, kako nastajajo predstave o drugih in drugačnih</a:t>
          </a:r>
          <a:endParaRPr lang="sl-SI" dirty="0">
            <a:solidFill>
              <a:schemeClr val="tx1"/>
            </a:solidFill>
          </a:endParaRPr>
        </a:p>
      </dgm:t>
    </dgm:pt>
    <dgm:pt modelId="{5B12DF5D-7BC9-4F77-B053-DB4E3B36E687}" type="parTrans" cxnId="{1827C66D-1A13-4E6B-8169-DA2A6358C04D}">
      <dgm:prSet/>
      <dgm:spPr/>
      <dgm:t>
        <a:bodyPr/>
        <a:lstStyle/>
        <a:p>
          <a:endParaRPr lang="sl-SI">
            <a:solidFill>
              <a:schemeClr val="tx1"/>
            </a:solidFill>
          </a:endParaRPr>
        </a:p>
      </dgm:t>
    </dgm:pt>
    <dgm:pt modelId="{F8B69014-05B7-4712-9AF6-DB0C533C3756}" type="sibTrans" cxnId="{1827C66D-1A13-4E6B-8169-DA2A6358C04D}">
      <dgm:prSet/>
      <dgm:spPr/>
      <dgm:t>
        <a:bodyPr/>
        <a:lstStyle/>
        <a:p>
          <a:endParaRPr lang="sl-SI">
            <a:solidFill>
              <a:schemeClr val="tx1"/>
            </a:solidFill>
          </a:endParaRPr>
        </a:p>
      </dgm:t>
    </dgm:pt>
    <dgm:pt modelId="{5E9C7A15-8DE9-49F0-80D6-50725FAB2212}">
      <dgm:prSet phldrT="[besedilo]"/>
      <dgm:spPr/>
      <dgm:t>
        <a:bodyPr/>
        <a:lstStyle/>
        <a:p>
          <a:r>
            <a:rPr lang="sl-SI" dirty="0" smtClean="0">
              <a:solidFill>
                <a:schemeClr val="tx1"/>
              </a:solidFill>
            </a:rPr>
            <a:t>v vsakdanjem življenju spoznajo stereotipe in predsodke ter razvijajo kritičen odnos do njih</a:t>
          </a:r>
          <a:endParaRPr lang="sl-SI" dirty="0">
            <a:solidFill>
              <a:schemeClr val="tx1"/>
            </a:solidFill>
          </a:endParaRPr>
        </a:p>
      </dgm:t>
    </dgm:pt>
    <dgm:pt modelId="{5944FFC8-11AC-4537-B28D-6DE6D05274CB}" type="parTrans" cxnId="{394D2450-E088-467C-B8B1-F13D2D30D4B0}">
      <dgm:prSet/>
      <dgm:spPr/>
      <dgm:t>
        <a:bodyPr/>
        <a:lstStyle/>
        <a:p>
          <a:endParaRPr lang="sl-SI">
            <a:solidFill>
              <a:schemeClr val="tx1"/>
            </a:solidFill>
          </a:endParaRPr>
        </a:p>
      </dgm:t>
    </dgm:pt>
    <dgm:pt modelId="{EBAD3BBD-A895-4448-9925-4E560946392A}" type="sibTrans" cxnId="{394D2450-E088-467C-B8B1-F13D2D30D4B0}">
      <dgm:prSet/>
      <dgm:spPr/>
      <dgm:t>
        <a:bodyPr/>
        <a:lstStyle/>
        <a:p>
          <a:endParaRPr lang="sl-SI">
            <a:solidFill>
              <a:schemeClr val="tx1"/>
            </a:solidFill>
          </a:endParaRPr>
        </a:p>
      </dgm:t>
    </dgm:pt>
    <dgm:pt modelId="{BCAA556F-E407-44F2-BFCF-9ED9EECA5E0F}">
      <dgm:prSet phldrT="[besedilo]"/>
      <dgm:spPr/>
      <dgm:t>
        <a:bodyPr/>
        <a:lstStyle/>
        <a:p>
          <a:r>
            <a:rPr lang="sl-SI" dirty="0" smtClean="0">
              <a:solidFill>
                <a:schemeClr val="tx1"/>
              </a:solidFill>
            </a:rPr>
            <a:t>spoznavajo pomen strpnosti in medsebojnega spoštovanja za kulturo sobivanja</a:t>
          </a:r>
          <a:endParaRPr lang="sl-SI" dirty="0">
            <a:solidFill>
              <a:schemeClr val="tx1"/>
            </a:solidFill>
          </a:endParaRPr>
        </a:p>
      </dgm:t>
    </dgm:pt>
    <dgm:pt modelId="{607331C2-0177-43FD-B85C-06BB674B5DB0}" type="parTrans" cxnId="{9C4AB67B-D22D-4E67-921F-BCCAC2E73FB2}">
      <dgm:prSet/>
      <dgm:spPr/>
      <dgm:t>
        <a:bodyPr/>
        <a:lstStyle/>
        <a:p>
          <a:endParaRPr lang="sl-SI">
            <a:solidFill>
              <a:schemeClr val="tx1"/>
            </a:solidFill>
          </a:endParaRPr>
        </a:p>
      </dgm:t>
    </dgm:pt>
    <dgm:pt modelId="{C46E08D5-3BAC-49E8-892D-0D91744C10ED}" type="sibTrans" cxnId="{9C4AB67B-D22D-4E67-921F-BCCAC2E73FB2}">
      <dgm:prSet/>
      <dgm:spPr/>
      <dgm:t>
        <a:bodyPr/>
        <a:lstStyle/>
        <a:p>
          <a:endParaRPr lang="sl-SI">
            <a:solidFill>
              <a:schemeClr val="tx1"/>
            </a:solidFill>
          </a:endParaRPr>
        </a:p>
      </dgm:t>
    </dgm:pt>
    <dgm:pt modelId="{8A9FFB9A-25BC-4EA7-96A4-4F6A14556E03}">
      <dgm:prSet phldrT="[besedilo]"/>
      <dgm:spPr/>
      <dgm:t>
        <a:bodyPr/>
        <a:lstStyle/>
        <a:p>
          <a:r>
            <a:rPr lang="sl-SI" dirty="0" smtClean="0">
              <a:solidFill>
                <a:schemeClr val="tx1"/>
              </a:solidFill>
            </a:rPr>
            <a:t>razumejo pomen dialoga in sodelovanja ter solidarnosti</a:t>
          </a:r>
          <a:endParaRPr lang="sl-SI" dirty="0">
            <a:solidFill>
              <a:schemeClr val="tx1"/>
            </a:solidFill>
          </a:endParaRPr>
        </a:p>
      </dgm:t>
    </dgm:pt>
    <dgm:pt modelId="{1DC5125E-1F98-44FB-A9C3-60185891D130}" type="parTrans" cxnId="{058A93BD-FB16-4172-9141-00D454618512}">
      <dgm:prSet/>
      <dgm:spPr/>
      <dgm:t>
        <a:bodyPr/>
        <a:lstStyle/>
        <a:p>
          <a:endParaRPr lang="sl-SI">
            <a:solidFill>
              <a:schemeClr val="tx1"/>
            </a:solidFill>
          </a:endParaRPr>
        </a:p>
      </dgm:t>
    </dgm:pt>
    <dgm:pt modelId="{69240C49-B7FE-4CAF-9F85-09772ACC4F5B}" type="sibTrans" cxnId="{058A93BD-FB16-4172-9141-00D454618512}">
      <dgm:prSet/>
      <dgm:spPr/>
      <dgm:t>
        <a:bodyPr/>
        <a:lstStyle/>
        <a:p>
          <a:endParaRPr lang="sl-SI">
            <a:solidFill>
              <a:schemeClr val="tx1"/>
            </a:solidFill>
          </a:endParaRPr>
        </a:p>
      </dgm:t>
    </dgm:pt>
    <dgm:pt modelId="{A935244A-F889-4CF7-A568-5D236FB5B8D6}" type="pres">
      <dgm:prSet presAssocID="{39F7CD7D-7F7D-4577-8114-3C33DF3DE985}" presName="cycle" presStyleCnt="0">
        <dgm:presLayoutVars>
          <dgm:chMax val="1"/>
          <dgm:dir/>
          <dgm:animLvl val="ctr"/>
          <dgm:resizeHandles val="exact"/>
        </dgm:presLayoutVars>
      </dgm:prSet>
      <dgm:spPr/>
      <dgm:t>
        <a:bodyPr/>
        <a:lstStyle/>
        <a:p>
          <a:endParaRPr lang="sl-SI"/>
        </a:p>
      </dgm:t>
    </dgm:pt>
    <dgm:pt modelId="{EDE98351-DC37-4493-8AA2-03ADB91C2F0E}" type="pres">
      <dgm:prSet presAssocID="{BAFE7899-882E-4AF9-999D-3A7CBDEFEC5B}" presName="centerShape" presStyleLbl="node0" presStyleIdx="0" presStyleCnt="1"/>
      <dgm:spPr/>
      <dgm:t>
        <a:bodyPr/>
        <a:lstStyle/>
        <a:p>
          <a:endParaRPr lang="sl-SI"/>
        </a:p>
      </dgm:t>
    </dgm:pt>
    <dgm:pt modelId="{D820C2B8-7B1C-489D-9B1D-BD29B08ADDC1}" type="pres">
      <dgm:prSet presAssocID="{5B12DF5D-7BC9-4F77-B053-DB4E3B36E687}" presName="Name9" presStyleLbl="parChTrans1D2" presStyleIdx="0" presStyleCnt="4"/>
      <dgm:spPr/>
      <dgm:t>
        <a:bodyPr/>
        <a:lstStyle/>
        <a:p>
          <a:endParaRPr lang="sl-SI"/>
        </a:p>
      </dgm:t>
    </dgm:pt>
    <dgm:pt modelId="{403A51B0-89CF-424E-8217-E29239F3A5FD}" type="pres">
      <dgm:prSet presAssocID="{5B12DF5D-7BC9-4F77-B053-DB4E3B36E687}" presName="connTx" presStyleLbl="parChTrans1D2" presStyleIdx="0" presStyleCnt="4"/>
      <dgm:spPr/>
      <dgm:t>
        <a:bodyPr/>
        <a:lstStyle/>
        <a:p>
          <a:endParaRPr lang="sl-SI"/>
        </a:p>
      </dgm:t>
    </dgm:pt>
    <dgm:pt modelId="{C2787A1C-2F15-4AE2-B256-466A4117853B}" type="pres">
      <dgm:prSet presAssocID="{DD8D3F44-FCA6-4237-83C5-5D175855030D}" presName="node" presStyleLbl="node1" presStyleIdx="0" presStyleCnt="4">
        <dgm:presLayoutVars>
          <dgm:bulletEnabled val="1"/>
        </dgm:presLayoutVars>
      </dgm:prSet>
      <dgm:spPr/>
      <dgm:t>
        <a:bodyPr/>
        <a:lstStyle/>
        <a:p>
          <a:endParaRPr lang="sl-SI"/>
        </a:p>
      </dgm:t>
    </dgm:pt>
    <dgm:pt modelId="{342B6183-E337-4C61-A388-A61B529198F9}" type="pres">
      <dgm:prSet presAssocID="{5944FFC8-11AC-4537-B28D-6DE6D05274CB}" presName="Name9" presStyleLbl="parChTrans1D2" presStyleIdx="1" presStyleCnt="4"/>
      <dgm:spPr/>
      <dgm:t>
        <a:bodyPr/>
        <a:lstStyle/>
        <a:p>
          <a:endParaRPr lang="sl-SI"/>
        </a:p>
      </dgm:t>
    </dgm:pt>
    <dgm:pt modelId="{1AA888C3-F627-44F1-AB9E-0942D50D34C1}" type="pres">
      <dgm:prSet presAssocID="{5944FFC8-11AC-4537-B28D-6DE6D05274CB}" presName="connTx" presStyleLbl="parChTrans1D2" presStyleIdx="1" presStyleCnt="4"/>
      <dgm:spPr/>
      <dgm:t>
        <a:bodyPr/>
        <a:lstStyle/>
        <a:p>
          <a:endParaRPr lang="sl-SI"/>
        </a:p>
      </dgm:t>
    </dgm:pt>
    <dgm:pt modelId="{1AE3791B-8662-4436-AD71-B618EA30B345}" type="pres">
      <dgm:prSet presAssocID="{5E9C7A15-8DE9-49F0-80D6-50725FAB2212}" presName="node" presStyleLbl="node1" presStyleIdx="1" presStyleCnt="4">
        <dgm:presLayoutVars>
          <dgm:bulletEnabled val="1"/>
        </dgm:presLayoutVars>
      </dgm:prSet>
      <dgm:spPr/>
      <dgm:t>
        <a:bodyPr/>
        <a:lstStyle/>
        <a:p>
          <a:endParaRPr lang="sl-SI"/>
        </a:p>
      </dgm:t>
    </dgm:pt>
    <dgm:pt modelId="{FD342CA1-5528-458B-9420-0595165A691A}" type="pres">
      <dgm:prSet presAssocID="{607331C2-0177-43FD-B85C-06BB674B5DB0}" presName="Name9" presStyleLbl="parChTrans1D2" presStyleIdx="2" presStyleCnt="4"/>
      <dgm:spPr/>
      <dgm:t>
        <a:bodyPr/>
        <a:lstStyle/>
        <a:p>
          <a:endParaRPr lang="sl-SI"/>
        </a:p>
      </dgm:t>
    </dgm:pt>
    <dgm:pt modelId="{B6C7A576-A85B-46EB-AA41-7EA9DD4F62B9}" type="pres">
      <dgm:prSet presAssocID="{607331C2-0177-43FD-B85C-06BB674B5DB0}" presName="connTx" presStyleLbl="parChTrans1D2" presStyleIdx="2" presStyleCnt="4"/>
      <dgm:spPr/>
      <dgm:t>
        <a:bodyPr/>
        <a:lstStyle/>
        <a:p>
          <a:endParaRPr lang="sl-SI"/>
        </a:p>
      </dgm:t>
    </dgm:pt>
    <dgm:pt modelId="{BAF0C594-06C5-4AA8-9149-17D2994929CF}" type="pres">
      <dgm:prSet presAssocID="{BCAA556F-E407-44F2-BFCF-9ED9EECA5E0F}" presName="node" presStyleLbl="node1" presStyleIdx="2" presStyleCnt="4">
        <dgm:presLayoutVars>
          <dgm:bulletEnabled val="1"/>
        </dgm:presLayoutVars>
      </dgm:prSet>
      <dgm:spPr/>
      <dgm:t>
        <a:bodyPr/>
        <a:lstStyle/>
        <a:p>
          <a:endParaRPr lang="sl-SI"/>
        </a:p>
      </dgm:t>
    </dgm:pt>
    <dgm:pt modelId="{5F65FB7A-8181-46CD-AECF-C0311D91EE68}" type="pres">
      <dgm:prSet presAssocID="{1DC5125E-1F98-44FB-A9C3-60185891D130}" presName="Name9" presStyleLbl="parChTrans1D2" presStyleIdx="3" presStyleCnt="4"/>
      <dgm:spPr/>
      <dgm:t>
        <a:bodyPr/>
        <a:lstStyle/>
        <a:p>
          <a:endParaRPr lang="sl-SI"/>
        </a:p>
      </dgm:t>
    </dgm:pt>
    <dgm:pt modelId="{EA47F53B-8393-4864-A438-D0A0C5371A67}" type="pres">
      <dgm:prSet presAssocID="{1DC5125E-1F98-44FB-A9C3-60185891D130}" presName="connTx" presStyleLbl="parChTrans1D2" presStyleIdx="3" presStyleCnt="4"/>
      <dgm:spPr/>
      <dgm:t>
        <a:bodyPr/>
        <a:lstStyle/>
        <a:p>
          <a:endParaRPr lang="sl-SI"/>
        </a:p>
      </dgm:t>
    </dgm:pt>
    <dgm:pt modelId="{5906C355-A3B8-45A7-A1AC-092D96512626}" type="pres">
      <dgm:prSet presAssocID="{8A9FFB9A-25BC-4EA7-96A4-4F6A14556E03}" presName="node" presStyleLbl="node1" presStyleIdx="3" presStyleCnt="4">
        <dgm:presLayoutVars>
          <dgm:bulletEnabled val="1"/>
        </dgm:presLayoutVars>
      </dgm:prSet>
      <dgm:spPr/>
      <dgm:t>
        <a:bodyPr/>
        <a:lstStyle/>
        <a:p>
          <a:endParaRPr lang="sl-SI"/>
        </a:p>
      </dgm:t>
    </dgm:pt>
  </dgm:ptLst>
  <dgm:cxnLst>
    <dgm:cxn modelId="{185AA77C-1A50-497F-90C6-9A56ABE86668}" type="presOf" srcId="{BCAA556F-E407-44F2-BFCF-9ED9EECA5E0F}" destId="{BAF0C594-06C5-4AA8-9149-17D2994929CF}" srcOrd="0" destOrd="0" presId="urn:microsoft.com/office/officeart/2005/8/layout/radial1"/>
    <dgm:cxn modelId="{4432EE87-E4FC-4752-A214-0C321BE504F9}" type="presOf" srcId="{5944FFC8-11AC-4537-B28D-6DE6D05274CB}" destId="{1AA888C3-F627-44F1-AB9E-0942D50D34C1}" srcOrd="1" destOrd="0" presId="urn:microsoft.com/office/officeart/2005/8/layout/radial1"/>
    <dgm:cxn modelId="{F575CC0C-048E-4B00-B013-151BBF8B3527}" type="presOf" srcId="{5B12DF5D-7BC9-4F77-B053-DB4E3B36E687}" destId="{403A51B0-89CF-424E-8217-E29239F3A5FD}" srcOrd="1" destOrd="0" presId="urn:microsoft.com/office/officeart/2005/8/layout/radial1"/>
    <dgm:cxn modelId="{1F20EBA4-BB68-4C30-978B-C9E352ABCE25}" type="presOf" srcId="{607331C2-0177-43FD-B85C-06BB674B5DB0}" destId="{B6C7A576-A85B-46EB-AA41-7EA9DD4F62B9}" srcOrd="1" destOrd="0" presId="urn:microsoft.com/office/officeart/2005/8/layout/radial1"/>
    <dgm:cxn modelId="{9DB7EAB9-B365-46F9-A289-70864036860B}" type="presOf" srcId="{607331C2-0177-43FD-B85C-06BB674B5DB0}" destId="{FD342CA1-5528-458B-9420-0595165A691A}" srcOrd="0" destOrd="0" presId="urn:microsoft.com/office/officeart/2005/8/layout/radial1"/>
    <dgm:cxn modelId="{9C4AB67B-D22D-4E67-921F-BCCAC2E73FB2}" srcId="{BAFE7899-882E-4AF9-999D-3A7CBDEFEC5B}" destId="{BCAA556F-E407-44F2-BFCF-9ED9EECA5E0F}" srcOrd="2" destOrd="0" parTransId="{607331C2-0177-43FD-B85C-06BB674B5DB0}" sibTransId="{C46E08D5-3BAC-49E8-892D-0D91744C10ED}"/>
    <dgm:cxn modelId="{8A66459F-FDC5-4ECC-AE27-9D6092E8BF81}" type="presOf" srcId="{DD8D3F44-FCA6-4237-83C5-5D175855030D}" destId="{C2787A1C-2F15-4AE2-B256-466A4117853B}" srcOrd="0" destOrd="0" presId="urn:microsoft.com/office/officeart/2005/8/layout/radial1"/>
    <dgm:cxn modelId="{0C6C1FAA-2757-4553-A391-CCDA2A2DF4B9}" type="presOf" srcId="{1DC5125E-1F98-44FB-A9C3-60185891D130}" destId="{EA47F53B-8393-4864-A438-D0A0C5371A67}" srcOrd="1" destOrd="0" presId="urn:microsoft.com/office/officeart/2005/8/layout/radial1"/>
    <dgm:cxn modelId="{058A93BD-FB16-4172-9141-00D454618512}" srcId="{BAFE7899-882E-4AF9-999D-3A7CBDEFEC5B}" destId="{8A9FFB9A-25BC-4EA7-96A4-4F6A14556E03}" srcOrd="3" destOrd="0" parTransId="{1DC5125E-1F98-44FB-A9C3-60185891D130}" sibTransId="{69240C49-B7FE-4CAF-9F85-09772ACC4F5B}"/>
    <dgm:cxn modelId="{1827C66D-1A13-4E6B-8169-DA2A6358C04D}" srcId="{BAFE7899-882E-4AF9-999D-3A7CBDEFEC5B}" destId="{DD8D3F44-FCA6-4237-83C5-5D175855030D}" srcOrd="0" destOrd="0" parTransId="{5B12DF5D-7BC9-4F77-B053-DB4E3B36E687}" sibTransId="{F8B69014-05B7-4712-9AF6-DB0C533C3756}"/>
    <dgm:cxn modelId="{A688C4A8-5609-40CF-B576-7EC419781C8A}" type="presOf" srcId="{39F7CD7D-7F7D-4577-8114-3C33DF3DE985}" destId="{A935244A-F889-4CF7-A568-5D236FB5B8D6}" srcOrd="0" destOrd="0" presId="urn:microsoft.com/office/officeart/2005/8/layout/radial1"/>
    <dgm:cxn modelId="{6B2D3E0C-4493-45D9-88A3-BE134CF31DD7}" type="presOf" srcId="{BAFE7899-882E-4AF9-999D-3A7CBDEFEC5B}" destId="{EDE98351-DC37-4493-8AA2-03ADB91C2F0E}" srcOrd="0" destOrd="0" presId="urn:microsoft.com/office/officeart/2005/8/layout/radial1"/>
    <dgm:cxn modelId="{DAF6D766-4DC7-4D2D-996F-38EBF87C6782}" type="presOf" srcId="{8A9FFB9A-25BC-4EA7-96A4-4F6A14556E03}" destId="{5906C355-A3B8-45A7-A1AC-092D96512626}" srcOrd="0" destOrd="0" presId="urn:microsoft.com/office/officeart/2005/8/layout/radial1"/>
    <dgm:cxn modelId="{0D2ED3C9-CDB1-478E-BE37-FEE2B5FCE18B}" srcId="{39F7CD7D-7F7D-4577-8114-3C33DF3DE985}" destId="{BAFE7899-882E-4AF9-999D-3A7CBDEFEC5B}" srcOrd="0" destOrd="0" parTransId="{FF4702C0-8691-46BF-8E4B-2C2990411878}" sibTransId="{BF8A76D0-A28C-420E-9500-08C6C5E212EA}"/>
    <dgm:cxn modelId="{8F72BE99-7761-498F-B53F-ECA6734AB62C}" type="presOf" srcId="{5E9C7A15-8DE9-49F0-80D6-50725FAB2212}" destId="{1AE3791B-8662-4436-AD71-B618EA30B345}" srcOrd="0" destOrd="0" presId="urn:microsoft.com/office/officeart/2005/8/layout/radial1"/>
    <dgm:cxn modelId="{394D2450-E088-467C-B8B1-F13D2D30D4B0}" srcId="{BAFE7899-882E-4AF9-999D-3A7CBDEFEC5B}" destId="{5E9C7A15-8DE9-49F0-80D6-50725FAB2212}" srcOrd="1" destOrd="0" parTransId="{5944FFC8-11AC-4537-B28D-6DE6D05274CB}" sibTransId="{EBAD3BBD-A895-4448-9925-4E560946392A}"/>
    <dgm:cxn modelId="{94B091F3-E5B5-4E81-8E6B-1F40154BFC22}" type="presOf" srcId="{1DC5125E-1F98-44FB-A9C3-60185891D130}" destId="{5F65FB7A-8181-46CD-AECF-C0311D91EE68}" srcOrd="0" destOrd="0" presId="urn:microsoft.com/office/officeart/2005/8/layout/radial1"/>
    <dgm:cxn modelId="{3B50CA1E-95F8-4703-AD9C-0707A038F4F8}" type="presOf" srcId="{5944FFC8-11AC-4537-B28D-6DE6D05274CB}" destId="{342B6183-E337-4C61-A388-A61B529198F9}" srcOrd="0" destOrd="0" presId="urn:microsoft.com/office/officeart/2005/8/layout/radial1"/>
    <dgm:cxn modelId="{51C8112D-4B38-412E-B5B9-54A572E4A064}" type="presOf" srcId="{5B12DF5D-7BC9-4F77-B053-DB4E3B36E687}" destId="{D820C2B8-7B1C-489D-9B1D-BD29B08ADDC1}" srcOrd="0" destOrd="0" presId="urn:microsoft.com/office/officeart/2005/8/layout/radial1"/>
    <dgm:cxn modelId="{316F0384-3CF9-4D13-A4C5-A9CE434ACE1A}" type="presParOf" srcId="{A935244A-F889-4CF7-A568-5D236FB5B8D6}" destId="{EDE98351-DC37-4493-8AA2-03ADB91C2F0E}" srcOrd="0" destOrd="0" presId="urn:microsoft.com/office/officeart/2005/8/layout/radial1"/>
    <dgm:cxn modelId="{3D9373BE-D2CE-449C-A99A-416AB0224EE0}" type="presParOf" srcId="{A935244A-F889-4CF7-A568-5D236FB5B8D6}" destId="{D820C2B8-7B1C-489D-9B1D-BD29B08ADDC1}" srcOrd="1" destOrd="0" presId="urn:microsoft.com/office/officeart/2005/8/layout/radial1"/>
    <dgm:cxn modelId="{5C07216F-1BF4-4DF3-97F8-F3DDC4C67DA6}" type="presParOf" srcId="{D820C2B8-7B1C-489D-9B1D-BD29B08ADDC1}" destId="{403A51B0-89CF-424E-8217-E29239F3A5FD}" srcOrd="0" destOrd="0" presId="urn:microsoft.com/office/officeart/2005/8/layout/radial1"/>
    <dgm:cxn modelId="{7332FE12-CD3D-4EAA-9B0A-3D255A21AE58}" type="presParOf" srcId="{A935244A-F889-4CF7-A568-5D236FB5B8D6}" destId="{C2787A1C-2F15-4AE2-B256-466A4117853B}" srcOrd="2" destOrd="0" presId="urn:microsoft.com/office/officeart/2005/8/layout/radial1"/>
    <dgm:cxn modelId="{49C4F392-5CD0-4B4F-9F82-F556AE17284F}" type="presParOf" srcId="{A935244A-F889-4CF7-A568-5D236FB5B8D6}" destId="{342B6183-E337-4C61-A388-A61B529198F9}" srcOrd="3" destOrd="0" presId="urn:microsoft.com/office/officeart/2005/8/layout/radial1"/>
    <dgm:cxn modelId="{D8EFAADE-2ED9-45F2-9593-2AF7A391A684}" type="presParOf" srcId="{342B6183-E337-4C61-A388-A61B529198F9}" destId="{1AA888C3-F627-44F1-AB9E-0942D50D34C1}" srcOrd="0" destOrd="0" presId="urn:microsoft.com/office/officeart/2005/8/layout/radial1"/>
    <dgm:cxn modelId="{6B0CBECD-971E-462D-92C5-2841EBE1CAC4}" type="presParOf" srcId="{A935244A-F889-4CF7-A568-5D236FB5B8D6}" destId="{1AE3791B-8662-4436-AD71-B618EA30B345}" srcOrd="4" destOrd="0" presId="urn:microsoft.com/office/officeart/2005/8/layout/radial1"/>
    <dgm:cxn modelId="{89FB6952-2F9B-4DD8-AEFB-985319980FF4}" type="presParOf" srcId="{A935244A-F889-4CF7-A568-5D236FB5B8D6}" destId="{FD342CA1-5528-458B-9420-0595165A691A}" srcOrd="5" destOrd="0" presId="urn:microsoft.com/office/officeart/2005/8/layout/radial1"/>
    <dgm:cxn modelId="{ED67FE17-A495-412D-A96A-E0962416ED57}" type="presParOf" srcId="{FD342CA1-5528-458B-9420-0595165A691A}" destId="{B6C7A576-A85B-46EB-AA41-7EA9DD4F62B9}" srcOrd="0" destOrd="0" presId="urn:microsoft.com/office/officeart/2005/8/layout/radial1"/>
    <dgm:cxn modelId="{F4E14287-6D75-4778-BCC1-3924F7230548}" type="presParOf" srcId="{A935244A-F889-4CF7-A568-5D236FB5B8D6}" destId="{BAF0C594-06C5-4AA8-9149-17D2994929CF}" srcOrd="6" destOrd="0" presId="urn:microsoft.com/office/officeart/2005/8/layout/radial1"/>
    <dgm:cxn modelId="{BE780B0D-53F9-4D05-8F05-11C86227C2F4}" type="presParOf" srcId="{A935244A-F889-4CF7-A568-5D236FB5B8D6}" destId="{5F65FB7A-8181-46CD-AECF-C0311D91EE68}" srcOrd="7" destOrd="0" presId="urn:microsoft.com/office/officeart/2005/8/layout/radial1"/>
    <dgm:cxn modelId="{AB54055F-1725-4642-9F6E-BC342BCE9862}" type="presParOf" srcId="{5F65FB7A-8181-46CD-AECF-C0311D91EE68}" destId="{EA47F53B-8393-4864-A438-D0A0C5371A67}" srcOrd="0" destOrd="0" presId="urn:microsoft.com/office/officeart/2005/8/layout/radial1"/>
    <dgm:cxn modelId="{D863B0D6-F21B-4D34-A258-6CA0AEAFC01C}" type="presParOf" srcId="{A935244A-F889-4CF7-A568-5D236FB5B8D6}" destId="{5906C355-A3B8-45A7-A1AC-092D96512626}"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9F7CD7D-7F7D-4577-8114-3C33DF3DE985}" type="doc">
      <dgm:prSet loTypeId="urn:microsoft.com/office/officeart/2005/8/layout/radial1" loCatId="cycle" qsTypeId="urn:microsoft.com/office/officeart/2005/8/quickstyle/3d3" qsCatId="3D" csTypeId="urn:microsoft.com/office/officeart/2005/8/colors/colorful5" csCatId="colorful" phldr="1"/>
      <dgm:spPr/>
      <dgm:t>
        <a:bodyPr/>
        <a:lstStyle/>
        <a:p>
          <a:endParaRPr lang="sl-SI"/>
        </a:p>
      </dgm:t>
    </dgm:pt>
    <dgm:pt modelId="{BAFE7899-882E-4AF9-999D-3A7CBDEFEC5B}">
      <dgm:prSet phldrT="[besedilo]"/>
      <dgm:spPr/>
      <dgm:t>
        <a:bodyPr/>
        <a:lstStyle/>
        <a:p>
          <a:r>
            <a:rPr lang="sl-SI" dirty="0" smtClean="0">
              <a:solidFill>
                <a:schemeClr val="tx1"/>
              </a:solidFill>
            </a:rPr>
            <a:t>Delavnice za učence</a:t>
          </a:r>
          <a:endParaRPr lang="sl-SI" dirty="0">
            <a:solidFill>
              <a:schemeClr val="tx1"/>
            </a:solidFill>
          </a:endParaRPr>
        </a:p>
      </dgm:t>
    </dgm:pt>
    <dgm:pt modelId="{FF4702C0-8691-46BF-8E4B-2C2990411878}" type="parTrans" cxnId="{0D2ED3C9-CDB1-478E-BE37-FEE2B5FCE18B}">
      <dgm:prSet/>
      <dgm:spPr/>
      <dgm:t>
        <a:bodyPr/>
        <a:lstStyle/>
        <a:p>
          <a:endParaRPr lang="sl-SI"/>
        </a:p>
      </dgm:t>
    </dgm:pt>
    <dgm:pt modelId="{BF8A76D0-A28C-420E-9500-08C6C5E212EA}" type="sibTrans" cxnId="{0D2ED3C9-CDB1-478E-BE37-FEE2B5FCE18B}">
      <dgm:prSet/>
      <dgm:spPr/>
      <dgm:t>
        <a:bodyPr/>
        <a:lstStyle/>
        <a:p>
          <a:endParaRPr lang="sl-SI"/>
        </a:p>
      </dgm:t>
    </dgm:pt>
    <dgm:pt modelId="{2E960748-EE99-4BC2-8AAA-7AE3E85A2818}">
      <dgm:prSet phldrT="[besedilo]"/>
      <dgm:spPr/>
      <dgm:t>
        <a:bodyPr/>
        <a:lstStyle/>
        <a:p>
          <a:r>
            <a:rPr lang="sl-SI" dirty="0" smtClean="0">
              <a:solidFill>
                <a:schemeClr val="tx1"/>
              </a:solidFill>
            </a:rPr>
            <a:t>2 predstavnika razreda</a:t>
          </a:r>
          <a:endParaRPr lang="sl-SI" dirty="0">
            <a:solidFill>
              <a:schemeClr val="tx1"/>
            </a:solidFill>
          </a:endParaRPr>
        </a:p>
      </dgm:t>
    </dgm:pt>
    <dgm:pt modelId="{B7B2CE70-3FFD-4533-824A-34D5C3486562}" type="parTrans" cxnId="{EA0139B4-C0BD-41A1-9134-79DB4A6FA93D}">
      <dgm:prSet/>
      <dgm:spPr/>
      <dgm:t>
        <a:bodyPr/>
        <a:lstStyle/>
        <a:p>
          <a:endParaRPr lang="sl-SI"/>
        </a:p>
      </dgm:t>
    </dgm:pt>
    <dgm:pt modelId="{725AE81B-9621-4AF1-A91A-BBBD0AAFED4D}" type="sibTrans" cxnId="{EA0139B4-C0BD-41A1-9134-79DB4A6FA93D}">
      <dgm:prSet/>
      <dgm:spPr/>
      <dgm:t>
        <a:bodyPr/>
        <a:lstStyle/>
        <a:p>
          <a:endParaRPr lang="sl-SI"/>
        </a:p>
      </dgm:t>
    </dgm:pt>
    <dgm:pt modelId="{4F4937A1-33DE-44AF-B113-E06C7383462E}">
      <dgm:prSet phldrT="[besedilo]"/>
      <dgm:spPr/>
      <dgm:t>
        <a:bodyPr/>
        <a:lstStyle/>
        <a:p>
          <a:r>
            <a:rPr lang="sl-SI" dirty="0" smtClean="0">
              <a:solidFill>
                <a:schemeClr val="tx1"/>
              </a:solidFill>
            </a:rPr>
            <a:t>nenačrtovani učni momenti</a:t>
          </a:r>
          <a:endParaRPr lang="sl-SI" dirty="0">
            <a:solidFill>
              <a:schemeClr val="tx1"/>
            </a:solidFill>
          </a:endParaRPr>
        </a:p>
      </dgm:t>
    </dgm:pt>
    <dgm:pt modelId="{EADE089F-DB74-4AF3-B376-584A69379852}" type="parTrans" cxnId="{70ED9C08-3AE3-4082-B729-F535A458ECFB}">
      <dgm:prSet/>
      <dgm:spPr/>
      <dgm:t>
        <a:bodyPr/>
        <a:lstStyle/>
        <a:p>
          <a:endParaRPr lang="sl-SI"/>
        </a:p>
      </dgm:t>
    </dgm:pt>
    <dgm:pt modelId="{F531D552-529E-4B8F-83CA-A993B88A6BAD}" type="sibTrans" cxnId="{70ED9C08-3AE3-4082-B729-F535A458ECFB}">
      <dgm:prSet/>
      <dgm:spPr/>
      <dgm:t>
        <a:bodyPr/>
        <a:lstStyle/>
        <a:p>
          <a:endParaRPr lang="sl-SI"/>
        </a:p>
      </dgm:t>
    </dgm:pt>
    <dgm:pt modelId="{32691FA9-0148-4672-ACC9-4BBB46F6A4CE}" type="pres">
      <dgm:prSet presAssocID="{39F7CD7D-7F7D-4577-8114-3C33DF3DE985}" presName="cycle" presStyleCnt="0">
        <dgm:presLayoutVars>
          <dgm:chMax val="1"/>
          <dgm:dir/>
          <dgm:animLvl val="ctr"/>
          <dgm:resizeHandles val="exact"/>
        </dgm:presLayoutVars>
      </dgm:prSet>
      <dgm:spPr/>
      <dgm:t>
        <a:bodyPr/>
        <a:lstStyle/>
        <a:p>
          <a:endParaRPr lang="sl-SI"/>
        </a:p>
      </dgm:t>
    </dgm:pt>
    <dgm:pt modelId="{8F3F3AB5-3184-44FC-95E7-F726D30F3697}" type="pres">
      <dgm:prSet presAssocID="{BAFE7899-882E-4AF9-999D-3A7CBDEFEC5B}" presName="centerShape" presStyleLbl="node0" presStyleIdx="0" presStyleCnt="1" custScaleX="235212" custScaleY="188974" custLinFactNeighborX="1126" custLinFactNeighborY="-43881"/>
      <dgm:spPr/>
      <dgm:t>
        <a:bodyPr/>
        <a:lstStyle/>
        <a:p>
          <a:endParaRPr lang="sl-SI"/>
        </a:p>
      </dgm:t>
    </dgm:pt>
    <dgm:pt modelId="{0E11F53E-B5BA-4BDF-B260-49B92E25469C}" type="pres">
      <dgm:prSet presAssocID="{B7B2CE70-3FFD-4533-824A-34D5C3486562}" presName="Name9" presStyleLbl="parChTrans1D2" presStyleIdx="0" presStyleCnt="2"/>
      <dgm:spPr/>
      <dgm:t>
        <a:bodyPr/>
        <a:lstStyle/>
        <a:p>
          <a:endParaRPr lang="sl-SI"/>
        </a:p>
      </dgm:t>
    </dgm:pt>
    <dgm:pt modelId="{E0945E6F-FBFC-4254-BC3F-DF7DD24F43EC}" type="pres">
      <dgm:prSet presAssocID="{B7B2CE70-3FFD-4533-824A-34D5C3486562}" presName="connTx" presStyleLbl="parChTrans1D2" presStyleIdx="0" presStyleCnt="2"/>
      <dgm:spPr/>
      <dgm:t>
        <a:bodyPr/>
        <a:lstStyle/>
        <a:p>
          <a:endParaRPr lang="sl-SI"/>
        </a:p>
      </dgm:t>
    </dgm:pt>
    <dgm:pt modelId="{7B535A93-E4B4-41C6-BF47-7F1ADFF3412A}" type="pres">
      <dgm:prSet presAssocID="{2E960748-EE99-4BC2-8AAA-7AE3E85A2818}" presName="node" presStyleLbl="node1" presStyleIdx="0" presStyleCnt="2" custRadScaleRad="127888" custRadScaleInc="-152707">
        <dgm:presLayoutVars>
          <dgm:bulletEnabled val="1"/>
        </dgm:presLayoutVars>
      </dgm:prSet>
      <dgm:spPr/>
      <dgm:t>
        <a:bodyPr/>
        <a:lstStyle/>
        <a:p>
          <a:endParaRPr lang="sl-SI"/>
        </a:p>
      </dgm:t>
    </dgm:pt>
    <dgm:pt modelId="{EFEB7180-BB3A-457A-8838-7F726EA1C5AF}" type="pres">
      <dgm:prSet presAssocID="{EADE089F-DB74-4AF3-B376-584A69379852}" presName="Name9" presStyleLbl="parChTrans1D2" presStyleIdx="1" presStyleCnt="2"/>
      <dgm:spPr/>
      <dgm:t>
        <a:bodyPr/>
        <a:lstStyle/>
        <a:p>
          <a:endParaRPr lang="sl-SI"/>
        </a:p>
      </dgm:t>
    </dgm:pt>
    <dgm:pt modelId="{A84B219C-6D62-4F90-9162-A2A39C6CA036}" type="pres">
      <dgm:prSet presAssocID="{EADE089F-DB74-4AF3-B376-584A69379852}" presName="connTx" presStyleLbl="parChTrans1D2" presStyleIdx="1" presStyleCnt="2"/>
      <dgm:spPr/>
      <dgm:t>
        <a:bodyPr/>
        <a:lstStyle/>
        <a:p>
          <a:endParaRPr lang="sl-SI"/>
        </a:p>
      </dgm:t>
    </dgm:pt>
    <dgm:pt modelId="{986F7318-D673-4276-9676-ED8E55108D6D}" type="pres">
      <dgm:prSet presAssocID="{4F4937A1-33DE-44AF-B113-E06C7383462E}" presName="node" presStyleLbl="node1" presStyleIdx="1" presStyleCnt="2" custRadScaleRad="137294" custRadScaleInc="-51867">
        <dgm:presLayoutVars>
          <dgm:bulletEnabled val="1"/>
        </dgm:presLayoutVars>
      </dgm:prSet>
      <dgm:spPr/>
      <dgm:t>
        <a:bodyPr/>
        <a:lstStyle/>
        <a:p>
          <a:endParaRPr lang="sl-SI"/>
        </a:p>
      </dgm:t>
    </dgm:pt>
  </dgm:ptLst>
  <dgm:cxnLst>
    <dgm:cxn modelId="{D1577E75-79C3-48D9-9335-AFB4BFDB63BE}" type="presOf" srcId="{4F4937A1-33DE-44AF-B113-E06C7383462E}" destId="{986F7318-D673-4276-9676-ED8E55108D6D}" srcOrd="0" destOrd="0" presId="urn:microsoft.com/office/officeart/2005/8/layout/radial1"/>
    <dgm:cxn modelId="{EA0139B4-C0BD-41A1-9134-79DB4A6FA93D}" srcId="{BAFE7899-882E-4AF9-999D-3A7CBDEFEC5B}" destId="{2E960748-EE99-4BC2-8AAA-7AE3E85A2818}" srcOrd="0" destOrd="0" parTransId="{B7B2CE70-3FFD-4533-824A-34D5C3486562}" sibTransId="{725AE81B-9621-4AF1-A91A-BBBD0AAFED4D}"/>
    <dgm:cxn modelId="{95B22E69-055D-4547-96AF-FDA66B72BE58}" type="presOf" srcId="{B7B2CE70-3FFD-4533-824A-34D5C3486562}" destId="{E0945E6F-FBFC-4254-BC3F-DF7DD24F43EC}" srcOrd="1" destOrd="0" presId="urn:microsoft.com/office/officeart/2005/8/layout/radial1"/>
    <dgm:cxn modelId="{7D15186E-7657-4CCB-BE99-A59596CA49CD}" type="presOf" srcId="{39F7CD7D-7F7D-4577-8114-3C33DF3DE985}" destId="{32691FA9-0148-4672-ACC9-4BBB46F6A4CE}" srcOrd="0" destOrd="0" presId="urn:microsoft.com/office/officeart/2005/8/layout/radial1"/>
    <dgm:cxn modelId="{70ED9C08-3AE3-4082-B729-F535A458ECFB}" srcId="{BAFE7899-882E-4AF9-999D-3A7CBDEFEC5B}" destId="{4F4937A1-33DE-44AF-B113-E06C7383462E}" srcOrd="1" destOrd="0" parTransId="{EADE089F-DB74-4AF3-B376-584A69379852}" sibTransId="{F531D552-529E-4B8F-83CA-A993B88A6BAD}"/>
    <dgm:cxn modelId="{2182F4F5-B075-4557-A9F0-F04F1465C1D7}" type="presOf" srcId="{EADE089F-DB74-4AF3-B376-584A69379852}" destId="{A84B219C-6D62-4F90-9162-A2A39C6CA036}" srcOrd="1" destOrd="0" presId="urn:microsoft.com/office/officeart/2005/8/layout/radial1"/>
    <dgm:cxn modelId="{7D85881A-ACAD-4588-B9C8-06013813595D}" type="presOf" srcId="{B7B2CE70-3FFD-4533-824A-34D5C3486562}" destId="{0E11F53E-B5BA-4BDF-B260-49B92E25469C}" srcOrd="0" destOrd="0" presId="urn:microsoft.com/office/officeart/2005/8/layout/radial1"/>
    <dgm:cxn modelId="{DFB86CCF-B83D-4425-AE37-84AEAC62B12E}" type="presOf" srcId="{BAFE7899-882E-4AF9-999D-3A7CBDEFEC5B}" destId="{8F3F3AB5-3184-44FC-95E7-F726D30F3697}" srcOrd="0" destOrd="0" presId="urn:microsoft.com/office/officeart/2005/8/layout/radial1"/>
    <dgm:cxn modelId="{0D2ED3C9-CDB1-478E-BE37-FEE2B5FCE18B}" srcId="{39F7CD7D-7F7D-4577-8114-3C33DF3DE985}" destId="{BAFE7899-882E-4AF9-999D-3A7CBDEFEC5B}" srcOrd="0" destOrd="0" parTransId="{FF4702C0-8691-46BF-8E4B-2C2990411878}" sibTransId="{BF8A76D0-A28C-420E-9500-08C6C5E212EA}"/>
    <dgm:cxn modelId="{AA0A2053-2E93-4F26-9287-774C49954A2C}" type="presOf" srcId="{EADE089F-DB74-4AF3-B376-584A69379852}" destId="{EFEB7180-BB3A-457A-8838-7F726EA1C5AF}" srcOrd="0" destOrd="0" presId="urn:microsoft.com/office/officeart/2005/8/layout/radial1"/>
    <dgm:cxn modelId="{873E94B0-E054-44E3-9402-E4039808BFC4}" type="presOf" srcId="{2E960748-EE99-4BC2-8AAA-7AE3E85A2818}" destId="{7B535A93-E4B4-41C6-BF47-7F1ADFF3412A}" srcOrd="0" destOrd="0" presId="urn:microsoft.com/office/officeart/2005/8/layout/radial1"/>
    <dgm:cxn modelId="{5A89AD8B-A385-41BA-9CDB-0CB33D868467}" type="presParOf" srcId="{32691FA9-0148-4672-ACC9-4BBB46F6A4CE}" destId="{8F3F3AB5-3184-44FC-95E7-F726D30F3697}" srcOrd="0" destOrd="0" presId="urn:microsoft.com/office/officeart/2005/8/layout/radial1"/>
    <dgm:cxn modelId="{CBD39BB2-7E21-4917-B7D3-85DC5094245F}" type="presParOf" srcId="{32691FA9-0148-4672-ACC9-4BBB46F6A4CE}" destId="{0E11F53E-B5BA-4BDF-B260-49B92E25469C}" srcOrd="1" destOrd="0" presId="urn:microsoft.com/office/officeart/2005/8/layout/radial1"/>
    <dgm:cxn modelId="{EBE3AF7D-2A4A-4DED-A138-06CD2663E8A1}" type="presParOf" srcId="{0E11F53E-B5BA-4BDF-B260-49B92E25469C}" destId="{E0945E6F-FBFC-4254-BC3F-DF7DD24F43EC}" srcOrd="0" destOrd="0" presId="urn:microsoft.com/office/officeart/2005/8/layout/radial1"/>
    <dgm:cxn modelId="{60F92D50-545A-4E31-8BDA-CE1847A6D4CB}" type="presParOf" srcId="{32691FA9-0148-4672-ACC9-4BBB46F6A4CE}" destId="{7B535A93-E4B4-41C6-BF47-7F1ADFF3412A}" srcOrd="2" destOrd="0" presId="urn:microsoft.com/office/officeart/2005/8/layout/radial1"/>
    <dgm:cxn modelId="{7D78FF88-95A7-43B4-A156-FC7C94197382}" type="presParOf" srcId="{32691FA9-0148-4672-ACC9-4BBB46F6A4CE}" destId="{EFEB7180-BB3A-457A-8838-7F726EA1C5AF}" srcOrd="3" destOrd="0" presId="urn:microsoft.com/office/officeart/2005/8/layout/radial1"/>
    <dgm:cxn modelId="{D204867E-2895-4FDD-B3C8-ECBCBF0293B4}" type="presParOf" srcId="{EFEB7180-BB3A-457A-8838-7F726EA1C5AF}" destId="{A84B219C-6D62-4F90-9162-A2A39C6CA036}" srcOrd="0" destOrd="0" presId="urn:microsoft.com/office/officeart/2005/8/layout/radial1"/>
    <dgm:cxn modelId="{AF35EFAE-000A-4B36-AEDE-3D515D5C772C}" type="presParOf" srcId="{32691FA9-0148-4672-ACC9-4BBB46F6A4CE}" destId="{986F7318-D673-4276-9676-ED8E55108D6D}" srcOrd="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9F7CD7D-7F7D-4577-8114-3C33DF3DE985}" type="doc">
      <dgm:prSet loTypeId="urn:microsoft.com/office/officeart/2005/8/layout/radial1" loCatId="cycle" qsTypeId="urn:microsoft.com/office/officeart/2005/8/quickstyle/3d3" qsCatId="3D" csTypeId="urn:microsoft.com/office/officeart/2005/8/colors/colorful2" csCatId="colorful" phldr="1"/>
      <dgm:spPr/>
      <dgm:t>
        <a:bodyPr/>
        <a:lstStyle/>
        <a:p>
          <a:endParaRPr lang="sl-SI"/>
        </a:p>
      </dgm:t>
    </dgm:pt>
    <dgm:pt modelId="{BAFE7899-882E-4AF9-999D-3A7CBDEFEC5B}">
      <dgm:prSet phldrT="[besedilo]"/>
      <dgm:spPr/>
      <dgm:t>
        <a:bodyPr/>
        <a:lstStyle/>
        <a:p>
          <a:r>
            <a:rPr lang="sl-SI" dirty="0" smtClean="0">
              <a:solidFill>
                <a:schemeClr val="tx1"/>
              </a:solidFill>
            </a:rPr>
            <a:t>Delo v razredu</a:t>
          </a:r>
          <a:endParaRPr lang="sl-SI" dirty="0">
            <a:solidFill>
              <a:schemeClr val="tx1"/>
            </a:solidFill>
          </a:endParaRPr>
        </a:p>
      </dgm:t>
    </dgm:pt>
    <dgm:pt modelId="{FF4702C0-8691-46BF-8E4B-2C2990411878}" type="parTrans" cxnId="{0D2ED3C9-CDB1-478E-BE37-FEE2B5FCE18B}">
      <dgm:prSet/>
      <dgm:spPr/>
      <dgm:t>
        <a:bodyPr/>
        <a:lstStyle/>
        <a:p>
          <a:endParaRPr lang="sl-SI">
            <a:solidFill>
              <a:schemeClr val="tx1"/>
            </a:solidFill>
          </a:endParaRPr>
        </a:p>
      </dgm:t>
    </dgm:pt>
    <dgm:pt modelId="{BF8A76D0-A28C-420E-9500-08C6C5E212EA}" type="sibTrans" cxnId="{0D2ED3C9-CDB1-478E-BE37-FEE2B5FCE18B}">
      <dgm:prSet/>
      <dgm:spPr/>
      <dgm:t>
        <a:bodyPr/>
        <a:lstStyle/>
        <a:p>
          <a:endParaRPr lang="sl-SI">
            <a:solidFill>
              <a:schemeClr val="tx1"/>
            </a:solidFill>
          </a:endParaRPr>
        </a:p>
      </dgm:t>
    </dgm:pt>
    <dgm:pt modelId="{8E104B42-04D0-4A21-8E5C-36306D2918F1}">
      <dgm:prSet phldrT="[besedilo]"/>
      <dgm:spPr/>
      <dgm:t>
        <a:bodyPr/>
        <a:lstStyle/>
        <a:p>
          <a:r>
            <a:rPr lang="sl-SI" dirty="0" smtClean="0">
              <a:solidFill>
                <a:schemeClr val="tx1"/>
              </a:solidFill>
            </a:rPr>
            <a:t>Življenje v vesolju</a:t>
          </a:r>
          <a:endParaRPr lang="sl-SI" dirty="0">
            <a:solidFill>
              <a:schemeClr val="tx1"/>
            </a:solidFill>
          </a:endParaRPr>
        </a:p>
      </dgm:t>
    </dgm:pt>
    <dgm:pt modelId="{5E11C97C-61DB-4E0D-BD02-D42092F28FE6}" type="parTrans" cxnId="{532FE349-D87A-4832-8DB6-5216D74AFD87}">
      <dgm:prSet/>
      <dgm:spPr/>
      <dgm:t>
        <a:bodyPr/>
        <a:lstStyle/>
        <a:p>
          <a:endParaRPr lang="sl-SI">
            <a:solidFill>
              <a:schemeClr val="tx1"/>
            </a:solidFill>
          </a:endParaRPr>
        </a:p>
      </dgm:t>
    </dgm:pt>
    <dgm:pt modelId="{0107D039-A137-41AA-BFCB-FD07F4AE9201}" type="sibTrans" cxnId="{532FE349-D87A-4832-8DB6-5216D74AFD87}">
      <dgm:prSet/>
      <dgm:spPr/>
      <dgm:t>
        <a:bodyPr/>
        <a:lstStyle/>
        <a:p>
          <a:endParaRPr lang="sl-SI">
            <a:solidFill>
              <a:schemeClr val="tx1"/>
            </a:solidFill>
          </a:endParaRPr>
        </a:p>
      </dgm:t>
    </dgm:pt>
    <dgm:pt modelId="{01A13926-00B8-496C-A57A-D099EAB0BE3B}">
      <dgm:prSet phldrT="[besedilo]"/>
      <dgm:spPr/>
      <dgm:t>
        <a:bodyPr/>
        <a:lstStyle/>
        <a:p>
          <a:endParaRPr lang="sl-SI" dirty="0">
            <a:solidFill>
              <a:schemeClr val="tx1"/>
            </a:solidFill>
          </a:endParaRPr>
        </a:p>
      </dgm:t>
    </dgm:pt>
    <dgm:pt modelId="{9B7784F3-C328-4646-910D-F908EA822F1B}" type="parTrans" cxnId="{889DBA4D-9894-4967-8912-90E6FF9672A8}">
      <dgm:prSet/>
      <dgm:spPr/>
      <dgm:t>
        <a:bodyPr/>
        <a:lstStyle/>
        <a:p>
          <a:endParaRPr lang="sl-SI">
            <a:solidFill>
              <a:schemeClr val="tx1"/>
            </a:solidFill>
          </a:endParaRPr>
        </a:p>
      </dgm:t>
    </dgm:pt>
    <dgm:pt modelId="{AA092234-D2B3-46A8-9F51-2FB651B534DE}" type="sibTrans" cxnId="{889DBA4D-9894-4967-8912-90E6FF9672A8}">
      <dgm:prSet/>
      <dgm:spPr/>
      <dgm:t>
        <a:bodyPr/>
        <a:lstStyle/>
        <a:p>
          <a:endParaRPr lang="sl-SI">
            <a:solidFill>
              <a:schemeClr val="tx1"/>
            </a:solidFill>
          </a:endParaRPr>
        </a:p>
      </dgm:t>
    </dgm:pt>
    <dgm:pt modelId="{A95AD7F1-D6D6-4FDE-846B-832B663F728B}" type="pres">
      <dgm:prSet presAssocID="{39F7CD7D-7F7D-4577-8114-3C33DF3DE985}" presName="cycle" presStyleCnt="0">
        <dgm:presLayoutVars>
          <dgm:chMax val="1"/>
          <dgm:dir/>
          <dgm:animLvl val="ctr"/>
          <dgm:resizeHandles val="exact"/>
        </dgm:presLayoutVars>
      </dgm:prSet>
      <dgm:spPr/>
      <dgm:t>
        <a:bodyPr/>
        <a:lstStyle/>
        <a:p>
          <a:endParaRPr lang="sl-SI"/>
        </a:p>
      </dgm:t>
    </dgm:pt>
    <dgm:pt modelId="{FDF0A575-70BF-4183-BAB8-3504839557F7}" type="pres">
      <dgm:prSet presAssocID="{BAFE7899-882E-4AF9-999D-3A7CBDEFEC5B}" presName="centerShape" presStyleLbl="node0" presStyleIdx="0" presStyleCnt="1"/>
      <dgm:spPr/>
      <dgm:t>
        <a:bodyPr/>
        <a:lstStyle/>
        <a:p>
          <a:endParaRPr lang="sl-SI"/>
        </a:p>
      </dgm:t>
    </dgm:pt>
    <dgm:pt modelId="{E01C58F7-783A-4620-9B2F-DF7FE5BE41D5}" type="pres">
      <dgm:prSet presAssocID="{5E11C97C-61DB-4E0D-BD02-D42092F28FE6}" presName="Name9" presStyleLbl="parChTrans1D2" presStyleIdx="0" presStyleCnt="1"/>
      <dgm:spPr/>
      <dgm:t>
        <a:bodyPr/>
        <a:lstStyle/>
        <a:p>
          <a:endParaRPr lang="sl-SI"/>
        </a:p>
      </dgm:t>
    </dgm:pt>
    <dgm:pt modelId="{248F3F41-6E97-49AE-91A7-4781B0CF48F3}" type="pres">
      <dgm:prSet presAssocID="{5E11C97C-61DB-4E0D-BD02-D42092F28FE6}" presName="connTx" presStyleLbl="parChTrans1D2" presStyleIdx="0" presStyleCnt="1"/>
      <dgm:spPr/>
      <dgm:t>
        <a:bodyPr/>
        <a:lstStyle/>
        <a:p>
          <a:endParaRPr lang="sl-SI"/>
        </a:p>
      </dgm:t>
    </dgm:pt>
    <dgm:pt modelId="{33EBE409-7FCE-4C52-96D1-E0C50B435995}" type="pres">
      <dgm:prSet presAssocID="{8E104B42-04D0-4A21-8E5C-36306D2918F1}" presName="node" presStyleLbl="node1" presStyleIdx="0" presStyleCnt="1" custScaleX="54186" custScaleY="59147">
        <dgm:presLayoutVars>
          <dgm:bulletEnabled val="1"/>
        </dgm:presLayoutVars>
      </dgm:prSet>
      <dgm:spPr/>
      <dgm:t>
        <a:bodyPr/>
        <a:lstStyle/>
        <a:p>
          <a:endParaRPr lang="sl-SI"/>
        </a:p>
      </dgm:t>
    </dgm:pt>
  </dgm:ptLst>
  <dgm:cxnLst>
    <dgm:cxn modelId="{06DE7B52-9887-4BAB-838F-30DBA71096F1}" type="presOf" srcId="{BAFE7899-882E-4AF9-999D-3A7CBDEFEC5B}" destId="{FDF0A575-70BF-4183-BAB8-3504839557F7}" srcOrd="0" destOrd="0" presId="urn:microsoft.com/office/officeart/2005/8/layout/radial1"/>
    <dgm:cxn modelId="{532FE349-D87A-4832-8DB6-5216D74AFD87}" srcId="{BAFE7899-882E-4AF9-999D-3A7CBDEFEC5B}" destId="{8E104B42-04D0-4A21-8E5C-36306D2918F1}" srcOrd="0" destOrd="0" parTransId="{5E11C97C-61DB-4E0D-BD02-D42092F28FE6}" sibTransId="{0107D039-A137-41AA-BFCB-FD07F4AE9201}"/>
    <dgm:cxn modelId="{0D2ED3C9-CDB1-478E-BE37-FEE2B5FCE18B}" srcId="{39F7CD7D-7F7D-4577-8114-3C33DF3DE985}" destId="{BAFE7899-882E-4AF9-999D-3A7CBDEFEC5B}" srcOrd="0" destOrd="0" parTransId="{FF4702C0-8691-46BF-8E4B-2C2990411878}" sibTransId="{BF8A76D0-A28C-420E-9500-08C6C5E212EA}"/>
    <dgm:cxn modelId="{DC2CD478-63C3-41D6-8A9B-0AC5ED539A21}" type="presOf" srcId="{39F7CD7D-7F7D-4577-8114-3C33DF3DE985}" destId="{A95AD7F1-D6D6-4FDE-846B-832B663F728B}" srcOrd="0" destOrd="0" presId="urn:microsoft.com/office/officeart/2005/8/layout/radial1"/>
    <dgm:cxn modelId="{C2B7B247-9050-427C-ACAB-F44D59E95C57}" type="presOf" srcId="{5E11C97C-61DB-4E0D-BD02-D42092F28FE6}" destId="{248F3F41-6E97-49AE-91A7-4781B0CF48F3}" srcOrd="1" destOrd="0" presId="urn:microsoft.com/office/officeart/2005/8/layout/radial1"/>
    <dgm:cxn modelId="{889DBA4D-9894-4967-8912-90E6FF9672A8}" srcId="{39F7CD7D-7F7D-4577-8114-3C33DF3DE985}" destId="{01A13926-00B8-496C-A57A-D099EAB0BE3B}" srcOrd="1" destOrd="0" parTransId="{9B7784F3-C328-4646-910D-F908EA822F1B}" sibTransId="{AA092234-D2B3-46A8-9F51-2FB651B534DE}"/>
    <dgm:cxn modelId="{7997E25E-2955-4113-967B-861FA3273A3A}" type="presOf" srcId="{5E11C97C-61DB-4E0D-BD02-D42092F28FE6}" destId="{E01C58F7-783A-4620-9B2F-DF7FE5BE41D5}" srcOrd="0" destOrd="0" presId="urn:microsoft.com/office/officeart/2005/8/layout/radial1"/>
    <dgm:cxn modelId="{CF3211E9-7D97-48A7-BD6C-1F69C274DF8F}" type="presOf" srcId="{8E104B42-04D0-4A21-8E5C-36306D2918F1}" destId="{33EBE409-7FCE-4C52-96D1-E0C50B435995}" srcOrd="0" destOrd="0" presId="urn:microsoft.com/office/officeart/2005/8/layout/radial1"/>
    <dgm:cxn modelId="{4C023C91-321B-4D70-B6DB-5BBE1E6B218E}" type="presParOf" srcId="{A95AD7F1-D6D6-4FDE-846B-832B663F728B}" destId="{FDF0A575-70BF-4183-BAB8-3504839557F7}" srcOrd="0" destOrd="0" presId="urn:microsoft.com/office/officeart/2005/8/layout/radial1"/>
    <dgm:cxn modelId="{DB2789A7-819B-41C3-9149-0EFF83EA2274}" type="presParOf" srcId="{A95AD7F1-D6D6-4FDE-846B-832B663F728B}" destId="{E01C58F7-783A-4620-9B2F-DF7FE5BE41D5}" srcOrd="1" destOrd="0" presId="urn:microsoft.com/office/officeart/2005/8/layout/radial1"/>
    <dgm:cxn modelId="{95FFEA29-03E0-4E40-B2BB-45CBC2B44C1C}" type="presParOf" srcId="{E01C58F7-783A-4620-9B2F-DF7FE5BE41D5}" destId="{248F3F41-6E97-49AE-91A7-4781B0CF48F3}" srcOrd="0" destOrd="0" presId="urn:microsoft.com/office/officeart/2005/8/layout/radial1"/>
    <dgm:cxn modelId="{369F5568-1BF9-4300-BFFA-71D42AADD007}" type="presParOf" srcId="{A95AD7F1-D6D6-4FDE-846B-832B663F728B}" destId="{33EBE409-7FCE-4C52-96D1-E0C50B435995}" srcOrd="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9F7CD7D-7F7D-4577-8114-3C33DF3DE985}" type="doc">
      <dgm:prSet loTypeId="urn:microsoft.com/office/officeart/2005/8/layout/radial1" loCatId="cycle" qsTypeId="urn:microsoft.com/office/officeart/2005/8/quickstyle/3d3" qsCatId="3D" csTypeId="urn:microsoft.com/office/officeart/2005/8/colors/colorful3" csCatId="colorful" phldr="1"/>
      <dgm:spPr/>
      <dgm:t>
        <a:bodyPr/>
        <a:lstStyle/>
        <a:p>
          <a:endParaRPr lang="sl-SI"/>
        </a:p>
      </dgm:t>
    </dgm:pt>
    <dgm:pt modelId="{BAFE7899-882E-4AF9-999D-3A7CBDEFEC5B}">
      <dgm:prSet phldrT="[besedilo]"/>
      <dgm:spPr/>
      <dgm:t>
        <a:bodyPr/>
        <a:lstStyle/>
        <a:p>
          <a:r>
            <a:rPr lang="sl-SI" dirty="0" smtClean="0">
              <a:solidFill>
                <a:schemeClr val="tx1"/>
              </a:solidFill>
            </a:rPr>
            <a:t>Slogani</a:t>
          </a:r>
          <a:endParaRPr lang="sl-SI" dirty="0">
            <a:solidFill>
              <a:schemeClr val="tx1"/>
            </a:solidFill>
          </a:endParaRPr>
        </a:p>
      </dgm:t>
    </dgm:pt>
    <dgm:pt modelId="{FF4702C0-8691-46BF-8E4B-2C2990411878}" type="parTrans" cxnId="{0D2ED3C9-CDB1-478E-BE37-FEE2B5FCE18B}">
      <dgm:prSet/>
      <dgm:spPr/>
      <dgm:t>
        <a:bodyPr/>
        <a:lstStyle/>
        <a:p>
          <a:endParaRPr lang="sl-SI">
            <a:solidFill>
              <a:schemeClr val="tx1"/>
            </a:solidFill>
          </a:endParaRPr>
        </a:p>
      </dgm:t>
    </dgm:pt>
    <dgm:pt modelId="{BF8A76D0-A28C-420E-9500-08C6C5E212EA}" type="sibTrans" cxnId="{0D2ED3C9-CDB1-478E-BE37-FEE2B5FCE18B}">
      <dgm:prSet/>
      <dgm:spPr/>
      <dgm:t>
        <a:bodyPr/>
        <a:lstStyle/>
        <a:p>
          <a:endParaRPr lang="sl-SI">
            <a:solidFill>
              <a:schemeClr val="tx1"/>
            </a:solidFill>
          </a:endParaRPr>
        </a:p>
      </dgm:t>
    </dgm:pt>
    <dgm:pt modelId="{4D39DD95-6BAC-4184-94D8-49621C4F90F6}">
      <dgm:prSet phldrT="[besedilo]"/>
      <dgm:spPr/>
      <dgm:t>
        <a:bodyPr/>
        <a:lstStyle/>
        <a:p>
          <a:endParaRPr lang="sl-SI" dirty="0">
            <a:solidFill>
              <a:schemeClr val="tx1"/>
            </a:solidFill>
          </a:endParaRPr>
        </a:p>
      </dgm:t>
    </dgm:pt>
    <dgm:pt modelId="{342411AD-B45D-4EDD-A4CE-73949AB75556}" type="parTrans" cxnId="{F5D883D0-E03F-48DA-A0E4-EE315CB929F9}">
      <dgm:prSet/>
      <dgm:spPr/>
      <dgm:t>
        <a:bodyPr/>
        <a:lstStyle/>
        <a:p>
          <a:endParaRPr lang="sl-SI">
            <a:solidFill>
              <a:schemeClr val="tx1"/>
            </a:solidFill>
          </a:endParaRPr>
        </a:p>
      </dgm:t>
    </dgm:pt>
    <dgm:pt modelId="{C26C967D-EE06-433B-B881-DA6F77AF6379}" type="sibTrans" cxnId="{F5D883D0-E03F-48DA-A0E4-EE315CB929F9}">
      <dgm:prSet/>
      <dgm:spPr/>
      <dgm:t>
        <a:bodyPr/>
        <a:lstStyle/>
        <a:p>
          <a:endParaRPr lang="sl-SI">
            <a:solidFill>
              <a:schemeClr val="tx1"/>
            </a:solidFill>
          </a:endParaRPr>
        </a:p>
      </dgm:t>
    </dgm:pt>
    <dgm:pt modelId="{75FE828B-12FC-4DA4-ADF1-6BCFEBA405DC}">
      <dgm:prSet phldrT="[besedilo]"/>
      <dgm:spPr/>
      <dgm:t>
        <a:bodyPr/>
        <a:lstStyle/>
        <a:p>
          <a:r>
            <a:rPr lang="sl-SI" dirty="0" smtClean="0">
              <a:solidFill>
                <a:schemeClr val="tx1"/>
              </a:solidFill>
            </a:rPr>
            <a:t>Kaj je slogan?</a:t>
          </a:r>
        </a:p>
      </dgm:t>
    </dgm:pt>
    <dgm:pt modelId="{D9DFD07F-32B3-4865-B3B6-EDE5FEF33ED4}" type="parTrans" cxnId="{F5F85677-A8E6-428D-A19B-C0DDD98831A5}">
      <dgm:prSet/>
      <dgm:spPr/>
      <dgm:t>
        <a:bodyPr/>
        <a:lstStyle/>
        <a:p>
          <a:endParaRPr lang="sl-SI">
            <a:solidFill>
              <a:schemeClr val="tx1"/>
            </a:solidFill>
          </a:endParaRPr>
        </a:p>
      </dgm:t>
    </dgm:pt>
    <dgm:pt modelId="{BD7BAF05-CA10-4387-A91C-2AE17F83DCEB}" type="sibTrans" cxnId="{F5F85677-A8E6-428D-A19B-C0DDD98831A5}">
      <dgm:prSet/>
      <dgm:spPr/>
      <dgm:t>
        <a:bodyPr/>
        <a:lstStyle/>
        <a:p>
          <a:endParaRPr lang="sl-SI">
            <a:solidFill>
              <a:schemeClr val="tx1"/>
            </a:solidFill>
          </a:endParaRPr>
        </a:p>
      </dgm:t>
    </dgm:pt>
    <dgm:pt modelId="{7EAC4DCC-E16D-4A56-A009-46DA90F78904}">
      <dgm:prSet phldrT="[besedilo]"/>
      <dgm:spPr/>
      <dgm:t>
        <a:bodyPr/>
        <a:lstStyle/>
        <a:p>
          <a:r>
            <a:rPr lang="sl-SI" dirty="0" smtClean="0">
              <a:solidFill>
                <a:schemeClr val="tx1"/>
              </a:solidFill>
            </a:rPr>
            <a:t>Kako narediti dober slogan?</a:t>
          </a:r>
        </a:p>
      </dgm:t>
    </dgm:pt>
    <dgm:pt modelId="{5314672D-DD98-43E2-9913-5C94A4DD15E3}" type="parTrans" cxnId="{7034C261-03A2-4A50-BD9D-F8F644C9669D}">
      <dgm:prSet/>
      <dgm:spPr/>
      <dgm:t>
        <a:bodyPr/>
        <a:lstStyle/>
        <a:p>
          <a:endParaRPr lang="sl-SI">
            <a:solidFill>
              <a:schemeClr val="tx1"/>
            </a:solidFill>
          </a:endParaRPr>
        </a:p>
      </dgm:t>
    </dgm:pt>
    <dgm:pt modelId="{F6561062-EE74-4F41-B7D3-3091BDFECF1E}" type="sibTrans" cxnId="{7034C261-03A2-4A50-BD9D-F8F644C9669D}">
      <dgm:prSet/>
      <dgm:spPr/>
      <dgm:t>
        <a:bodyPr/>
        <a:lstStyle/>
        <a:p>
          <a:endParaRPr lang="sl-SI">
            <a:solidFill>
              <a:schemeClr val="tx1"/>
            </a:solidFill>
          </a:endParaRPr>
        </a:p>
      </dgm:t>
    </dgm:pt>
    <dgm:pt modelId="{FFA717EC-1A30-4751-AE94-E2A3665EBB10}">
      <dgm:prSet phldrT="[besedilo]"/>
      <dgm:spPr/>
      <dgm:t>
        <a:bodyPr/>
        <a:lstStyle/>
        <a:p>
          <a:r>
            <a:rPr lang="sl-SI" dirty="0" smtClean="0">
              <a:solidFill>
                <a:schemeClr val="tx1"/>
              </a:solidFill>
            </a:rPr>
            <a:t>Potrošništvo, oglaševanje, (zlo)raba spoznanj psihologije množic</a:t>
          </a:r>
        </a:p>
      </dgm:t>
    </dgm:pt>
    <dgm:pt modelId="{1269909A-C045-438C-A252-C97A5CA139C6}" type="parTrans" cxnId="{CDF504E1-3483-476B-A921-657C6DD70C36}">
      <dgm:prSet/>
      <dgm:spPr/>
      <dgm:t>
        <a:bodyPr/>
        <a:lstStyle/>
        <a:p>
          <a:endParaRPr lang="sl-SI">
            <a:solidFill>
              <a:schemeClr val="tx1"/>
            </a:solidFill>
          </a:endParaRPr>
        </a:p>
      </dgm:t>
    </dgm:pt>
    <dgm:pt modelId="{FF584D04-6DC8-4262-82D3-3F6D57C815A9}" type="sibTrans" cxnId="{CDF504E1-3483-476B-A921-657C6DD70C36}">
      <dgm:prSet/>
      <dgm:spPr/>
      <dgm:t>
        <a:bodyPr/>
        <a:lstStyle/>
        <a:p>
          <a:endParaRPr lang="sl-SI">
            <a:solidFill>
              <a:schemeClr val="tx1"/>
            </a:solidFill>
          </a:endParaRPr>
        </a:p>
      </dgm:t>
    </dgm:pt>
    <dgm:pt modelId="{47DC28C7-1997-4C4A-8BE6-470562EAEF03}" type="pres">
      <dgm:prSet presAssocID="{39F7CD7D-7F7D-4577-8114-3C33DF3DE985}" presName="cycle" presStyleCnt="0">
        <dgm:presLayoutVars>
          <dgm:chMax val="1"/>
          <dgm:dir/>
          <dgm:animLvl val="ctr"/>
          <dgm:resizeHandles val="exact"/>
        </dgm:presLayoutVars>
      </dgm:prSet>
      <dgm:spPr/>
      <dgm:t>
        <a:bodyPr/>
        <a:lstStyle/>
        <a:p>
          <a:endParaRPr lang="sl-SI"/>
        </a:p>
      </dgm:t>
    </dgm:pt>
    <dgm:pt modelId="{B86B8E9E-63D1-4FEC-AAA5-244B928F6869}" type="pres">
      <dgm:prSet presAssocID="{BAFE7899-882E-4AF9-999D-3A7CBDEFEC5B}" presName="centerShape" presStyleLbl="node0" presStyleIdx="0" presStyleCnt="1"/>
      <dgm:spPr/>
      <dgm:t>
        <a:bodyPr/>
        <a:lstStyle/>
        <a:p>
          <a:endParaRPr lang="sl-SI"/>
        </a:p>
      </dgm:t>
    </dgm:pt>
    <dgm:pt modelId="{A176A8D7-ED59-45DE-9208-A3D7EB7ECA0F}" type="pres">
      <dgm:prSet presAssocID="{D9DFD07F-32B3-4865-B3B6-EDE5FEF33ED4}" presName="Name9" presStyleLbl="parChTrans1D2" presStyleIdx="0" presStyleCnt="3"/>
      <dgm:spPr/>
      <dgm:t>
        <a:bodyPr/>
        <a:lstStyle/>
        <a:p>
          <a:endParaRPr lang="sl-SI"/>
        </a:p>
      </dgm:t>
    </dgm:pt>
    <dgm:pt modelId="{87635FC6-1B1E-4718-A4D0-6BA34A776188}" type="pres">
      <dgm:prSet presAssocID="{D9DFD07F-32B3-4865-B3B6-EDE5FEF33ED4}" presName="connTx" presStyleLbl="parChTrans1D2" presStyleIdx="0" presStyleCnt="3"/>
      <dgm:spPr/>
      <dgm:t>
        <a:bodyPr/>
        <a:lstStyle/>
        <a:p>
          <a:endParaRPr lang="sl-SI"/>
        </a:p>
      </dgm:t>
    </dgm:pt>
    <dgm:pt modelId="{15E2CA26-A02A-4ABD-9888-98EB17BA65B4}" type="pres">
      <dgm:prSet presAssocID="{75FE828B-12FC-4DA4-ADF1-6BCFEBA405DC}" presName="node" presStyleLbl="node1" presStyleIdx="0" presStyleCnt="3">
        <dgm:presLayoutVars>
          <dgm:bulletEnabled val="1"/>
        </dgm:presLayoutVars>
      </dgm:prSet>
      <dgm:spPr/>
      <dgm:t>
        <a:bodyPr/>
        <a:lstStyle/>
        <a:p>
          <a:endParaRPr lang="sl-SI"/>
        </a:p>
      </dgm:t>
    </dgm:pt>
    <dgm:pt modelId="{A68BCA8F-1EE1-4801-93F3-B5C2F5F361F8}" type="pres">
      <dgm:prSet presAssocID="{5314672D-DD98-43E2-9913-5C94A4DD15E3}" presName="Name9" presStyleLbl="parChTrans1D2" presStyleIdx="1" presStyleCnt="3"/>
      <dgm:spPr/>
      <dgm:t>
        <a:bodyPr/>
        <a:lstStyle/>
        <a:p>
          <a:endParaRPr lang="sl-SI"/>
        </a:p>
      </dgm:t>
    </dgm:pt>
    <dgm:pt modelId="{F8AE6078-22D5-425C-8BA4-02C18966B90A}" type="pres">
      <dgm:prSet presAssocID="{5314672D-DD98-43E2-9913-5C94A4DD15E3}" presName="connTx" presStyleLbl="parChTrans1D2" presStyleIdx="1" presStyleCnt="3"/>
      <dgm:spPr/>
      <dgm:t>
        <a:bodyPr/>
        <a:lstStyle/>
        <a:p>
          <a:endParaRPr lang="sl-SI"/>
        </a:p>
      </dgm:t>
    </dgm:pt>
    <dgm:pt modelId="{B1869B7D-7058-4D29-A68B-9CD42ED8BB61}" type="pres">
      <dgm:prSet presAssocID="{7EAC4DCC-E16D-4A56-A009-46DA90F78904}" presName="node" presStyleLbl="node1" presStyleIdx="1" presStyleCnt="3">
        <dgm:presLayoutVars>
          <dgm:bulletEnabled val="1"/>
        </dgm:presLayoutVars>
      </dgm:prSet>
      <dgm:spPr/>
      <dgm:t>
        <a:bodyPr/>
        <a:lstStyle/>
        <a:p>
          <a:endParaRPr lang="sl-SI"/>
        </a:p>
      </dgm:t>
    </dgm:pt>
    <dgm:pt modelId="{3AACC691-62AF-4502-A0AA-52497707619E}" type="pres">
      <dgm:prSet presAssocID="{1269909A-C045-438C-A252-C97A5CA139C6}" presName="Name9" presStyleLbl="parChTrans1D2" presStyleIdx="2" presStyleCnt="3"/>
      <dgm:spPr/>
      <dgm:t>
        <a:bodyPr/>
        <a:lstStyle/>
        <a:p>
          <a:endParaRPr lang="sl-SI"/>
        </a:p>
      </dgm:t>
    </dgm:pt>
    <dgm:pt modelId="{79B48C64-BE21-4DEB-A212-3B8F0960B7CC}" type="pres">
      <dgm:prSet presAssocID="{1269909A-C045-438C-A252-C97A5CA139C6}" presName="connTx" presStyleLbl="parChTrans1D2" presStyleIdx="2" presStyleCnt="3"/>
      <dgm:spPr/>
      <dgm:t>
        <a:bodyPr/>
        <a:lstStyle/>
        <a:p>
          <a:endParaRPr lang="sl-SI"/>
        </a:p>
      </dgm:t>
    </dgm:pt>
    <dgm:pt modelId="{A7973BF6-6B9A-4C3F-9FCB-D5B5487839BF}" type="pres">
      <dgm:prSet presAssocID="{FFA717EC-1A30-4751-AE94-E2A3665EBB10}" presName="node" presStyleLbl="node1" presStyleIdx="2" presStyleCnt="3">
        <dgm:presLayoutVars>
          <dgm:bulletEnabled val="1"/>
        </dgm:presLayoutVars>
      </dgm:prSet>
      <dgm:spPr/>
      <dgm:t>
        <a:bodyPr/>
        <a:lstStyle/>
        <a:p>
          <a:endParaRPr lang="sl-SI"/>
        </a:p>
      </dgm:t>
    </dgm:pt>
  </dgm:ptLst>
  <dgm:cxnLst>
    <dgm:cxn modelId="{71A126CF-22A1-4EA3-9CA5-8C6B91DD647C}" type="presOf" srcId="{5314672D-DD98-43E2-9913-5C94A4DD15E3}" destId="{F8AE6078-22D5-425C-8BA4-02C18966B90A}" srcOrd="1" destOrd="0" presId="urn:microsoft.com/office/officeart/2005/8/layout/radial1"/>
    <dgm:cxn modelId="{C69647B6-5BB6-464B-B5E2-DB7EC7255868}" type="presOf" srcId="{7EAC4DCC-E16D-4A56-A009-46DA90F78904}" destId="{B1869B7D-7058-4D29-A68B-9CD42ED8BB61}" srcOrd="0" destOrd="0" presId="urn:microsoft.com/office/officeart/2005/8/layout/radial1"/>
    <dgm:cxn modelId="{95ECD5CE-21B3-49FF-A2FA-13F25E7DBB3F}" type="presOf" srcId="{75FE828B-12FC-4DA4-ADF1-6BCFEBA405DC}" destId="{15E2CA26-A02A-4ABD-9888-98EB17BA65B4}" srcOrd="0" destOrd="0" presId="urn:microsoft.com/office/officeart/2005/8/layout/radial1"/>
    <dgm:cxn modelId="{0FAAA4FB-5102-4492-A74C-963828964AC6}" type="presOf" srcId="{BAFE7899-882E-4AF9-999D-3A7CBDEFEC5B}" destId="{B86B8E9E-63D1-4FEC-AAA5-244B928F6869}" srcOrd="0" destOrd="0" presId="urn:microsoft.com/office/officeart/2005/8/layout/radial1"/>
    <dgm:cxn modelId="{7034C261-03A2-4A50-BD9D-F8F644C9669D}" srcId="{BAFE7899-882E-4AF9-999D-3A7CBDEFEC5B}" destId="{7EAC4DCC-E16D-4A56-A009-46DA90F78904}" srcOrd="1" destOrd="0" parTransId="{5314672D-DD98-43E2-9913-5C94A4DD15E3}" sibTransId="{F6561062-EE74-4F41-B7D3-3091BDFECF1E}"/>
    <dgm:cxn modelId="{F5F85677-A8E6-428D-A19B-C0DDD98831A5}" srcId="{BAFE7899-882E-4AF9-999D-3A7CBDEFEC5B}" destId="{75FE828B-12FC-4DA4-ADF1-6BCFEBA405DC}" srcOrd="0" destOrd="0" parTransId="{D9DFD07F-32B3-4865-B3B6-EDE5FEF33ED4}" sibTransId="{BD7BAF05-CA10-4387-A91C-2AE17F83DCEB}"/>
    <dgm:cxn modelId="{F5D883D0-E03F-48DA-A0E4-EE315CB929F9}" srcId="{39F7CD7D-7F7D-4577-8114-3C33DF3DE985}" destId="{4D39DD95-6BAC-4184-94D8-49621C4F90F6}" srcOrd="1" destOrd="0" parTransId="{342411AD-B45D-4EDD-A4CE-73949AB75556}" sibTransId="{C26C967D-EE06-433B-B881-DA6F77AF6379}"/>
    <dgm:cxn modelId="{96BF0D88-6C59-4AF3-88B3-AC38BA89D42A}" type="presOf" srcId="{5314672D-DD98-43E2-9913-5C94A4DD15E3}" destId="{A68BCA8F-1EE1-4801-93F3-B5C2F5F361F8}" srcOrd="0" destOrd="0" presId="urn:microsoft.com/office/officeart/2005/8/layout/radial1"/>
    <dgm:cxn modelId="{256AD76C-F90C-4EC3-83C3-4F45E1224C47}" type="presOf" srcId="{39F7CD7D-7F7D-4577-8114-3C33DF3DE985}" destId="{47DC28C7-1997-4C4A-8BE6-470562EAEF03}" srcOrd="0" destOrd="0" presId="urn:microsoft.com/office/officeart/2005/8/layout/radial1"/>
    <dgm:cxn modelId="{CED78E43-6A40-4CA8-8369-1E2BDFF79F4C}" type="presOf" srcId="{D9DFD07F-32B3-4865-B3B6-EDE5FEF33ED4}" destId="{87635FC6-1B1E-4718-A4D0-6BA34A776188}" srcOrd="1" destOrd="0" presId="urn:microsoft.com/office/officeart/2005/8/layout/radial1"/>
    <dgm:cxn modelId="{CDF504E1-3483-476B-A921-657C6DD70C36}" srcId="{BAFE7899-882E-4AF9-999D-3A7CBDEFEC5B}" destId="{FFA717EC-1A30-4751-AE94-E2A3665EBB10}" srcOrd="2" destOrd="0" parTransId="{1269909A-C045-438C-A252-C97A5CA139C6}" sibTransId="{FF584D04-6DC8-4262-82D3-3F6D57C815A9}"/>
    <dgm:cxn modelId="{0D2ED3C9-CDB1-478E-BE37-FEE2B5FCE18B}" srcId="{39F7CD7D-7F7D-4577-8114-3C33DF3DE985}" destId="{BAFE7899-882E-4AF9-999D-3A7CBDEFEC5B}" srcOrd="0" destOrd="0" parTransId="{FF4702C0-8691-46BF-8E4B-2C2990411878}" sibTransId="{BF8A76D0-A28C-420E-9500-08C6C5E212EA}"/>
    <dgm:cxn modelId="{C4D94C18-288A-49AD-8BE9-03FF1ACCE0D3}" type="presOf" srcId="{FFA717EC-1A30-4751-AE94-E2A3665EBB10}" destId="{A7973BF6-6B9A-4C3F-9FCB-D5B5487839BF}" srcOrd="0" destOrd="0" presId="urn:microsoft.com/office/officeart/2005/8/layout/radial1"/>
    <dgm:cxn modelId="{41738F4D-EDB1-4BF6-95BF-DA57692504ED}" type="presOf" srcId="{1269909A-C045-438C-A252-C97A5CA139C6}" destId="{3AACC691-62AF-4502-A0AA-52497707619E}" srcOrd="0" destOrd="0" presId="urn:microsoft.com/office/officeart/2005/8/layout/radial1"/>
    <dgm:cxn modelId="{3BE150C5-082C-4530-9B5E-7E8ADA212DE3}" type="presOf" srcId="{D9DFD07F-32B3-4865-B3B6-EDE5FEF33ED4}" destId="{A176A8D7-ED59-45DE-9208-A3D7EB7ECA0F}" srcOrd="0" destOrd="0" presId="urn:microsoft.com/office/officeart/2005/8/layout/radial1"/>
    <dgm:cxn modelId="{3A5BAC62-E5D4-4EE6-AFD8-781845401BD3}" type="presOf" srcId="{1269909A-C045-438C-A252-C97A5CA139C6}" destId="{79B48C64-BE21-4DEB-A212-3B8F0960B7CC}" srcOrd="1" destOrd="0" presId="urn:microsoft.com/office/officeart/2005/8/layout/radial1"/>
    <dgm:cxn modelId="{B3C2B0E5-5860-41C9-AAF7-4079DD422120}" type="presParOf" srcId="{47DC28C7-1997-4C4A-8BE6-470562EAEF03}" destId="{B86B8E9E-63D1-4FEC-AAA5-244B928F6869}" srcOrd="0" destOrd="0" presId="urn:microsoft.com/office/officeart/2005/8/layout/radial1"/>
    <dgm:cxn modelId="{5357237B-F7B9-4168-924C-22B0E9F68592}" type="presParOf" srcId="{47DC28C7-1997-4C4A-8BE6-470562EAEF03}" destId="{A176A8D7-ED59-45DE-9208-A3D7EB7ECA0F}" srcOrd="1" destOrd="0" presId="urn:microsoft.com/office/officeart/2005/8/layout/radial1"/>
    <dgm:cxn modelId="{6AC51900-4A10-4A8F-AB86-83D0183989F6}" type="presParOf" srcId="{A176A8D7-ED59-45DE-9208-A3D7EB7ECA0F}" destId="{87635FC6-1B1E-4718-A4D0-6BA34A776188}" srcOrd="0" destOrd="0" presId="urn:microsoft.com/office/officeart/2005/8/layout/radial1"/>
    <dgm:cxn modelId="{A502ADE6-FB06-48F9-9D88-7CE7D1D01B5B}" type="presParOf" srcId="{47DC28C7-1997-4C4A-8BE6-470562EAEF03}" destId="{15E2CA26-A02A-4ABD-9888-98EB17BA65B4}" srcOrd="2" destOrd="0" presId="urn:microsoft.com/office/officeart/2005/8/layout/radial1"/>
    <dgm:cxn modelId="{1E40973E-89C0-43C6-83BB-A0354822F851}" type="presParOf" srcId="{47DC28C7-1997-4C4A-8BE6-470562EAEF03}" destId="{A68BCA8F-1EE1-4801-93F3-B5C2F5F361F8}" srcOrd="3" destOrd="0" presId="urn:microsoft.com/office/officeart/2005/8/layout/radial1"/>
    <dgm:cxn modelId="{52426B1C-D5AC-4DD8-B890-BEA89521C65D}" type="presParOf" srcId="{A68BCA8F-1EE1-4801-93F3-B5C2F5F361F8}" destId="{F8AE6078-22D5-425C-8BA4-02C18966B90A}" srcOrd="0" destOrd="0" presId="urn:microsoft.com/office/officeart/2005/8/layout/radial1"/>
    <dgm:cxn modelId="{FC0199A2-0FAF-4D25-B8C3-FFE47A0D7B67}" type="presParOf" srcId="{47DC28C7-1997-4C4A-8BE6-470562EAEF03}" destId="{B1869B7D-7058-4D29-A68B-9CD42ED8BB61}" srcOrd="4" destOrd="0" presId="urn:microsoft.com/office/officeart/2005/8/layout/radial1"/>
    <dgm:cxn modelId="{1B8E2A1D-1B74-4CC5-85A0-BFFA64DAC8F9}" type="presParOf" srcId="{47DC28C7-1997-4C4A-8BE6-470562EAEF03}" destId="{3AACC691-62AF-4502-A0AA-52497707619E}" srcOrd="5" destOrd="0" presId="urn:microsoft.com/office/officeart/2005/8/layout/radial1"/>
    <dgm:cxn modelId="{B9DA0EF1-9A96-427D-A56F-0AA8375E8124}" type="presParOf" srcId="{3AACC691-62AF-4502-A0AA-52497707619E}" destId="{79B48C64-BE21-4DEB-A212-3B8F0960B7CC}" srcOrd="0" destOrd="0" presId="urn:microsoft.com/office/officeart/2005/8/layout/radial1"/>
    <dgm:cxn modelId="{CF49077F-73EB-4A9D-82B7-080A3EBB42D2}" type="presParOf" srcId="{47DC28C7-1997-4C4A-8BE6-470562EAEF03}" destId="{A7973BF6-6B9A-4C3F-9FCB-D5B5487839BF}" srcOrd="6"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9F7CD7D-7F7D-4577-8114-3C33DF3DE985}" type="doc">
      <dgm:prSet loTypeId="urn:microsoft.com/office/officeart/2005/8/layout/radial1" loCatId="cycle" qsTypeId="urn:microsoft.com/office/officeart/2005/8/quickstyle/3d3" qsCatId="3D" csTypeId="urn:microsoft.com/office/officeart/2005/8/colors/colorful3" csCatId="colorful" phldr="1"/>
      <dgm:spPr/>
      <dgm:t>
        <a:bodyPr/>
        <a:lstStyle/>
        <a:p>
          <a:endParaRPr lang="sl-SI"/>
        </a:p>
      </dgm:t>
    </dgm:pt>
    <dgm:pt modelId="{BAFE7899-882E-4AF9-999D-3A7CBDEFEC5B}">
      <dgm:prSet phldrT="[besedilo]"/>
      <dgm:spPr/>
      <dgm:t>
        <a:bodyPr/>
        <a:lstStyle/>
        <a:p>
          <a:r>
            <a:rPr lang="sl-SI" dirty="0" smtClean="0">
              <a:solidFill>
                <a:schemeClr val="tx1"/>
              </a:solidFill>
            </a:rPr>
            <a:t>ID</a:t>
          </a:r>
        </a:p>
        <a:p>
          <a:r>
            <a:rPr lang="sl-SI" dirty="0" smtClean="0">
              <a:solidFill>
                <a:schemeClr val="tx1"/>
              </a:solidFill>
            </a:rPr>
            <a:t>Jaz in ti ter odnosi med nami</a:t>
          </a:r>
        </a:p>
        <a:p>
          <a:r>
            <a:rPr lang="sl-SI" dirty="0" smtClean="0">
              <a:solidFill>
                <a:schemeClr val="tx1"/>
              </a:solidFill>
            </a:rPr>
            <a:t>nastajanje grafitov</a:t>
          </a:r>
          <a:endParaRPr lang="sl-SI" dirty="0">
            <a:solidFill>
              <a:schemeClr val="tx1"/>
            </a:solidFill>
          </a:endParaRPr>
        </a:p>
      </dgm:t>
    </dgm:pt>
    <dgm:pt modelId="{FF4702C0-8691-46BF-8E4B-2C2990411878}" type="parTrans" cxnId="{0D2ED3C9-CDB1-478E-BE37-FEE2B5FCE18B}">
      <dgm:prSet/>
      <dgm:spPr/>
      <dgm:t>
        <a:bodyPr/>
        <a:lstStyle/>
        <a:p>
          <a:endParaRPr lang="sl-SI">
            <a:solidFill>
              <a:schemeClr val="tx1"/>
            </a:solidFill>
          </a:endParaRPr>
        </a:p>
      </dgm:t>
    </dgm:pt>
    <dgm:pt modelId="{BF8A76D0-A28C-420E-9500-08C6C5E212EA}" type="sibTrans" cxnId="{0D2ED3C9-CDB1-478E-BE37-FEE2B5FCE18B}">
      <dgm:prSet/>
      <dgm:spPr/>
      <dgm:t>
        <a:bodyPr/>
        <a:lstStyle/>
        <a:p>
          <a:endParaRPr lang="sl-SI">
            <a:solidFill>
              <a:schemeClr val="tx1"/>
            </a:solidFill>
          </a:endParaRPr>
        </a:p>
      </dgm:t>
    </dgm:pt>
    <dgm:pt modelId="{6F98536D-1F64-4523-BBFE-1F73CD94B420}">
      <dgm:prSet phldrT="[besedilo]"/>
      <dgm:spPr/>
      <dgm:t>
        <a:bodyPr/>
        <a:lstStyle/>
        <a:p>
          <a:r>
            <a:rPr lang="sl-SI" dirty="0" smtClean="0">
              <a:solidFill>
                <a:schemeClr val="tx1"/>
              </a:solidFill>
            </a:rPr>
            <a:t>Glasovanje</a:t>
          </a:r>
          <a:endParaRPr lang="sl-SI" dirty="0">
            <a:solidFill>
              <a:schemeClr val="tx1"/>
            </a:solidFill>
          </a:endParaRPr>
        </a:p>
      </dgm:t>
    </dgm:pt>
    <dgm:pt modelId="{DA4300FB-E3BD-4A46-BD5F-A0BAA8391D85}" type="parTrans" cxnId="{76CF0D22-E767-4BC2-A8FB-61C3EC2CA0A6}">
      <dgm:prSet/>
      <dgm:spPr/>
      <dgm:t>
        <a:bodyPr/>
        <a:lstStyle/>
        <a:p>
          <a:endParaRPr lang="sl-SI">
            <a:solidFill>
              <a:schemeClr val="tx1"/>
            </a:solidFill>
          </a:endParaRPr>
        </a:p>
      </dgm:t>
    </dgm:pt>
    <dgm:pt modelId="{307F51C5-96CF-43C8-A3B1-FBAEAB9FB1DB}" type="sibTrans" cxnId="{76CF0D22-E767-4BC2-A8FB-61C3EC2CA0A6}">
      <dgm:prSet/>
      <dgm:spPr/>
      <dgm:t>
        <a:bodyPr/>
        <a:lstStyle/>
        <a:p>
          <a:endParaRPr lang="sl-SI">
            <a:solidFill>
              <a:schemeClr val="tx1"/>
            </a:solidFill>
          </a:endParaRPr>
        </a:p>
      </dgm:t>
    </dgm:pt>
    <dgm:pt modelId="{B9D66593-AB9E-478B-A922-1DDCAA29AFB9}">
      <dgm:prSet phldrT="[besedilo]"/>
      <dgm:spPr/>
      <dgm:t>
        <a:bodyPr/>
        <a:lstStyle/>
        <a:p>
          <a:r>
            <a:rPr lang="sl-SI" dirty="0" smtClean="0">
              <a:solidFill>
                <a:schemeClr val="tx1"/>
              </a:solidFill>
            </a:rPr>
            <a:t>Ustvarjanje</a:t>
          </a:r>
          <a:endParaRPr lang="sl-SI" dirty="0">
            <a:solidFill>
              <a:schemeClr val="tx1"/>
            </a:solidFill>
          </a:endParaRPr>
        </a:p>
      </dgm:t>
    </dgm:pt>
    <dgm:pt modelId="{1EAFEAC5-CCE6-43EE-866C-9B21FAA4C128}" type="parTrans" cxnId="{4E23732C-1AB1-414E-8E22-9F4A35FA6A2B}">
      <dgm:prSet/>
      <dgm:spPr/>
      <dgm:t>
        <a:bodyPr/>
        <a:lstStyle/>
        <a:p>
          <a:endParaRPr lang="sl-SI">
            <a:solidFill>
              <a:schemeClr val="tx1"/>
            </a:solidFill>
          </a:endParaRPr>
        </a:p>
      </dgm:t>
    </dgm:pt>
    <dgm:pt modelId="{9D52EE8F-631F-4307-8F17-467AFD5CD416}" type="sibTrans" cxnId="{4E23732C-1AB1-414E-8E22-9F4A35FA6A2B}">
      <dgm:prSet/>
      <dgm:spPr/>
      <dgm:t>
        <a:bodyPr/>
        <a:lstStyle/>
        <a:p>
          <a:endParaRPr lang="sl-SI">
            <a:solidFill>
              <a:schemeClr val="tx1"/>
            </a:solidFill>
          </a:endParaRPr>
        </a:p>
      </dgm:t>
    </dgm:pt>
    <dgm:pt modelId="{60E3F7D0-3476-4B99-AB1D-E7E87D8361C5}" type="pres">
      <dgm:prSet presAssocID="{39F7CD7D-7F7D-4577-8114-3C33DF3DE985}" presName="cycle" presStyleCnt="0">
        <dgm:presLayoutVars>
          <dgm:chMax val="1"/>
          <dgm:dir/>
          <dgm:animLvl val="ctr"/>
          <dgm:resizeHandles val="exact"/>
        </dgm:presLayoutVars>
      </dgm:prSet>
      <dgm:spPr/>
      <dgm:t>
        <a:bodyPr/>
        <a:lstStyle/>
        <a:p>
          <a:endParaRPr lang="sl-SI"/>
        </a:p>
      </dgm:t>
    </dgm:pt>
    <dgm:pt modelId="{FA9956B8-F14D-4A6E-9D7A-BAB63725364F}" type="pres">
      <dgm:prSet presAssocID="{BAFE7899-882E-4AF9-999D-3A7CBDEFEC5B}" presName="centerShape" presStyleLbl="node0" presStyleIdx="0" presStyleCnt="1" custScaleX="185247" custScaleY="163389" custLinFactNeighborX="-1340" custLinFactNeighborY="-33333"/>
      <dgm:spPr/>
      <dgm:t>
        <a:bodyPr/>
        <a:lstStyle/>
        <a:p>
          <a:endParaRPr lang="sl-SI"/>
        </a:p>
      </dgm:t>
    </dgm:pt>
    <dgm:pt modelId="{070A470E-4EE9-4CE4-ADBC-E501FBA50844}" type="pres">
      <dgm:prSet presAssocID="{DA4300FB-E3BD-4A46-BD5F-A0BAA8391D85}" presName="Name9" presStyleLbl="parChTrans1D2" presStyleIdx="0" presStyleCnt="2"/>
      <dgm:spPr/>
      <dgm:t>
        <a:bodyPr/>
        <a:lstStyle/>
        <a:p>
          <a:endParaRPr lang="sl-SI"/>
        </a:p>
      </dgm:t>
    </dgm:pt>
    <dgm:pt modelId="{740D8577-D780-46E9-872C-6665F4EF6AFF}" type="pres">
      <dgm:prSet presAssocID="{DA4300FB-E3BD-4A46-BD5F-A0BAA8391D85}" presName="connTx" presStyleLbl="parChTrans1D2" presStyleIdx="0" presStyleCnt="2"/>
      <dgm:spPr/>
      <dgm:t>
        <a:bodyPr/>
        <a:lstStyle/>
        <a:p>
          <a:endParaRPr lang="sl-SI"/>
        </a:p>
      </dgm:t>
    </dgm:pt>
    <dgm:pt modelId="{9E28C488-D7F5-4A75-AD9F-63C8266A9F6F}" type="pres">
      <dgm:prSet presAssocID="{6F98536D-1F64-4523-BBFE-1F73CD94B420}" presName="node" presStyleLbl="node1" presStyleIdx="0" presStyleCnt="2" custRadScaleRad="129364" custRadScaleInc="-152377">
        <dgm:presLayoutVars>
          <dgm:bulletEnabled val="1"/>
        </dgm:presLayoutVars>
      </dgm:prSet>
      <dgm:spPr/>
      <dgm:t>
        <a:bodyPr/>
        <a:lstStyle/>
        <a:p>
          <a:endParaRPr lang="sl-SI"/>
        </a:p>
      </dgm:t>
    </dgm:pt>
    <dgm:pt modelId="{5AEA7710-5AE2-458C-81A4-A6E0CBC1B908}" type="pres">
      <dgm:prSet presAssocID="{1EAFEAC5-CCE6-43EE-866C-9B21FAA4C128}" presName="Name9" presStyleLbl="parChTrans1D2" presStyleIdx="1" presStyleCnt="2"/>
      <dgm:spPr/>
      <dgm:t>
        <a:bodyPr/>
        <a:lstStyle/>
        <a:p>
          <a:endParaRPr lang="sl-SI"/>
        </a:p>
      </dgm:t>
    </dgm:pt>
    <dgm:pt modelId="{270C1356-3CD9-4F4B-AA98-DEDBA67A1576}" type="pres">
      <dgm:prSet presAssocID="{1EAFEAC5-CCE6-43EE-866C-9B21FAA4C128}" presName="connTx" presStyleLbl="parChTrans1D2" presStyleIdx="1" presStyleCnt="2"/>
      <dgm:spPr/>
      <dgm:t>
        <a:bodyPr/>
        <a:lstStyle/>
        <a:p>
          <a:endParaRPr lang="sl-SI"/>
        </a:p>
      </dgm:t>
    </dgm:pt>
    <dgm:pt modelId="{EAE3242F-256D-4D5B-B2CA-D5AB75F1DA53}" type="pres">
      <dgm:prSet presAssocID="{B9D66593-AB9E-478B-A922-1DDCAA29AFB9}" presName="node" presStyleLbl="node1" presStyleIdx="1" presStyleCnt="2" custRadScaleRad="138479" custRadScaleInc="-51981">
        <dgm:presLayoutVars>
          <dgm:bulletEnabled val="1"/>
        </dgm:presLayoutVars>
      </dgm:prSet>
      <dgm:spPr/>
      <dgm:t>
        <a:bodyPr/>
        <a:lstStyle/>
        <a:p>
          <a:endParaRPr lang="sl-SI"/>
        </a:p>
      </dgm:t>
    </dgm:pt>
  </dgm:ptLst>
  <dgm:cxnLst>
    <dgm:cxn modelId="{5EE1A5E1-B697-480B-97B4-8651C3871CB5}" type="presOf" srcId="{39F7CD7D-7F7D-4577-8114-3C33DF3DE985}" destId="{60E3F7D0-3476-4B99-AB1D-E7E87D8361C5}" srcOrd="0" destOrd="0" presId="urn:microsoft.com/office/officeart/2005/8/layout/radial1"/>
    <dgm:cxn modelId="{4BE747B2-0F7A-4E7F-8E34-DEA4BB259746}" type="presOf" srcId="{1EAFEAC5-CCE6-43EE-866C-9B21FAA4C128}" destId="{5AEA7710-5AE2-458C-81A4-A6E0CBC1B908}" srcOrd="0" destOrd="0" presId="urn:microsoft.com/office/officeart/2005/8/layout/radial1"/>
    <dgm:cxn modelId="{4E23732C-1AB1-414E-8E22-9F4A35FA6A2B}" srcId="{BAFE7899-882E-4AF9-999D-3A7CBDEFEC5B}" destId="{B9D66593-AB9E-478B-A922-1DDCAA29AFB9}" srcOrd="1" destOrd="0" parTransId="{1EAFEAC5-CCE6-43EE-866C-9B21FAA4C128}" sibTransId="{9D52EE8F-631F-4307-8F17-467AFD5CD416}"/>
    <dgm:cxn modelId="{20DB7493-7E47-4E26-B084-7669096D49EE}" type="presOf" srcId="{DA4300FB-E3BD-4A46-BD5F-A0BAA8391D85}" destId="{740D8577-D780-46E9-872C-6665F4EF6AFF}" srcOrd="1" destOrd="0" presId="urn:microsoft.com/office/officeart/2005/8/layout/radial1"/>
    <dgm:cxn modelId="{76CF0D22-E767-4BC2-A8FB-61C3EC2CA0A6}" srcId="{BAFE7899-882E-4AF9-999D-3A7CBDEFEC5B}" destId="{6F98536D-1F64-4523-BBFE-1F73CD94B420}" srcOrd="0" destOrd="0" parTransId="{DA4300FB-E3BD-4A46-BD5F-A0BAA8391D85}" sibTransId="{307F51C5-96CF-43C8-A3B1-FBAEAB9FB1DB}"/>
    <dgm:cxn modelId="{3741541E-1478-4543-A242-7D929CB0075F}" type="presOf" srcId="{B9D66593-AB9E-478B-A922-1DDCAA29AFB9}" destId="{EAE3242F-256D-4D5B-B2CA-D5AB75F1DA53}" srcOrd="0" destOrd="0" presId="urn:microsoft.com/office/officeart/2005/8/layout/radial1"/>
    <dgm:cxn modelId="{9E474296-045E-4928-8041-417213970F46}" type="presOf" srcId="{1EAFEAC5-CCE6-43EE-866C-9B21FAA4C128}" destId="{270C1356-3CD9-4F4B-AA98-DEDBA67A1576}" srcOrd="1" destOrd="0" presId="urn:microsoft.com/office/officeart/2005/8/layout/radial1"/>
    <dgm:cxn modelId="{2371161E-787C-450F-8C3C-DC76C550FE90}" type="presOf" srcId="{6F98536D-1F64-4523-BBFE-1F73CD94B420}" destId="{9E28C488-D7F5-4A75-AD9F-63C8266A9F6F}" srcOrd="0" destOrd="0" presId="urn:microsoft.com/office/officeart/2005/8/layout/radial1"/>
    <dgm:cxn modelId="{0D2ED3C9-CDB1-478E-BE37-FEE2B5FCE18B}" srcId="{39F7CD7D-7F7D-4577-8114-3C33DF3DE985}" destId="{BAFE7899-882E-4AF9-999D-3A7CBDEFEC5B}" srcOrd="0" destOrd="0" parTransId="{FF4702C0-8691-46BF-8E4B-2C2990411878}" sibTransId="{BF8A76D0-A28C-420E-9500-08C6C5E212EA}"/>
    <dgm:cxn modelId="{CCA2A894-AF43-4691-BD09-545F5EE7C764}" type="presOf" srcId="{BAFE7899-882E-4AF9-999D-3A7CBDEFEC5B}" destId="{FA9956B8-F14D-4A6E-9D7A-BAB63725364F}" srcOrd="0" destOrd="0" presId="urn:microsoft.com/office/officeart/2005/8/layout/radial1"/>
    <dgm:cxn modelId="{E652343B-3BAA-49E2-A260-5D8074198095}" type="presOf" srcId="{DA4300FB-E3BD-4A46-BD5F-A0BAA8391D85}" destId="{070A470E-4EE9-4CE4-ADBC-E501FBA50844}" srcOrd="0" destOrd="0" presId="urn:microsoft.com/office/officeart/2005/8/layout/radial1"/>
    <dgm:cxn modelId="{18322495-F6E2-42BC-A8EF-E8A0B9B6F7B6}" type="presParOf" srcId="{60E3F7D0-3476-4B99-AB1D-E7E87D8361C5}" destId="{FA9956B8-F14D-4A6E-9D7A-BAB63725364F}" srcOrd="0" destOrd="0" presId="urn:microsoft.com/office/officeart/2005/8/layout/radial1"/>
    <dgm:cxn modelId="{F754E971-3C69-4F7D-A1AC-2F41576DA4F5}" type="presParOf" srcId="{60E3F7D0-3476-4B99-AB1D-E7E87D8361C5}" destId="{070A470E-4EE9-4CE4-ADBC-E501FBA50844}" srcOrd="1" destOrd="0" presId="urn:microsoft.com/office/officeart/2005/8/layout/radial1"/>
    <dgm:cxn modelId="{081247EF-E333-49E9-9BC3-5F17E7B94D99}" type="presParOf" srcId="{070A470E-4EE9-4CE4-ADBC-E501FBA50844}" destId="{740D8577-D780-46E9-872C-6665F4EF6AFF}" srcOrd="0" destOrd="0" presId="urn:microsoft.com/office/officeart/2005/8/layout/radial1"/>
    <dgm:cxn modelId="{2E52A139-B9B6-4EE9-8555-7740AB2AD6A5}" type="presParOf" srcId="{60E3F7D0-3476-4B99-AB1D-E7E87D8361C5}" destId="{9E28C488-D7F5-4A75-AD9F-63C8266A9F6F}" srcOrd="2" destOrd="0" presId="urn:microsoft.com/office/officeart/2005/8/layout/radial1"/>
    <dgm:cxn modelId="{510D3F43-DD1C-497B-B6DD-C9B63D805037}" type="presParOf" srcId="{60E3F7D0-3476-4B99-AB1D-E7E87D8361C5}" destId="{5AEA7710-5AE2-458C-81A4-A6E0CBC1B908}" srcOrd="3" destOrd="0" presId="urn:microsoft.com/office/officeart/2005/8/layout/radial1"/>
    <dgm:cxn modelId="{FD238834-448D-4832-85D6-A0DCF01E1D45}" type="presParOf" srcId="{5AEA7710-5AE2-458C-81A4-A6E0CBC1B908}" destId="{270C1356-3CD9-4F4B-AA98-DEDBA67A1576}" srcOrd="0" destOrd="0" presId="urn:microsoft.com/office/officeart/2005/8/layout/radial1"/>
    <dgm:cxn modelId="{6C071869-D306-4A94-9E8F-AC6EF62F55B1}" type="presParOf" srcId="{60E3F7D0-3476-4B99-AB1D-E7E87D8361C5}" destId="{EAE3242F-256D-4D5B-B2CA-D5AB75F1DA53}" srcOrd="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4E9A4F-3CE0-432A-BD29-71D3D2FB512D}">
      <dsp:nvSpPr>
        <dsp:cNvPr id="0" name=""/>
        <dsp:cNvSpPr/>
      </dsp:nvSpPr>
      <dsp:spPr>
        <a:xfrm>
          <a:off x="2383841" y="636386"/>
          <a:ext cx="4343850" cy="4343850"/>
        </a:xfrm>
        <a:prstGeom prst="blockArc">
          <a:avLst>
            <a:gd name="adj1" fmla="val 12600000"/>
            <a:gd name="adj2" fmla="val 16200000"/>
            <a:gd name="adj3" fmla="val 4527"/>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1C933206-3464-407D-B143-9CA651586F8A}">
      <dsp:nvSpPr>
        <dsp:cNvPr id="0" name=""/>
        <dsp:cNvSpPr/>
      </dsp:nvSpPr>
      <dsp:spPr>
        <a:xfrm>
          <a:off x="2383841" y="636386"/>
          <a:ext cx="4343850" cy="4343850"/>
        </a:xfrm>
        <a:prstGeom prst="blockArc">
          <a:avLst>
            <a:gd name="adj1" fmla="val 9000000"/>
            <a:gd name="adj2" fmla="val 12600000"/>
            <a:gd name="adj3" fmla="val 4527"/>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FF0CD4E7-746C-4EDC-BC8B-1E7B5209D33F}">
      <dsp:nvSpPr>
        <dsp:cNvPr id="0" name=""/>
        <dsp:cNvSpPr/>
      </dsp:nvSpPr>
      <dsp:spPr>
        <a:xfrm>
          <a:off x="2383841" y="636386"/>
          <a:ext cx="4343850" cy="4343850"/>
        </a:xfrm>
        <a:prstGeom prst="blockArc">
          <a:avLst>
            <a:gd name="adj1" fmla="val 5400000"/>
            <a:gd name="adj2" fmla="val 9000000"/>
            <a:gd name="adj3" fmla="val 4527"/>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17F0E7E9-928B-48D2-BA04-6FF9C46079CC}">
      <dsp:nvSpPr>
        <dsp:cNvPr id="0" name=""/>
        <dsp:cNvSpPr/>
      </dsp:nvSpPr>
      <dsp:spPr>
        <a:xfrm>
          <a:off x="2383841" y="636386"/>
          <a:ext cx="4343850" cy="4343850"/>
        </a:xfrm>
        <a:prstGeom prst="blockArc">
          <a:avLst>
            <a:gd name="adj1" fmla="val 1800000"/>
            <a:gd name="adj2" fmla="val 5400000"/>
            <a:gd name="adj3" fmla="val 4527"/>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17D9671-3FC2-4846-B65A-E58D137374EE}">
      <dsp:nvSpPr>
        <dsp:cNvPr id="0" name=""/>
        <dsp:cNvSpPr/>
      </dsp:nvSpPr>
      <dsp:spPr>
        <a:xfrm>
          <a:off x="2383841" y="636386"/>
          <a:ext cx="4343850" cy="4343850"/>
        </a:xfrm>
        <a:prstGeom prst="blockArc">
          <a:avLst>
            <a:gd name="adj1" fmla="val 19800000"/>
            <a:gd name="adj2" fmla="val 1800000"/>
            <a:gd name="adj3" fmla="val 4527"/>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A6B1F51B-33C2-467C-8AFE-B0F79EE80FD0}">
      <dsp:nvSpPr>
        <dsp:cNvPr id="0" name=""/>
        <dsp:cNvSpPr/>
      </dsp:nvSpPr>
      <dsp:spPr>
        <a:xfrm>
          <a:off x="2383841" y="636386"/>
          <a:ext cx="4343850" cy="4343850"/>
        </a:xfrm>
        <a:prstGeom prst="blockArc">
          <a:avLst>
            <a:gd name="adj1" fmla="val 16200000"/>
            <a:gd name="adj2" fmla="val 19800000"/>
            <a:gd name="adj3" fmla="val 4527"/>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E3E5EB0B-AEE8-43F2-8C2D-0E926E153FEF}">
      <dsp:nvSpPr>
        <dsp:cNvPr id="0" name=""/>
        <dsp:cNvSpPr/>
      </dsp:nvSpPr>
      <dsp:spPr>
        <a:xfrm>
          <a:off x="3580325" y="1832870"/>
          <a:ext cx="1950882" cy="195088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777875">
            <a:lnSpc>
              <a:spcPct val="90000"/>
            </a:lnSpc>
            <a:spcBef>
              <a:spcPct val="0"/>
            </a:spcBef>
            <a:spcAft>
              <a:spcPct val="35000"/>
            </a:spcAft>
          </a:pPr>
          <a:r>
            <a:rPr lang="sl-SI" sz="1750" b="1" kern="1200" dirty="0" smtClean="0">
              <a:solidFill>
                <a:schemeClr val="tx1"/>
              </a:solidFill>
            </a:rPr>
            <a:t>GRAFITI KOT SREDSTVO ZA DOSEGANJE UČNIH CILJEV</a:t>
          </a:r>
        </a:p>
      </dsp:txBody>
      <dsp:txXfrm>
        <a:off x="3866025" y="2118570"/>
        <a:ext cx="1379482" cy="1379482"/>
      </dsp:txXfrm>
    </dsp:sp>
    <dsp:sp modelId="{0A5517ED-AEFC-41DE-B6BE-2BBAF49F0E60}">
      <dsp:nvSpPr>
        <dsp:cNvPr id="0" name=""/>
        <dsp:cNvSpPr/>
      </dsp:nvSpPr>
      <dsp:spPr>
        <a:xfrm>
          <a:off x="3872957" y="2739"/>
          <a:ext cx="1365617" cy="1365617"/>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sl-SI" sz="1300" b="1" kern="1200" dirty="0" smtClean="0">
              <a:solidFill>
                <a:schemeClr val="tx1"/>
              </a:solidFill>
            </a:rPr>
            <a:t>Otroci in mladi ne priznajo meja (mednarodni projekt)</a:t>
          </a:r>
          <a:endParaRPr lang="sl-SI" sz="1300" b="1" kern="1200" dirty="0">
            <a:solidFill>
              <a:schemeClr val="tx1"/>
            </a:solidFill>
          </a:endParaRPr>
        </a:p>
      </dsp:txBody>
      <dsp:txXfrm>
        <a:off x="4072947" y="202729"/>
        <a:ext cx="965637" cy="965637"/>
      </dsp:txXfrm>
    </dsp:sp>
    <dsp:sp modelId="{CE016A8C-0028-464E-9824-1974658A9078}">
      <dsp:nvSpPr>
        <dsp:cNvPr id="0" name=""/>
        <dsp:cNvSpPr/>
      </dsp:nvSpPr>
      <dsp:spPr>
        <a:xfrm>
          <a:off x="5711324" y="1064121"/>
          <a:ext cx="1365617" cy="1365617"/>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sl-SI" sz="1400" b="1" kern="1200" dirty="0" smtClean="0">
              <a:solidFill>
                <a:schemeClr val="tx1"/>
              </a:solidFill>
            </a:rPr>
            <a:t>Umestitev v pouk povezava z učnim načrtom</a:t>
          </a:r>
          <a:endParaRPr lang="sl-SI" sz="1400" b="1" kern="1200" dirty="0">
            <a:solidFill>
              <a:schemeClr val="tx1"/>
            </a:solidFill>
          </a:endParaRPr>
        </a:p>
      </dsp:txBody>
      <dsp:txXfrm>
        <a:off x="5911314" y="1264111"/>
        <a:ext cx="965637" cy="965637"/>
      </dsp:txXfrm>
    </dsp:sp>
    <dsp:sp modelId="{106B1970-5F24-4ADC-BA11-B5343C1CF8E6}">
      <dsp:nvSpPr>
        <dsp:cNvPr id="0" name=""/>
        <dsp:cNvSpPr/>
      </dsp:nvSpPr>
      <dsp:spPr>
        <a:xfrm>
          <a:off x="5711324" y="3186884"/>
          <a:ext cx="1365617" cy="1365617"/>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sl-SI" sz="1400" b="1" kern="1200" dirty="0" smtClean="0">
              <a:solidFill>
                <a:schemeClr val="tx1"/>
              </a:solidFill>
            </a:rPr>
            <a:t>Delavnice za učence</a:t>
          </a:r>
          <a:endParaRPr lang="sl-SI" sz="1400" b="1" kern="1200" dirty="0">
            <a:solidFill>
              <a:schemeClr val="tx1"/>
            </a:solidFill>
          </a:endParaRPr>
        </a:p>
      </dsp:txBody>
      <dsp:txXfrm>
        <a:off x="5911314" y="3386874"/>
        <a:ext cx="965637" cy="965637"/>
      </dsp:txXfrm>
    </dsp:sp>
    <dsp:sp modelId="{CDB834C3-8411-4C37-B2F4-43100BEA5B93}">
      <dsp:nvSpPr>
        <dsp:cNvPr id="0" name=""/>
        <dsp:cNvSpPr/>
      </dsp:nvSpPr>
      <dsp:spPr>
        <a:xfrm>
          <a:off x="3872957" y="4248266"/>
          <a:ext cx="1365617" cy="1365617"/>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sl-SI" sz="1400" b="1" kern="1200" dirty="0" smtClean="0">
              <a:solidFill>
                <a:schemeClr val="tx1"/>
              </a:solidFill>
            </a:rPr>
            <a:t>Delo v razredu</a:t>
          </a:r>
          <a:endParaRPr lang="sl-SI" sz="1400" b="1" kern="1200" dirty="0">
            <a:solidFill>
              <a:schemeClr val="tx1"/>
            </a:solidFill>
          </a:endParaRPr>
        </a:p>
      </dsp:txBody>
      <dsp:txXfrm>
        <a:off x="4072947" y="4448256"/>
        <a:ext cx="965637" cy="965637"/>
      </dsp:txXfrm>
    </dsp:sp>
    <dsp:sp modelId="{C61927AF-47BB-40AB-B71C-A277F58FBA28}">
      <dsp:nvSpPr>
        <dsp:cNvPr id="0" name=""/>
        <dsp:cNvSpPr/>
      </dsp:nvSpPr>
      <dsp:spPr>
        <a:xfrm>
          <a:off x="2034590" y="3186884"/>
          <a:ext cx="1365617" cy="1365617"/>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sl-SI" sz="1400" b="1" kern="1200" dirty="0" smtClean="0">
              <a:solidFill>
                <a:schemeClr val="tx1"/>
              </a:solidFill>
            </a:rPr>
            <a:t>Slogani</a:t>
          </a:r>
          <a:endParaRPr lang="sl-SI" sz="1400" b="1" kern="1200" dirty="0">
            <a:solidFill>
              <a:schemeClr val="tx1"/>
            </a:solidFill>
          </a:endParaRPr>
        </a:p>
      </dsp:txBody>
      <dsp:txXfrm>
        <a:off x="2234580" y="3386874"/>
        <a:ext cx="965637" cy="965637"/>
      </dsp:txXfrm>
    </dsp:sp>
    <dsp:sp modelId="{617603E7-4410-48F5-874A-4A57F1FC4D2F}">
      <dsp:nvSpPr>
        <dsp:cNvPr id="0" name=""/>
        <dsp:cNvSpPr/>
      </dsp:nvSpPr>
      <dsp:spPr>
        <a:xfrm>
          <a:off x="2034590" y="1064121"/>
          <a:ext cx="1365617" cy="1365617"/>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sl-SI" sz="1400" b="1" i="0" kern="1200" dirty="0" smtClean="0">
              <a:solidFill>
                <a:schemeClr val="tx1"/>
              </a:solidFill>
            </a:rPr>
            <a:t>ID Jaz in ti ter odnosi med nami:</a:t>
          </a:r>
        </a:p>
        <a:p>
          <a:pPr lvl="0" algn="ctr" defTabSz="622300">
            <a:lnSpc>
              <a:spcPct val="90000"/>
            </a:lnSpc>
            <a:spcBef>
              <a:spcPct val="0"/>
            </a:spcBef>
            <a:spcAft>
              <a:spcPct val="35000"/>
            </a:spcAft>
          </a:pPr>
          <a:r>
            <a:rPr lang="sl-SI" sz="1400" b="1" i="0" kern="1200" dirty="0" smtClean="0">
              <a:solidFill>
                <a:schemeClr val="tx1"/>
              </a:solidFill>
            </a:rPr>
            <a:t>Nastanek grafitov</a:t>
          </a:r>
          <a:endParaRPr lang="sl-SI" sz="1400" b="1" i="0" kern="1200" dirty="0">
            <a:solidFill>
              <a:schemeClr val="tx1"/>
            </a:solidFill>
          </a:endParaRPr>
        </a:p>
      </dsp:txBody>
      <dsp:txXfrm>
        <a:off x="2234580" y="1264111"/>
        <a:ext cx="965637" cy="9656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A188ED-6345-4042-9130-6DC335E5B531}">
      <dsp:nvSpPr>
        <dsp:cNvPr id="0" name=""/>
        <dsp:cNvSpPr/>
      </dsp:nvSpPr>
      <dsp:spPr>
        <a:xfrm>
          <a:off x="2718930" y="761022"/>
          <a:ext cx="5075306" cy="5075306"/>
        </a:xfrm>
        <a:prstGeom prst="blockArc">
          <a:avLst>
            <a:gd name="adj1" fmla="val 10800000"/>
            <a:gd name="adj2" fmla="val 16200000"/>
            <a:gd name="adj3" fmla="val 4639"/>
          </a:avLst>
        </a:prstGeom>
        <a:solidFill>
          <a:schemeClr val="accent3">
            <a:hueOff val="11250264"/>
            <a:satOff val="-16880"/>
            <a:lumOff val="-2745"/>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4F495233-5DDF-473F-986E-0A808934A865}">
      <dsp:nvSpPr>
        <dsp:cNvPr id="0" name=""/>
        <dsp:cNvSpPr/>
      </dsp:nvSpPr>
      <dsp:spPr>
        <a:xfrm>
          <a:off x="2718930" y="761022"/>
          <a:ext cx="5075306" cy="5075306"/>
        </a:xfrm>
        <a:prstGeom prst="blockArc">
          <a:avLst>
            <a:gd name="adj1" fmla="val 5400000"/>
            <a:gd name="adj2" fmla="val 10800000"/>
            <a:gd name="adj3" fmla="val 4639"/>
          </a:avLst>
        </a:prstGeom>
        <a:solidFill>
          <a:schemeClr val="accent3">
            <a:hueOff val="7500176"/>
            <a:satOff val="-11253"/>
            <a:lumOff val="-183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CB547D51-93DC-4875-86F7-3C122BF1419A}">
      <dsp:nvSpPr>
        <dsp:cNvPr id="0" name=""/>
        <dsp:cNvSpPr/>
      </dsp:nvSpPr>
      <dsp:spPr>
        <a:xfrm>
          <a:off x="2718930" y="761022"/>
          <a:ext cx="5075306" cy="5075306"/>
        </a:xfrm>
        <a:prstGeom prst="blockArc">
          <a:avLst>
            <a:gd name="adj1" fmla="val 0"/>
            <a:gd name="adj2" fmla="val 5400000"/>
            <a:gd name="adj3" fmla="val 4639"/>
          </a:avLst>
        </a:prstGeom>
        <a:solidFill>
          <a:schemeClr val="accent3">
            <a:hueOff val="3750088"/>
            <a:satOff val="-5627"/>
            <a:lumOff val="-915"/>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8C229481-E005-4DE7-8A66-B6F930CA30EF}">
      <dsp:nvSpPr>
        <dsp:cNvPr id="0" name=""/>
        <dsp:cNvSpPr/>
      </dsp:nvSpPr>
      <dsp:spPr>
        <a:xfrm>
          <a:off x="2718930" y="761022"/>
          <a:ext cx="5075306" cy="5075306"/>
        </a:xfrm>
        <a:prstGeom prst="blockArc">
          <a:avLst>
            <a:gd name="adj1" fmla="val 16200000"/>
            <a:gd name="adj2" fmla="val 0"/>
            <a:gd name="adj3" fmla="val 4639"/>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9020F3EC-A882-41B0-8FF8-A9667C4AFA99}">
      <dsp:nvSpPr>
        <dsp:cNvPr id="0" name=""/>
        <dsp:cNvSpPr/>
      </dsp:nvSpPr>
      <dsp:spPr>
        <a:xfrm>
          <a:off x="4088739" y="2130831"/>
          <a:ext cx="2335689" cy="2335689"/>
        </a:xfrm>
        <a:prstGeom prst="ellipse">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sl-SI" sz="2200" kern="1200" dirty="0" smtClean="0">
              <a:solidFill>
                <a:schemeClr val="tx1"/>
              </a:solidFill>
            </a:rPr>
            <a:t>Otroci in mladi ne priznajo meja (mednarodni projekt)</a:t>
          </a:r>
          <a:endParaRPr lang="sl-SI" sz="2200" kern="1200" dirty="0">
            <a:solidFill>
              <a:schemeClr val="tx1"/>
            </a:solidFill>
          </a:endParaRPr>
        </a:p>
      </dsp:txBody>
      <dsp:txXfrm>
        <a:off x="4430793" y="2472885"/>
        <a:ext cx="1651581" cy="1651581"/>
      </dsp:txXfrm>
    </dsp:sp>
    <dsp:sp modelId="{5B4C7A37-A736-43E7-8600-F2B27E7D6279}">
      <dsp:nvSpPr>
        <dsp:cNvPr id="0" name=""/>
        <dsp:cNvSpPr/>
      </dsp:nvSpPr>
      <dsp:spPr>
        <a:xfrm>
          <a:off x="4439092" y="2390"/>
          <a:ext cx="1634982" cy="1634982"/>
        </a:xfrm>
        <a:prstGeom prst="ellipse">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sl-SI" sz="1500" kern="1200" dirty="0" smtClean="0">
              <a:solidFill>
                <a:schemeClr val="tx1"/>
              </a:solidFill>
            </a:rPr>
            <a:t>Slovenija</a:t>
          </a:r>
          <a:endParaRPr lang="sl-SI" sz="1500" kern="1200" dirty="0">
            <a:solidFill>
              <a:schemeClr val="tx1"/>
            </a:solidFill>
          </a:endParaRPr>
        </a:p>
      </dsp:txBody>
      <dsp:txXfrm>
        <a:off x="4678530" y="241828"/>
        <a:ext cx="1156106" cy="1156106"/>
      </dsp:txXfrm>
    </dsp:sp>
    <dsp:sp modelId="{5C4D2A1E-AF84-4797-B61A-3AFBB3CEA849}">
      <dsp:nvSpPr>
        <dsp:cNvPr id="0" name=""/>
        <dsp:cNvSpPr/>
      </dsp:nvSpPr>
      <dsp:spPr>
        <a:xfrm>
          <a:off x="6917886" y="2481184"/>
          <a:ext cx="1634982" cy="1634982"/>
        </a:xfrm>
        <a:prstGeom prst="ellipse">
          <a:avLst/>
        </a:prstGeom>
        <a:solidFill>
          <a:schemeClr val="accent3">
            <a:hueOff val="3750088"/>
            <a:satOff val="-5627"/>
            <a:lumOff val="-91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sl-SI" sz="1500" kern="1200" dirty="0" smtClean="0">
              <a:solidFill>
                <a:schemeClr val="tx1"/>
              </a:solidFill>
            </a:rPr>
            <a:t>Hrvaška</a:t>
          </a:r>
          <a:endParaRPr lang="sl-SI" sz="1500" kern="1200" dirty="0">
            <a:solidFill>
              <a:schemeClr val="tx1"/>
            </a:solidFill>
          </a:endParaRPr>
        </a:p>
      </dsp:txBody>
      <dsp:txXfrm>
        <a:off x="7157324" y="2720622"/>
        <a:ext cx="1156106" cy="1156106"/>
      </dsp:txXfrm>
    </dsp:sp>
    <dsp:sp modelId="{31CA6D90-839B-4700-957A-37EB90C9ADA0}">
      <dsp:nvSpPr>
        <dsp:cNvPr id="0" name=""/>
        <dsp:cNvSpPr/>
      </dsp:nvSpPr>
      <dsp:spPr>
        <a:xfrm>
          <a:off x="4439092" y="4959978"/>
          <a:ext cx="1634982" cy="1634982"/>
        </a:xfrm>
        <a:prstGeom prst="ellipse">
          <a:avLst/>
        </a:prstGeom>
        <a:solidFill>
          <a:schemeClr val="accent3">
            <a:hueOff val="7500176"/>
            <a:satOff val="-11253"/>
            <a:lumOff val="-183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sl-SI" sz="1500" kern="1200" dirty="0" smtClean="0">
              <a:solidFill>
                <a:schemeClr val="tx1"/>
              </a:solidFill>
            </a:rPr>
            <a:t>Spoštovanje različnosti</a:t>
          </a:r>
          <a:endParaRPr lang="sl-SI" sz="1500" kern="1200" dirty="0">
            <a:solidFill>
              <a:schemeClr val="tx1"/>
            </a:solidFill>
          </a:endParaRPr>
        </a:p>
      </dsp:txBody>
      <dsp:txXfrm>
        <a:off x="4678530" y="5199416"/>
        <a:ext cx="1156106" cy="1156106"/>
      </dsp:txXfrm>
    </dsp:sp>
    <dsp:sp modelId="{126A3A35-6DDC-4D47-9F42-5F504256EDFA}">
      <dsp:nvSpPr>
        <dsp:cNvPr id="0" name=""/>
        <dsp:cNvSpPr/>
      </dsp:nvSpPr>
      <dsp:spPr>
        <a:xfrm>
          <a:off x="1960298" y="2481184"/>
          <a:ext cx="1634982" cy="1634982"/>
        </a:xfrm>
        <a:prstGeom prst="ellipse">
          <a:avLst/>
        </a:prstGeom>
        <a:solidFill>
          <a:schemeClr val="accent3">
            <a:hueOff val="11250264"/>
            <a:satOff val="-16880"/>
            <a:lumOff val="-274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sl-SI" sz="1500" kern="1200" dirty="0" smtClean="0">
              <a:solidFill>
                <a:schemeClr val="tx1"/>
              </a:solidFill>
            </a:rPr>
            <a:t>Zavračanje diskriminacije</a:t>
          </a:r>
          <a:endParaRPr lang="sl-SI" sz="1500" kern="1200" dirty="0">
            <a:solidFill>
              <a:schemeClr val="tx1"/>
            </a:solidFill>
          </a:endParaRPr>
        </a:p>
      </dsp:txBody>
      <dsp:txXfrm>
        <a:off x="2199736" y="2720622"/>
        <a:ext cx="1156106" cy="11561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E98351-DC37-4493-8AA2-03ADB91C2F0E}">
      <dsp:nvSpPr>
        <dsp:cNvPr id="0" name=""/>
        <dsp:cNvSpPr/>
      </dsp:nvSpPr>
      <dsp:spPr>
        <a:xfrm>
          <a:off x="4790061" y="2341789"/>
          <a:ext cx="1797141" cy="1797141"/>
        </a:xfrm>
        <a:prstGeom prst="ellipse">
          <a:avLst/>
        </a:prstGeom>
        <a:solidFill>
          <a:schemeClr val="accent3">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sl-SI" sz="1600" kern="1200" dirty="0" smtClean="0">
              <a:solidFill>
                <a:schemeClr val="tx1"/>
              </a:solidFill>
            </a:rPr>
            <a:t>Umestitev v pouk</a:t>
          </a:r>
        </a:p>
        <a:p>
          <a:pPr lvl="0" algn="ctr" defTabSz="711200">
            <a:lnSpc>
              <a:spcPct val="90000"/>
            </a:lnSpc>
            <a:spcBef>
              <a:spcPct val="0"/>
            </a:spcBef>
            <a:spcAft>
              <a:spcPct val="35000"/>
            </a:spcAft>
          </a:pPr>
          <a:r>
            <a:rPr lang="sl-SI" sz="1600" kern="1200" dirty="0" smtClean="0">
              <a:solidFill>
                <a:schemeClr val="tx1"/>
              </a:solidFill>
            </a:rPr>
            <a:t>povezava z učnim načrtom</a:t>
          </a:r>
          <a:endParaRPr lang="sl-SI" sz="1600" kern="1200" dirty="0">
            <a:solidFill>
              <a:schemeClr val="tx1"/>
            </a:solidFill>
          </a:endParaRPr>
        </a:p>
      </dsp:txBody>
      <dsp:txXfrm>
        <a:off x="5053246" y="2604974"/>
        <a:ext cx="1270771" cy="1270771"/>
      </dsp:txXfrm>
    </dsp:sp>
    <dsp:sp modelId="{D820C2B8-7B1C-489D-9B1D-BD29B08ADDC1}">
      <dsp:nvSpPr>
        <dsp:cNvPr id="0" name=""/>
        <dsp:cNvSpPr/>
      </dsp:nvSpPr>
      <dsp:spPr>
        <a:xfrm rot="16200000">
          <a:off x="5418780" y="2057721"/>
          <a:ext cx="539703" cy="28432"/>
        </a:xfrm>
        <a:custGeom>
          <a:avLst/>
          <a:gdLst/>
          <a:ahLst/>
          <a:cxnLst/>
          <a:rect l="0" t="0" r="0" b="0"/>
          <a:pathLst>
            <a:path>
              <a:moveTo>
                <a:pt x="0" y="14216"/>
              </a:moveTo>
              <a:lnTo>
                <a:pt x="539703" y="14216"/>
              </a:lnTo>
            </a:path>
          </a:pathLst>
        </a:custGeom>
        <a:noFill/>
        <a:ln w="254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sl-SI" sz="500" kern="1200">
            <a:solidFill>
              <a:schemeClr val="tx1"/>
            </a:solidFill>
          </a:endParaRPr>
        </a:p>
      </dsp:txBody>
      <dsp:txXfrm>
        <a:off x="5675139" y="2058444"/>
        <a:ext cx="26985" cy="26985"/>
      </dsp:txXfrm>
    </dsp:sp>
    <dsp:sp modelId="{C2787A1C-2F15-4AE2-B256-466A4117853B}">
      <dsp:nvSpPr>
        <dsp:cNvPr id="0" name=""/>
        <dsp:cNvSpPr/>
      </dsp:nvSpPr>
      <dsp:spPr>
        <a:xfrm>
          <a:off x="4790061" y="4944"/>
          <a:ext cx="1797141" cy="1797141"/>
        </a:xfrm>
        <a:prstGeom prst="ellipse">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sl-SI" sz="1300" kern="1200" dirty="0" smtClean="0">
              <a:solidFill>
                <a:schemeClr val="tx1"/>
              </a:solidFill>
            </a:rPr>
            <a:t>razumejo, kako nastajajo predstave o drugih in drugačnih</a:t>
          </a:r>
          <a:endParaRPr lang="sl-SI" sz="1300" kern="1200" dirty="0">
            <a:solidFill>
              <a:schemeClr val="tx1"/>
            </a:solidFill>
          </a:endParaRPr>
        </a:p>
      </dsp:txBody>
      <dsp:txXfrm>
        <a:off x="5053246" y="268129"/>
        <a:ext cx="1270771" cy="1270771"/>
      </dsp:txXfrm>
    </dsp:sp>
    <dsp:sp modelId="{342B6183-E337-4C61-A388-A61B529198F9}">
      <dsp:nvSpPr>
        <dsp:cNvPr id="0" name=""/>
        <dsp:cNvSpPr/>
      </dsp:nvSpPr>
      <dsp:spPr>
        <a:xfrm>
          <a:off x="6587202" y="3226143"/>
          <a:ext cx="539703" cy="28432"/>
        </a:xfrm>
        <a:custGeom>
          <a:avLst/>
          <a:gdLst/>
          <a:ahLst/>
          <a:cxnLst/>
          <a:rect l="0" t="0" r="0" b="0"/>
          <a:pathLst>
            <a:path>
              <a:moveTo>
                <a:pt x="0" y="14216"/>
              </a:moveTo>
              <a:lnTo>
                <a:pt x="539703" y="14216"/>
              </a:lnTo>
            </a:path>
          </a:pathLst>
        </a:custGeom>
        <a:noFill/>
        <a:ln w="254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sl-SI" sz="500" kern="1200">
            <a:solidFill>
              <a:schemeClr val="tx1"/>
            </a:solidFill>
          </a:endParaRPr>
        </a:p>
      </dsp:txBody>
      <dsp:txXfrm>
        <a:off x="6843561" y="3226867"/>
        <a:ext cx="26985" cy="26985"/>
      </dsp:txXfrm>
    </dsp:sp>
    <dsp:sp modelId="{1AE3791B-8662-4436-AD71-B618EA30B345}">
      <dsp:nvSpPr>
        <dsp:cNvPr id="0" name=""/>
        <dsp:cNvSpPr/>
      </dsp:nvSpPr>
      <dsp:spPr>
        <a:xfrm>
          <a:off x="7126906" y="2341789"/>
          <a:ext cx="1797141" cy="1797141"/>
        </a:xfrm>
        <a:prstGeom prst="ellipse">
          <a:avLst/>
        </a:prstGeom>
        <a:solidFill>
          <a:schemeClr val="accent4">
            <a:hueOff val="-1488257"/>
            <a:satOff val="8966"/>
            <a:lumOff val="719"/>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sl-SI" sz="1300" kern="1200" dirty="0" smtClean="0">
              <a:solidFill>
                <a:schemeClr val="tx1"/>
              </a:solidFill>
            </a:rPr>
            <a:t>v vsakdanjem življenju spoznajo stereotipe in predsodke ter razvijajo kritičen odnos do njih</a:t>
          </a:r>
          <a:endParaRPr lang="sl-SI" sz="1300" kern="1200" dirty="0">
            <a:solidFill>
              <a:schemeClr val="tx1"/>
            </a:solidFill>
          </a:endParaRPr>
        </a:p>
      </dsp:txBody>
      <dsp:txXfrm>
        <a:off x="7390091" y="2604974"/>
        <a:ext cx="1270771" cy="1270771"/>
      </dsp:txXfrm>
    </dsp:sp>
    <dsp:sp modelId="{FD342CA1-5528-458B-9420-0595165A691A}">
      <dsp:nvSpPr>
        <dsp:cNvPr id="0" name=""/>
        <dsp:cNvSpPr/>
      </dsp:nvSpPr>
      <dsp:spPr>
        <a:xfrm rot="5400000">
          <a:off x="5418780" y="4394566"/>
          <a:ext cx="539703" cy="28432"/>
        </a:xfrm>
        <a:custGeom>
          <a:avLst/>
          <a:gdLst/>
          <a:ahLst/>
          <a:cxnLst/>
          <a:rect l="0" t="0" r="0" b="0"/>
          <a:pathLst>
            <a:path>
              <a:moveTo>
                <a:pt x="0" y="14216"/>
              </a:moveTo>
              <a:lnTo>
                <a:pt x="539703" y="14216"/>
              </a:lnTo>
            </a:path>
          </a:pathLst>
        </a:custGeom>
        <a:noFill/>
        <a:ln w="254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sl-SI" sz="500" kern="1200">
            <a:solidFill>
              <a:schemeClr val="tx1"/>
            </a:solidFill>
          </a:endParaRPr>
        </a:p>
      </dsp:txBody>
      <dsp:txXfrm>
        <a:off x="5675139" y="4395289"/>
        <a:ext cx="26985" cy="26985"/>
      </dsp:txXfrm>
    </dsp:sp>
    <dsp:sp modelId="{BAF0C594-06C5-4AA8-9149-17D2994929CF}">
      <dsp:nvSpPr>
        <dsp:cNvPr id="0" name=""/>
        <dsp:cNvSpPr/>
      </dsp:nvSpPr>
      <dsp:spPr>
        <a:xfrm>
          <a:off x="4790061" y="4678634"/>
          <a:ext cx="1797141" cy="1797141"/>
        </a:xfrm>
        <a:prstGeom prst="ellipse">
          <a:avLst/>
        </a:prstGeom>
        <a:solidFill>
          <a:schemeClr val="accent4">
            <a:hueOff val="-2976513"/>
            <a:satOff val="17933"/>
            <a:lumOff val="143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sl-SI" sz="1300" kern="1200" dirty="0" smtClean="0">
              <a:solidFill>
                <a:schemeClr val="tx1"/>
              </a:solidFill>
            </a:rPr>
            <a:t>spoznavajo pomen strpnosti in medsebojnega spoštovanja za kulturo sobivanja</a:t>
          </a:r>
          <a:endParaRPr lang="sl-SI" sz="1300" kern="1200" dirty="0">
            <a:solidFill>
              <a:schemeClr val="tx1"/>
            </a:solidFill>
          </a:endParaRPr>
        </a:p>
      </dsp:txBody>
      <dsp:txXfrm>
        <a:off x="5053246" y="4941819"/>
        <a:ext cx="1270771" cy="1270771"/>
      </dsp:txXfrm>
    </dsp:sp>
    <dsp:sp modelId="{5F65FB7A-8181-46CD-AECF-C0311D91EE68}">
      <dsp:nvSpPr>
        <dsp:cNvPr id="0" name=""/>
        <dsp:cNvSpPr/>
      </dsp:nvSpPr>
      <dsp:spPr>
        <a:xfrm rot="10800000">
          <a:off x="4250357" y="3226143"/>
          <a:ext cx="539703" cy="28432"/>
        </a:xfrm>
        <a:custGeom>
          <a:avLst/>
          <a:gdLst/>
          <a:ahLst/>
          <a:cxnLst/>
          <a:rect l="0" t="0" r="0" b="0"/>
          <a:pathLst>
            <a:path>
              <a:moveTo>
                <a:pt x="0" y="14216"/>
              </a:moveTo>
              <a:lnTo>
                <a:pt x="539703" y="14216"/>
              </a:lnTo>
            </a:path>
          </a:pathLst>
        </a:custGeom>
        <a:noFill/>
        <a:ln w="254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sl-SI" sz="500" kern="1200">
            <a:solidFill>
              <a:schemeClr val="tx1"/>
            </a:solidFill>
          </a:endParaRPr>
        </a:p>
      </dsp:txBody>
      <dsp:txXfrm rot="10800000">
        <a:off x="4506716" y="3226867"/>
        <a:ext cx="26985" cy="26985"/>
      </dsp:txXfrm>
    </dsp:sp>
    <dsp:sp modelId="{5906C355-A3B8-45A7-A1AC-092D96512626}">
      <dsp:nvSpPr>
        <dsp:cNvPr id="0" name=""/>
        <dsp:cNvSpPr/>
      </dsp:nvSpPr>
      <dsp:spPr>
        <a:xfrm>
          <a:off x="2453216" y="2341789"/>
          <a:ext cx="1797141" cy="1797141"/>
        </a:xfrm>
        <a:prstGeom prst="ellipse">
          <a:avLst/>
        </a:prstGeom>
        <a:solidFill>
          <a:schemeClr val="accent4">
            <a:hueOff val="-4464770"/>
            <a:satOff val="26899"/>
            <a:lumOff val="215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sl-SI" sz="1300" kern="1200" dirty="0" smtClean="0">
              <a:solidFill>
                <a:schemeClr val="tx1"/>
              </a:solidFill>
            </a:rPr>
            <a:t>razumejo pomen dialoga in sodelovanja ter solidarnosti</a:t>
          </a:r>
          <a:endParaRPr lang="sl-SI" sz="1300" kern="1200" dirty="0">
            <a:solidFill>
              <a:schemeClr val="tx1"/>
            </a:solidFill>
          </a:endParaRPr>
        </a:p>
      </dsp:txBody>
      <dsp:txXfrm>
        <a:off x="2716401" y="2604974"/>
        <a:ext cx="1270771" cy="12707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3F3AB5-3184-44FC-95E7-F726D30F3697}">
      <dsp:nvSpPr>
        <dsp:cNvPr id="0" name=""/>
        <dsp:cNvSpPr/>
      </dsp:nvSpPr>
      <dsp:spPr>
        <a:xfrm>
          <a:off x="3320498" y="0"/>
          <a:ext cx="3897280" cy="3131152"/>
        </a:xfrm>
        <a:prstGeom prst="ellipse">
          <a:avLst/>
        </a:prstGeom>
        <a:solidFill>
          <a:schemeClr val="accent4">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3020" tIns="33020" rIns="33020" bIns="33020" numCol="1" spcCol="1270" anchor="ctr" anchorCtr="0">
          <a:noAutofit/>
        </a:bodyPr>
        <a:lstStyle/>
        <a:p>
          <a:pPr lvl="0" algn="ctr" defTabSz="2311400">
            <a:lnSpc>
              <a:spcPct val="90000"/>
            </a:lnSpc>
            <a:spcBef>
              <a:spcPct val="0"/>
            </a:spcBef>
            <a:spcAft>
              <a:spcPct val="35000"/>
            </a:spcAft>
          </a:pPr>
          <a:r>
            <a:rPr lang="sl-SI" sz="5200" kern="1200" dirty="0" smtClean="0">
              <a:solidFill>
                <a:schemeClr val="tx1"/>
              </a:solidFill>
            </a:rPr>
            <a:t>Delavnice za učence</a:t>
          </a:r>
          <a:endParaRPr lang="sl-SI" sz="5200" kern="1200" dirty="0">
            <a:solidFill>
              <a:schemeClr val="tx1"/>
            </a:solidFill>
          </a:endParaRPr>
        </a:p>
      </dsp:txBody>
      <dsp:txXfrm>
        <a:off x="3891241" y="458547"/>
        <a:ext cx="2755794" cy="2214058"/>
      </dsp:txXfrm>
    </dsp:sp>
    <dsp:sp modelId="{0E11F53E-B5BA-4BDF-B260-49B92E25469C}">
      <dsp:nvSpPr>
        <dsp:cNvPr id="0" name=""/>
        <dsp:cNvSpPr/>
      </dsp:nvSpPr>
      <dsp:spPr>
        <a:xfrm rot="7139502">
          <a:off x="3374257" y="3630982"/>
          <a:ext cx="1484968" cy="28564"/>
        </a:xfrm>
        <a:custGeom>
          <a:avLst/>
          <a:gdLst/>
          <a:ahLst/>
          <a:cxnLst/>
          <a:rect l="0" t="0" r="0" b="0"/>
          <a:pathLst>
            <a:path>
              <a:moveTo>
                <a:pt x="0" y="14282"/>
              </a:moveTo>
              <a:lnTo>
                <a:pt x="1484968" y="14282"/>
              </a:lnTo>
            </a:path>
          </a:pathLst>
        </a:custGeom>
        <a:noFill/>
        <a:ln w="25400"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sl-SI" sz="500" kern="1200"/>
        </a:p>
      </dsp:txBody>
      <dsp:txXfrm rot="10800000">
        <a:off x="4079617" y="3608140"/>
        <a:ext cx="74248" cy="74248"/>
      </dsp:txXfrm>
    </dsp:sp>
    <dsp:sp modelId="{7B535A93-E4B4-41C6-BF47-7F1ADFF3412A}">
      <dsp:nvSpPr>
        <dsp:cNvPr id="0" name=""/>
        <dsp:cNvSpPr/>
      </dsp:nvSpPr>
      <dsp:spPr>
        <a:xfrm>
          <a:off x="2526870" y="4190894"/>
          <a:ext cx="1656922" cy="1656922"/>
        </a:xfrm>
        <a:prstGeom prst="ellipse">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sl-SI" sz="1700" kern="1200" dirty="0" smtClean="0">
              <a:solidFill>
                <a:schemeClr val="tx1"/>
              </a:solidFill>
            </a:rPr>
            <a:t>2 predstavnika razreda</a:t>
          </a:r>
          <a:endParaRPr lang="sl-SI" sz="1700" kern="1200" dirty="0">
            <a:solidFill>
              <a:schemeClr val="tx1"/>
            </a:solidFill>
          </a:endParaRPr>
        </a:p>
      </dsp:txBody>
      <dsp:txXfrm>
        <a:off x="2769521" y="4433545"/>
        <a:ext cx="1171620" cy="1171620"/>
      </dsp:txXfrm>
    </dsp:sp>
    <dsp:sp modelId="{EFEB7180-BB3A-457A-8838-7F726EA1C5AF}">
      <dsp:nvSpPr>
        <dsp:cNvPr id="0" name=""/>
        <dsp:cNvSpPr/>
      </dsp:nvSpPr>
      <dsp:spPr>
        <a:xfrm rot="3518152">
          <a:off x="5749812" y="3627498"/>
          <a:ext cx="1569727" cy="28564"/>
        </a:xfrm>
        <a:custGeom>
          <a:avLst/>
          <a:gdLst/>
          <a:ahLst/>
          <a:cxnLst/>
          <a:rect l="0" t="0" r="0" b="0"/>
          <a:pathLst>
            <a:path>
              <a:moveTo>
                <a:pt x="0" y="14282"/>
              </a:moveTo>
              <a:lnTo>
                <a:pt x="1569727" y="14282"/>
              </a:lnTo>
            </a:path>
          </a:pathLst>
        </a:custGeom>
        <a:noFill/>
        <a:ln w="25400"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sl-SI" sz="500" kern="1200"/>
        </a:p>
      </dsp:txBody>
      <dsp:txXfrm>
        <a:off x="6495433" y="3602537"/>
        <a:ext cx="78486" cy="78486"/>
      </dsp:txXfrm>
    </dsp:sp>
    <dsp:sp modelId="{986F7318-D673-4276-9676-ED8E55108D6D}">
      <dsp:nvSpPr>
        <dsp:cNvPr id="0" name=""/>
        <dsp:cNvSpPr/>
      </dsp:nvSpPr>
      <dsp:spPr>
        <a:xfrm>
          <a:off x="6545910" y="4190900"/>
          <a:ext cx="1656922" cy="1656922"/>
        </a:xfrm>
        <a:prstGeom prst="ellipse">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sl-SI" sz="1700" kern="1200" dirty="0" smtClean="0">
              <a:solidFill>
                <a:schemeClr val="tx1"/>
              </a:solidFill>
            </a:rPr>
            <a:t>nenačrtovani učni momenti</a:t>
          </a:r>
          <a:endParaRPr lang="sl-SI" sz="1700" kern="1200" dirty="0">
            <a:solidFill>
              <a:schemeClr val="tx1"/>
            </a:solidFill>
          </a:endParaRPr>
        </a:p>
      </dsp:txBody>
      <dsp:txXfrm>
        <a:off x="6788561" y="4433551"/>
        <a:ext cx="1171620" cy="11716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F0A575-70BF-4183-BAB8-3504839557F7}">
      <dsp:nvSpPr>
        <dsp:cNvPr id="0" name=""/>
        <dsp:cNvSpPr/>
      </dsp:nvSpPr>
      <dsp:spPr>
        <a:xfrm>
          <a:off x="437271" y="488781"/>
          <a:ext cx="3548399" cy="3548399"/>
        </a:xfrm>
        <a:prstGeom prst="ellipse">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9370" tIns="39370" rIns="39370" bIns="39370" numCol="1" spcCol="1270" anchor="ctr" anchorCtr="0">
          <a:noAutofit/>
        </a:bodyPr>
        <a:lstStyle/>
        <a:p>
          <a:pPr lvl="0" algn="ctr" defTabSz="2755900">
            <a:lnSpc>
              <a:spcPct val="90000"/>
            </a:lnSpc>
            <a:spcBef>
              <a:spcPct val="0"/>
            </a:spcBef>
            <a:spcAft>
              <a:spcPct val="35000"/>
            </a:spcAft>
          </a:pPr>
          <a:r>
            <a:rPr lang="sl-SI" sz="6200" kern="1200" dirty="0" smtClean="0">
              <a:solidFill>
                <a:schemeClr val="tx1"/>
              </a:solidFill>
            </a:rPr>
            <a:t>Delo v razredu</a:t>
          </a:r>
          <a:endParaRPr lang="sl-SI" sz="6200" kern="1200" dirty="0">
            <a:solidFill>
              <a:schemeClr val="tx1"/>
            </a:solidFill>
          </a:endParaRPr>
        </a:p>
      </dsp:txBody>
      <dsp:txXfrm>
        <a:off x="956922" y="1008432"/>
        <a:ext cx="2509097" cy="2509097"/>
      </dsp:txXfrm>
    </dsp:sp>
    <dsp:sp modelId="{E01C58F7-783A-4620-9B2F-DF7FE5BE41D5}">
      <dsp:nvSpPr>
        <dsp:cNvPr id="0" name=""/>
        <dsp:cNvSpPr/>
      </dsp:nvSpPr>
      <dsp:spPr>
        <a:xfrm>
          <a:off x="3985671" y="2224175"/>
          <a:ext cx="1883921" cy="77611"/>
        </a:xfrm>
        <a:custGeom>
          <a:avLst/>
          <a:gdLst/>
          <a:ahLst/>
          <a:cxnLst/>
          <a:rect l="0" t="0" r="0" b="0"/>
          <a:pathLst>
            <a:path>
              <a:moveTo>
                <a:pt x="0" y="38805"/>
              </a:moveTo>
              <a:lnTo>
                <a:pt x="1883921" y="38805"/>
              </a:lnTo>
            </a:path>
          </a:pathLst>
        </a:custGeom>
        <a:noFill/>
        <a:ln w="2540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sl-SI" sz="600" kern="1200">
            <a:solidFill>
              <a:schemeClr val="tx1"/>
            </a:solidFill>
          </a:endParaRPr>
        </a:p>
      </dsp:txBody>
      <dsp:txXfrm>
        <a:off x="4880533" y="2215883"/>
        <a:ext cx="94196" cy="94196"/>
      </dsp:txXfrm>
    </dsp:sp>
    <dsp:sp modelId="{33EBE409-7FCE-4C52-96D1-E0C50B435995}">
      <dsp:nvSpPr>
        <dsp:cNvPr id="0" name=""/>
        <dsp:cNvSpPr/>
      </dsp:nvSpPr>
      <dsp:spPr>
        <a:xfrm>
          <a:off x="5869592" y="1213595"/>
          <a:ext cx="1922735" cy="2098771"/>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sl-SI" sz="3000" kern="1200" dirty="0" smtClean="0">
              <a:solidFill>
                <a:schemeClr val="tx1"/>
              </a:solidFill>
            </a:rPr>
            <a:t>Življenje v vesolju</a:t>
          </a:r>
          <a:endParaRPr lang="sl-SI" sz="3000" kern="1200" dirty="0">
            <a:solidFill>
              <a:schemeClr val="tx1"/>
            </a:solidFill>
          </a:endParaRPr>
        </a:p>
      </dsp:txBody>
      <dsp:txXfrm>
        <a:off x="6151170" y="1520953"/>
        <a:ext cx="1359579" cy="148405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6B8E9E-63D1-4FEC-AAA5-244B928F6869}">
      <dsp:nvSpPr>
        <dsp:cNvPr id="0" name=""/>
        <dsp:cNvSpPr/>
      </dsp:nvSpPr>
      <dsp:spPr>
        <a:xfrm>
          <a:off x="4448146" y="2857383"/>
          <a:ext cx="2192938" cy="2192938"/>
        </a:xfrm>
        <a:prstGeom prst="ellipse">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sl-SI" sz="4000" kern="1200" dirty="0" smtClean="0">
              <a:solidFill>
                <a:schemeClr val="tx1"/>
              </a:solidFill>
            </a:rPr>
            <a:t>Slogani</a:t>
          </a:r>
          <a:endParaRPr lang="sl-SI" sz="4000" kern="1200" dirty="0">
            <a:solidFill>
              <a:schemeClr val="tx1"/>
            </a:solidFill>
          </a:endParaRPr>
        </a:p>
      </dsp:txBody>
      <dsp:txXfrm>
        <a:off x="4769294" y="3178531"/>
        <a:ext cx="1550642" cy="1550642"/>
      </dsp:txXfrm>
    </dsp:sp>
    <dsp:sp modelId="{A176A8D7-ED59-45DE-9208-A3D7EB7ECA0F}">
      <dsp:nvSpPr>
        <dsp:cNvPr id="0" name=""/>
        <dsp:cNvSpPr/>
      </dsp:nvSpPr>
      <dsp:spPr>
        <a:xfrm rot="16200000">
          <a:off x="5214098" y="2509068"/>
          <a:ext cx="661034" cy="35595"/>
        </a:xfrm>
        <a:custGeom>
          <a:avLst/>
          <a:gdLst/>
          <a:ahLst/>
          <a:cxnLst/>
          <a:rect l="0" t="0" r="0" b="0"/>
          <a:pathLst>
            <a:path>
              <a:moveTo>
                <a:pt x="0" y="17797"/>
              </a:moveTo>
              <a:lnTo>
                <a:pt x="661034" y="17797"/>
              </a:lnTo>
            </a:path>
          </a:pathLst>
        </a:custGeom>
        <a:noFill/>
        <a:ln w="2540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sl-SI" sz="500" kern="1200">
            <a:solidFill>
              <a:schemeClr val="tx1"/>
            </a:solidFill>
          </a:endParaRPr>
        </a:p>
      </dsp:txBody>
      <dsp:txXfrm>
        <a:off x="5528090" y="2510340"/>
        <a:ext cx="33051" cy="33051"/>
      </dsp:txXfrm>
    </dsp:sp>
    <dsp:sp modelId="{15E2CA26-A02A-4ABD-9888-98EB17BA65B4}">
      <dsp:nvSpPr>
        <dsp:cNvPr id="0" name=""/>
        <dsp:cNvSpPr/>
      </dsp:nvSpPr>
      <dsp:spPr>
        <a:xfrm>
          <a:off x="4448146" y="3410"/>
          <a:ext cx="2192938" cy="2192938"/>
        </a:xfrm>
        <a:prstGeom prst="ellipse">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sl-SI" sz="1800" kern="1200" dirty="0" smtClean="0">
              <a:solidFill>
                <a:schemeClr val="tx1"/>
              </a:solidFill>
            </a:rPr>
            <a:t>Kaj je slogan?</a:t>
          </a:r>
        </a:p>
      </dsp:txBody>
      <dsp:txXfrm>
        <a:off x="4769294" y="324558"/>
        <a:ext cx="1550642" cy="1550642"/>
      </dsp:txXfrm>
    </dsp:sp>
    <dsp:sp modelId="{A68BCA8F-1EE1-4801-93F3-B5C2F5F361F8}">
      <dsp:nvSpPr>
        <dsp:cNvPr id="0" name=""/>
        <dsp:cNvSpPr/>
      </dsp:nvSpPr>
      <dsp:spPr>
        <a:xfrm rot="1800000">
          <a:off x="6449905" y="4649548"/>
          <a:ext cx="661034" cy="35595"/>
        </a:xfrm>
        <a:custGeom>
          <a:avLst/>
          <a:gdLst/>
          <a:ahLst/>
          <a:cxnLst/>
          <a:rect l="0" t="0" r="0" b="0"/>
          <a:pathLst>
            <a:path>
              <a:moveTo>
                <a:pt x="0" y="17797"/>
              </a:moveTo>
              <a:lnTo>
                <a:pt x="661034" y="17797"/>
              </a:lnTo>
            </a:path>
          </a:pathLst>
        </a:custGeom>
        <a:noFill/>
        <a:ln w="2540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sl-SI" sz="500" kern="1200">
            <a:solidFill>
              <a:schemeClr val="tx1"/>
            </a:solidFill>
          </a:endParaRPr>
        </a:p>
      </dsp:txBody>
      <dsp:txXfrm>
        <a:off x="6763896" y="4650820"/>
        <a:ext cx="33051" cy="33051"/>
      </dsp:txXfrm>
    </dsp:sp>
    <dsp:sp modelId="{B1869B7D-7058-4D29-A68B-9CD42ED8BB61}">
      <dsp:nvSpPr>
        <dsp:cNvPr id="0" name=""/>
        <dsp:cNvSpPr/>
      </dsp:nvSpPr>
      <dsp:spPr>
        <a:xfrm>
          <a:off x="6919759" y="4284370"/>
          <a:ext cx="2192938" cy="2192938"/>
        </a:xfrm>
        <a:prstGeom prst="ellipse">
          <a:avLst/>
        </a:prstGeom>
        <a:solidFill>
          <a:schemeClr val="accent3">
            <a:hueOff val="5625132"/>
            <a:satOff val="-8440"/>
            <a:lumOff val="-137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sl-SI" sz="1800" kern="1200" dirty="0" smtClean="0">
              <a:solidFill>
                <a:schemeClr val="tx1"/>
              </a:solidFill>
            </a:rPr>
            <a:t>Kako narediti dober slogan?</a:t>
          </a:r>
        </a:p>
      </dsp:txBody>
      <dsp:txXfrm>
        <a:off x="7240907" y="4605518"/>
        <a:ext cx="1550642" cy="1550642"/>
      </dsp:txXfrm>
    </dsp:sp>
    <dsp:sp modelId="{3AACC691-62AF-4502-A0AA-52497707619E}">
      <dsp:nvSpPr>
        <dsp:cNvPr id="0" name=""/>
        <dsp:cNvSpPr/>
      </dsp:nvSpPr>
      <dsp:spPr>
        <a:xfrm rot="9000000">
          <a:off x="3978292" y="4649548"/>
          <a:ext cx="661034" cy="35595"/>
        </a:xfrm>
        <a:custGeom>
          <a:avLst/>
          <a:gdLst/>
          <a:ahLst/>
          <a:cxnLst/>
          <a:rect l="0" t="0" r="0" b="0"/>
          <a:pathLst>
            <a:path>
              <a:moveTo>
                <a:pt x="0" y="17797"/>
              </a:moveTo>
              <a:lnTo>
                <a:pt x="661034" y="17797"/>
              </a:lnTo>
            </a:path>
          </a:pathLst>
        </a:custGeom>
        <a:noFill/>
        <a:ln w="2540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sl-SI" sz="500" kern="1200">
            <a:solidFill>
              <a:schemeClr val="tx1"/>
            </a:solidFill>
          </a:endParaRPr>
        </a:p>
      </dsp:txBody>
      <dsp:txXfrm rot="10800000">
        <a:off x="4292283" y="4650820"/>
        <a:ext cx="33051" cy="33051"/>
      </dsp:txXfrm>
    </dsp:sp>
    <dsp:sp modelId="{A7973BF6-6B9A-4C3F-9FCB-D5B5487839BF}">
      <dsp:nvSpPr>
        <dsp:cNvPr id="0" name=""/>
        <dsp:cNvSpPr/>
      </dsp:nvSpPr>
      <dsp:spPr>
        <a:xfrm>
          <a:off x="1976533" y="4284370"/>
          <a:ext cx="2192938" cy="2192938"/>
        </a:xfrm>
        <a:prstGeom prst="ellipse">
          <a:avLst/>
        </a:prstGeom>
        <a:solidFill>
          <a:schemeClr val="accent3">
            <a:hueOff val="11250264"/>
            <a:satOff val="-16880"/>
            <a:lumOff val="-274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sl-SI" sz="1800" kern="1200" dirty="0" smtClean="0">
              <a:solidFill>
                <a:schemeClr val="tx1"/>
              </a:solidFill>
            </a:rPr>
            <a:t>Potrošništvo, oglaševanje, (zlo)raba spoznanj psihologije množic</a:t>
          </a:r>
        </a:p>
      </dsp:txBody>
      <dsp:txXfrm>
        <a:off x="2297681" y="4605518"/>
        <a:ext cx="1550642" cy="155064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9956B8-F14D-4A6E-9D7A-BAB63725364F}">
      <dsp:nvSpPr>
        <dsp:cNvPr id="0" name=""/>
        <dsp:cNvSpPr/>
      </dsp:nvSpPr>
      <dsp:spPr>
        <a:xfrm>
          <a:off x="3401724" y="216021"/>
          <a:ext cx="3367024" cy="2969736"/>
        </a:xfrm>
        <a:prstGeom prst="ellipse">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sl-SI" sz="2400" kern="1200" dirty="0" smtClean="0">
              <a:solidFill>
                <a:schemeClr val="tx1"/>
              </a:solidFill>
            </a:rPr>
            <a:t>ID</a:t>
          </a:r>
        </a:p>
        <a:p>
          <a:pPr lvl="0" algn="ctr" defTabSz="1066800">
            <a:lnSpc>
              <a:spcPct val="90000"/>
            </a:lnSpc>
            <a:spcBef>
              <a:spcPct val="0"/>
            </a:spcBef>
            <a:spcAft>
              <a:spcPct val="35000"/>
            </a:spcAft>
          </a:pPr>
          <a:r>
            <a:rPr lang="sl-SI" sz="2400" kern="1200" dirty="0" smtClean="0">
              <a:solidFill>
                <a:schemeClr val="tx1"/>
              </a:solidFill>
            </a:rPr>
            <a:t>Jaz in ti ter odnosi med nami</a:t>
          </a:r>
        </a:p>
        <a:p>
          <a:pPr lvl="0" algn="ctr" defTabSz="1066800">
            <a:lnSpc>
              <a:spcPct val="90000"/>
            </a:lnSpc>
            <a:spcBef>
              <a:spcPct val="0"/>
            </a:spcBef>
            <a:spcAft>
              <a:spcPct val="35000"/>
            </a:spcAft>
          </a:pPr>
          <a:r>
            <a:rPr lang="sl-SI" sz="2400" kern="1200" dirty="0" smtClean="0">
              <a:solidFill>
                <a:schemeClr val="tx1"/>
              </a:solidFill>
            </a:rPr>
            <a:t>nastajanje grafitov</a:t>
          </a:r>
          <a:endParaRPr lang="sl-SI" sz="2400" kern="1200" dirty="0">
            <a:solidFill>
              <a:schemeClr val="tx1"/>
            </a:solidFill>
          </a:endParaRPr>
        </a:p>
      </dsp:txBody>
      <dsp:txXfrm>
        <a:off x="3894813" y="650929"/>
        <a:ext cx="2380846" cy="2099920"/>
      </dsp:txXfrm>
    </dsp:sp>
    <dsp:sp modelId="{070A470E-4EE9-4CE4-ADBC-E501FBA50844}">
      <dsp:nvSpPr>
        <dsp:cNvPr id="0" name=""/>
        <dsp:cNvSpPr/>
      </dsp:nvSpPr>
      <dsp:spPr>
        <a:xfrm rot="7070850">
          <a:off x="2991231" y="3864397"/>
          <a:ext cx="1885263" cy="31772"/>
        </a:xfrm>
        <a:custGeom>
          <a:avLst/>
          <a:gdLst/>
          <a:ahLst/>
          <a:cxnLst/>
          <a:rect l="0" t="0" r="0" b="0"/>
          <a:pathLst>
            <a:path>
              <a:moveTo>
                <a:pt x="0" y="15886"/>
              </a:moveTo>
              <a:lnTo>
                <a:pt x="1885263" y="15886"/>
              </a:lnTo>
            </a:path>
          </a:pathLst>
        </a:custGeom>
        <a:noFill/>
        <a:ln w="2540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sl-SI" sz="600" kern="1200">
            <a:solidFill>
              <a:schemeClr val="tx1"/>
            </a:solidFill>
          </a:endParaRPr>
        </a:p>
      </dsp:txBody>
      <dsp:txXfrm rot="10800000">
        <a:off x="3886731" y="3833152"/>
        <a:ext cx="94263" cy="94263"/>
      </dsp:txXfrm>
    </dsp:sp>
    <dsp:sp modelId="{9E28C488-D7F5-4A75-AD9F-63C8266A9F6F}">
      <dsp:nvSpPr>
        <dsp:cNvPr id="0" name=""/>
        <dsp:cNvSpPr/>
      </dsp:nvSpPr>
      <dsp:spPr>
        <a:xfrm>
          <a:off x="2160232" y="4608509"/>
          <a:ext cx="1817586" cy="1817586"/>
        </a:xfrm>
        <a:prstGeom prst="ellipse">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sl-SI" sz="2100" kern="1200" dirty="0" smtClean="0">
              <a:solidFill>
                <a:schemeClr val="tx1"/>
              </a:solidFill>
            </a:rPr>
            <a:t>Glasovanje</a:t>
          </a:r>
          <a:endParaRPr lang="sl-SI" sz="2100" kern="1200" dirty="0">
            <a:solidFill>
              <a:schemeClr val="tx1"/>
            </a:solidFill>
          </a:endParaRPr>
        </a:p>
      </dsp:txBody>
      <dsp:txXfrm>
        <a:off x="2426411" y="4874688"/>
        <a:ext cx="1285228" cy="1285228"/>
      </dsp:txXfrm>
    </dsp:sp>
    <dsp:sp modelId="{5AEA7710-5AE2-458C-81A4-A6E0CBC1B908}">
      <dsp:nvSpPr>
        <dsp:cNvPr id="0" name=""/>
        <dsp:cNvSpPr/>
      </dsp:nvSpPr>
      <dsp:spPr>
        <a:xfrm rot="3439163">
          <a:off x="5433535" y="3856922"/>
          <a:ext cx="2090023" cy="31772"/>
        </a:xfrm>
        <a:custGeom>
          <a:avLst/>
          <a:gdLst/>
          <a:ahLst/>
          <a:cxnLst/>
          <a:rect l="0" t="0" r="0" b="0"/>
          <a:pathLst>
            <a:path>
              <a:moveTo>
                <a:pt x="0" y="15886"/>
              </a:moveTo>
              <a:lnTo>
                <a:pt x="2090023" y="15886"/>
              </a:lnTo>
            </a:path>
          </a:pathLst>
        </a:custGeom>
        <a:noFill/>
        <a:ln w="2540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sl-SI" sz="700" kern="1200">
            <a:solidFill>
              <a:schemeClr val="tx1"/>
            </a:solidFill>
          </a:endParaRPr>
        </a:p>
      </dsp:txBody>
      <dsp:txXfrm>
        <a:off x="6426296" y="3820558"/>
        <a:ext cx="104501" cy="104501"/>
      </dsp:txXfrm>
    </dsp:sp>
    <dsp:sp modelId="{EAE3242F-256D-4D5B-B2CA-D5AB75F1DA53}">
      <dsp:nvSpPr>
        <dsp:cNvPr id="0" name=""/>
        <dsp:cNvSpPr/>
      </dsp:nvSpPr>
      <dsp:spPr>
        <a:xfrm>
          <a:off x="6624720" y="4608520"/>
          <a:ext cx="1817586" cy="1817586"/>
        </a:xfrm>
        <a:prstGeom prst="ellipse">
          <a:avLst/>
        </a:prstGeom>
        <a:solidFill>
          <a:schemeClr val="accent3">
            <a:hueOff val="11250264"/>
            <a:satOff val="-16880"/>
            <a:lumOff val="-274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sl-SI" sz="2100" kern="1200" dirty="0" smtClean="0">
              <a:solidFill>
                <a:schemeClr val="tx1"/>
              </a:solidFill>
            </a:rPr>
            <a:t>Ustvarjanje</a:t>
          </a:r>
          <a:endParaRPr lang="sl-SI" sz="2100" kern="1200" dirty="0">
            <a:solidFill>
              <a:schemeClr val="tx1"/>
            </a:solidFill>
          </a:endParaRPr>
        </a:p>
      </dsp:txBody>
      <dsp:txXfrm>
        <a:off x="6890899" y="4874699"/>
        <a:ext cx="1285228" cy="1285228"/>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l-SI"/>
          </a:p>
        </p:txBody>
      </p:sp>
      <p:sp>
        <p:nvSpPr>
          <p:cNvPr id="3" name="Ograda datum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F645474-12FE-47C5-8DF5-6A2F3132D4BE}" type="datetimeFigureOut">
              <a:rPr lang="sl-SI" smtClean="0"/>
              <a:t>11.10.2013</a:t>
            </a:fld>
            <a:endParaRPr lang="sl-SI"/>
          </a:p>
        </p:txBody>
      </p:sp>
      <p:sp>
        <p:nvSpPr>
          <p:cNvPr id="4" name="Ograda no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sl-SI"/>
          </a:p>
        </p:txBody>
      </p:sp>
      <p:sp>
        <p:nvSpPr>
          <p:cNvPr id="5" name="Ograda številke diapoz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D2C2311-04E5-4C1A-8312-117A632C6CB5}" type="slidenum">
              <a:rPr lang="sl-SI" smtClean="0"/>
              <a:t>‹#›</a:t>
            </a:fld>
            <a:endParaRPr lang="sl-SI"/>
          </a:p>
        </p:txBody>
      </p:sp>
    </p:spTree>
    <p:extLst>
      <p:ext uri="{BB962C8B-B14F-4D97-AF65-F5344CB8AC3E}">
        <p14:creationId xmlns:p14="http://schemas.microsoft.com/office/powerpoint/2010/main" val="41455111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l-SI"/>
          </a:p>
        </p:txBody>
      </p:sp>
      <p:sp>
        <p:nvSpPr>
          <p:cNvPr id="3" name="Ograda datum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2676C2-29F7-40EA-8484-7194CE753611}" type="datetimeFigureOut">
              <a:rPr lang="sl-SI" smtClean="0"/>
              <a:t>11.10.2013</a:t>
            </a:fld>
            <a:endParaRPr lang="sl-SI"/>
          </a:p>
        </p:txBody>
      </p:sp>
      <p:sp>
        <p:nvSpPr>
          <p:cNvPr id="4" name="Ograda stranske slik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l-SI"/>
          </a:p>
        </p:txBody>
      </p:sp>
      <p:sp>
        <p:nvSpPr>
          <p:cNvPr id="5" name="Ograda opomb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6" name="Ograda no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l-SI"/>
          </a:p>
        </p:txBody>
      </p:sp>
      <p:sp>
        <p:nvSpPr>
          <p:cNvPr id="7" name="Ograda številke diapoz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97F8EE-88CC-4CAB-A591-687C5FFA26F9}" type="slidenum">
              <a:rPr lang="sl-SI" smtClean="0"/>
              <a:t>‹#›</a:t>
            </a:fld>
            <a:endParaRPr lang="sl-SI"/>
          </a:p>
        </p:txBody>
      </p:sp>
    </p:spTree>
    <p:extLst>
      <p:ext uri="{BB962C8B-B14F-4D97-AF65-F5344CB8AC3E}">
        <p14:creationId xmlns:p14="http://schemas.microsoft.com/office/powerpoint/2010/main" val="331689664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a:p>
        </p:txBody>
      </p:sp>
      <p:sp>
        <p:nvSpPr>
          <p:cNvPr id="4" name="Ograda številke diapozitiva 3"/>
          <p:cNvSpPr>
            <a:spLocks noGrp="1"/>
          </p:cNvSpPr>
          <p:nvPr>
            <p:ph type="sldNum" sz="quarter" idx="10"/>
          </p:nvPr>
        </p:nvSpPr>
        <p:spPr/>
        <p:txBody>
          <a:bodyPr/>
          <a:lstStyle/>
          <a:p>
            <a:fld id="{A197F8EE-88CC-4CAB-A591-687C5FFA26F9}" type="slidenum">
              <a:rPr lang="sl-SI" smtClean="0"/>
              <a:t>1</a:t>
            </a:fld>
            <a:endParaRPr lang="sl-SI"/>
          </a:p>
        </p:txBody>
      </p:sp>
    </p:spTree>
    <p:extLst>
      <p:ext uri="{BB962C8B-B14F-4D97-AF65-F5344CB8AC3E}">
        <p14:creationId xmlns:p14="http://schemas.microsoft.com/office/powerpoint/2010/main" val="2819432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smtClean="0"/>
              <a:t>Uredite slog naslova matrice</a:t>
            </a:r>
            <a:endParaRPr lang="sl-SI"/>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Uredite slog podnaslova matrice</a:t>
            </a:r>
            <a:endParaRPr lang="sl-SI"/>
          </a:p>
        </p:txBody>
      </p:sp>
      <p:sp>
        <p:nvSpPr>
          <p:cNvPr id="4" name="Ograda datuma 3"/>
          <p:cNvSpPr>
            <a:spLocks noGrp="1"/>
          </p:cNvSpPr>
          <p:nvPr>
            <p:ph type="dt" sz="half" idx="10"/>
          </p:nvPr>
        </p:nvSpPr>
        <p:spPr/>
        <p:txBody>
          <a:bodyPr/>
          <a:lstStyle/>
          <a:p>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76DD332E-5488-4E21-B257-1503753002E9}" type="slidenum">
              <a:rPr lang="sl-SI" smtClean="0"/>
              <a:t>‹#›</a:t>
            </a:fld>
            <a:endParaRPr lang="sl-SI"/>
          </a:p>
        </p:txBody>
      </p:sp>
    </p:spTree>
    <p:extLst>
      <p:ext uri="{BB962C8B-B14F-4D97-AF65-F5344CB8AC3E}">
        <p14:creationId xmlns:p14="http://schemas.microsoft.com/office/powerpoint/2010/main" val="349807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76DD332E-5488-4E21-B257-1503753002E9}" type="slidenum">
              <a:rPr lang="sl-SI" smtClean="0"/>
              <a:t>‹#›</a:t>
            </a:fld>
            <a:endParaRPr lang="sl-SI"/>
          </a:p>
        </p:txBody>
      </p:sp>
    </p:spTree>
    <p:extLst>
      <p:ext uri="{BB962C8B-B14F-4D97-AF65-F5344CB8AC3E}">
        <p14:creationId xmlns:p14="http://schemas.microsoft.com/office/powerpoint/2010/main" val="1126676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smtClean="0"/>
              <a:t>Uredite slog naslova matrice</a:t>
            </a:r>
            <a:endParaRPr lang="sl-SI"/>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76DD332E-5488-4E21-B257-1503753002E9}" type="slidenum">
              <a:rPr lang="sl-SI" smtClean="0"/>
              <a:t>‹#›</a:t>
            </a:fld>
            <a:endParaRPr lang="sl-SI"/>
          </a:p>
        </p:txBody>
      </p:sp>
    </p:spTree>
    <p:extLst>
      <p:ext uri="{BB962C8B-B14F-4D97-AF65-F5344CB8AC3E}">
        <p14:creationId xmlns:p14="http://schemas.microsoft.com/office/powerpoint/2010/main" val="2550917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aslovni diapozitiv">
    <p:spTree>
      <p:nvGrpSpPr>
        <p:cNvPr id="1" name=""/>
        <p:cNvGrpSpPr/>
        <p:nvPr/>
      </p:nvGrpSpPr>
      <p:grpSpPr>
        <a:xfrm>
          <a:off x="0" y="0"/>
          <a:ext cx="0" cy="0"/>
          <a:chOff x="0" y="0"/>
          <a:chExt cx="0" cy="0"/>
        </a:xfrm>
      </p:grpSpPr>
      <p:sp>
        <p:nvSpPr>
          <p:cNvPr id="8" name="Naslov 1"/>
          <p:cNvSpPr>
            <a:spLocks noGrp="1"/>
          </p:cNvSpPr>
          <p:nvPr>
            <p:ph type="title" hasCustomPrompt="1"/>
          </p:nvPr>
        </p:nvSpPr>
        <p:spPr>
          <a:xfrm>
            <a:off x="395536" y="1196752"/>
            <a:ext cx="7632848" cy="792088"/>
          </a:xfrm>
          <a:prstGeom prst="rect">
            <a:avLst/>
          </a:prstGeom>
        </p:spPr>
        <p:txBody>
          <a:bodyPr/>
          <a:lstStyle>
            <a:lvl1pPr>
              <a:defRPr>
                <a:latin typeface="Gulim" pitchFamily="34" charset="-127"/>
                <a:ea typeface="Gulim" pitchFamily="34" charset="-127"/>
                <a:cs typeface="Aharoni" pitchFamily="2" charset="-79"/>
              </a:defRPr>
            </a:lvl1pPr>
          </a:lstStyle>
          <a:p>
            <a:r>
              <a:rPr lang="sl-SI" dirty="0" smtClean="0"/>
              <a:t>Uredite naslov</a:t>
            </a:r>
            <a:endParaRPr lang="sl-SI" dirty="0"/>
          </a:p>
        </p:txBody>
      </p:sp>
      <p:sp>
        <p:nvSpPr>
          <p:cNvPr id="9" name="Ograda vsebine 2"/>
          <p:cNvSpPr>
            <a:spLocks noGrp="1"/>
          </p:cNvSpPr>
          <p:nvPr>
            <p:ph idx="1" hasCustomPrompt="1"/>
          </p:nvPr>
        </p:nvSpPr>
        <p:spPr>
          <a:xfrm>
            <a:off x="469033" y="2060848"/>
            <a:ext cx="8229600" cy="4525963"/>
          </a:xfrm>
          <a:prstGeom prst="rect">
            <a:avLst/>
          </a:prstGeom>
        </p:spPr>
        <p:txBody>
          <a:bodyPr/>
          <a:lstStyle>
            <a:lvl1pPr marL="0" indent="0">
              <a:buNone/>
              <a:defRPr>
                <a:latin typeface="Gulim" pitchFamily="34" charset="-127"/>
                <a:ea typeface="Gulim" pitchFamily="34" charset="-127"/>
              </a:defRPr>
            </a:lvl1pPr>
            <a:lvl2pPr>
              <a:defRPr>
                <a:latin typeface="Gulim" pitchFamily="34" charset="-127"/>
                <a:ea typeface="Gulim" pitchFamily="34" charset="-127"/>
              </a:defRPr>
            </a:lvl2pPr>
            <a:lvl3pPr>
              <a:defRPr>
                <a:latin typeface="Gulim" pitchFamily="34" charset="-127"/>
                <a:ea typeface="Gulim" pitchFamily="34" charset="-127"/>
              </a:defRPr>
            </a:lvl3pPr>
            <a:lvl4pPr>
              <a:defRPr>
                <a:latin typeface="Gulim" pitchFamily="34" charset="-127"/>
                <a:ea typeface="Gulim" pitchFamily="34" charset="-127"/>
              </a:defRPr>
            </a:lvl4pPr>
            <a:lvl5pPr>
              <a:defRPr>
                <a:latin typeface="Gulim" pitchFamily="34" charset="-127"/>
                <a:ea typeface="Gulim" pitchFamily="34" charset="-127"/>
              </a:defRPr>
            </a:lvl5pPr>
          </a:lstStyle>
          <a:p>
            <a:pPr lvl="0"/>
            <a:r>
              <a:rPr lang="sl-SI" dirty="0" smtClean="0"/>
              <a:t>Uredite besedilo </a:t>
            </a:r>
          </a:p>
          <a:p>
            <a:pPr lvl="1"/>
            <a:r>
              <a:rPr lang="sl-SI" dirty="0" smtClean="0"/>
              <a:t>Druga raven</a:t>
            </a:r>
          </a:p>
          <a:p>
            <a:pPr lvl="2"/>
            <a:r>
              <a:rPr lang="sl-SI" dirty="0" smtClean="0"/>
              <a:t>Tretja raven</a:t>
            </a:r>
          </a:p>
          <a:p>
            <a:pPr lvl="3"/>
            <a:r>
              <a:rPr lang="sl-SI" dirty="0" smtClean="0"/>
              <a:t>Četrta raven</a:t>
            </a:r>
          </a:p>
          <a:p>
            <a:pPr lvl="4"/>
            <a:r>
              <a:rPr lang="sl-SI" dirty="0" smtClean="0"/>
              <a:t>Peta raven</a:t>
            </a:r>
            <a:endParaRPr lang="sl-SI" dirty="0"/>
          </a:p>
        </p:txBody>
      </p:sp>
      <p:pic>
        <p:nvPicPr>
          <p:cNvPr id="205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306874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smtClean="0"/>
              <a:t>Uredite slog naslova matrice</a:t>
            </a:r>
            <a:endParaRPr lang="sl-SI"/>
          </a:p>
        </p:txBody>
      </p:sp>
      <p:sp>
        <p:nvSpPr>
          <p:cNvPr id="3" name="Podnaslov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l-SI" smtClean="0"/>
              <a:t>Uredite slog podnaslova matrice</a:t>
            </a:r>
            <a:endParaRPr lang="sl-SI"/>
          </a:p>
        </p:txBody>
      </p:sp>
      <p:sp>
        <p:nvSpPr>
          <p:cNvPr id="4" name="Ograda datuma 3"/>
          <p:cNvSpPr>
            <a:spLocks noGrp="1"/>
          </p:cNvSpPr>
          <p:nvPr>
            <p:ph type="dt" sz="half" idx="10"/>
          </p:nvPr>
        </p:nvSpPr>
        <p:spPr/>
        <p:txBody>
          <a:bodyPr/>
          <a:lstStyle>
            <a:lvl1pPr>
              <a:defRPr/>
            </a:lvl1pPr>
          </a:lstStyle>
          <a:p>
            <a:endParaRPr lang="es-ES" altLang="sl-SI">
              <a:solidFill>
                <a:srgbClr val="000000"/>
              </a:solidFill>
            </a:endParaRPr>
          </a:p>
        </p:txBody>
      </p:sp>
      <p:sp>
        <p:nvSpPr>
          <p:cNvPr id="5" name="Ograda noge 4"/>
          <p:cNvSpPr>
            <a:spLocks noGrp="1"/>
          </p:cNvSpPr>
          <p:nvPr>
            <p:ph type="ftr" sz="quarter" idx="11"/>
          </p:nvPr>
        </p:nvSpPr>
        <p:spPr/>
        <p:txBody>
          <a:bodyPr/>
          <a:lstStyle>
            <a:lvl1pPr>
              <a:defRPr/>
            </a:lvl1pPr>
          </a:lstStyle>
          <a:p>
            <a:endParaRPr lang="es-ES" altLang="sl-SI">
              <a:solidFill>
                <a:srgbClr val="000000"/>
              </a:solidFill>
            </a:endParaRPr>
          </a:p>
        </p:txBody>
      </p:sp>
      <p:sp>
        <p:nvSpPr>
          <p:cNvPr id="6" name="Ograda številke diapozitiva 5"/>
          <p:cNvSpPr>
            <a:spLocks noGrp="1"/>
          </p:cNvSpPr>
          <p:nvPr>
            <p:ph type="sldNum" sz="quarter" idx="12"/>
          </p:nvPr>
        </p:nvSpPr>
        <p:spPr/>
        <p:txBody>
          <a:bodyPr/>
          <a:lstStyle>
            <a:lvl1pPr>
              <a:defRPr/>
            </a:lvl1pPr>
          </a:lstStyle>
          <a:p>
            <a:fld id="{2C33421B-8018-4793-83AF-81430CAA1ED0}" type="slidenum">
              <a:rPr lang="es-ES" altLang="sl-SI">
                <a:solidFill>
                  <a:srgbClr val="000000"/>
                </a:solidFill>
              </a:rPr>
              <a:pPr/>
              <a:t>‹#›</a:t>
            </a:fld>
            <a:endParaRPr lang="es-ES" altLang="sl-SI">
              <a:solidFill>
                <a:srgbClr val="000000"/>
              </a:solidFill>
            </a:endParaRPr>
          </a:p>
        </p:txBody>
      </p:sp>
    </p:spTree>
    <p:extLst>
      <p:ext uri="{BB962C8B-B14F-4D97-AF65-F5344CB8AC3E}">
        <p14:creationId xmlns:p14="http://schemas.microsoft.com/office/powerpoint/2010/main" val="23756285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lvl1pPr>
              <a:defRPr/>
            </a:lvl1pPr>
          </a:lstStyle>
          <a:p>
            <a:endParaRPr lang="es-ES" altLang="sl-SI">
              <a:solidFill>
                <a:srgbClr val="000000"/>
              </a:solidFill>
            </a:endParaRPr>
          </a:p>
        </p:txBody>
      </p:sp>
      <p:sp>
        <p:nvSpPr>
          <p:cNvPr id="5" name="Ograda noge 4"/>
          <p:cNvSpPr>
            <a:spLocks noGrp="1"/>
          </p:cNvSpPr>
          <p:nvPr>
            <p:ph type="ftr" sz="quarter" idx="11"/>
          </p:nvPr>
        </p:nvSpPr>
        <p:spPr/>
        <p:txBody>
          <a:bodyPr/>
          <a:lstStyle>
            <a:lvl1pPr>
              <a:defRPr/>
            </a:lvl1pPr>
          </a:lstStyle>
          <a:p>
            <a:endParaRPr lang="es-ES" altLang="sl-SI">
              <a:solidFill>
                <a:srgbClr val="000000"/>
              </a:solidFill>
            </a:endParaRPr>
          </a:p>
        </p:txBody>
      </p:sp>
      <p:sp>
        <p:nvSpPr>
          <p:cNvPr id="6" name="Ograda številke diapozitiva 5"/>
          <p:cNvSpPr>
            <a:spLocks noGrp="1"/>
          </p:cNvSpPr>
          <p:nvPr>
            <p:ph type="sldNum" sz="quarter" idx="12"/>
          </p:nvPr>
        </p:nvSpPr>
        <p:spPr/>
        <p:txBody>
          <a:bodyPr/>
          <a:lstStyle>
            <a:lvl1pPr>
              <a:defRPr/>
            </a:lvl1pPr>
          </a:lstStyle>
          <a:p>
            <a:fld id="{3021452F-D1CC-4F1C-9152-F48C76CFF953}" type="slidenum">
              <a:rPr lang="es-ES" altLang="sl-SI">
                <a:solidFill>
                  <a:srgbClr val="000000"/>
                </a:solidFill>
              </a:rPr>
              <a:pPr/>
              <a:t>‹#›</a:t>
            </a:fld>
            <a:endParaRPr lang="es-ES" altLang="sl-SI">
              <a:solidFill>
                <a:srgbClr val="000000"/>
              </a:solidFill>
            </a:endParaRPr>
          </a:p>
        </p:txBody>
      </p:sp>
    </p:spTree>
    <p:extLst>
      <p:ext uri="{BB962C8B-B14F-4D97-AF65-F5344CB8AC3E}">
        <p14:creationId xmlns:p14="http://schemas.microsoft.com/office/powerpoint/2010/main" val="3808754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smtClean="0"/>
              <a:t>Uredite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l-SI" smtClean="0"/>
              <a:t>Uredite sloge besedila matrice</a:t>
            </a:r>
          </a:p>
        </p:txBody>
      </p:sp>
      <p:sp>
        <p:nvSpPr>
          <p:cNvPr id="4" name="Ograda datuma 3"/>
          <p:cNvSpPr>
            <a:spLocks noGrp="1"/>
          </p:cNvSpPr>
          <p:nvPr>
            <p:ph type="dt" sz="half" idx="10"/>
          </p:nvPr>
        </p:nvSpPr>
        <p:spPr/>
        <p:txBody>
          <a:bodyPr/>
          <a:lstStyle>
            <a:lvl1pPr>
              <a:defRPr/>
            </a:lvl1pPr>
          </a:lstStyle>
          <a:p>
            <a:endParaRPr lang="es-ES" altLang="sl-SI">
              <a:solidFill>
                <a:srgbClr val="000000"/>
              </a:solidFill>
            </a:endParaRPr>
          </a:p>
        </p:txBody>
      </p:sp>
      <p:sp>
        <p:nvSpPr>
          <p:cNvPr id="5" name="Ograda noge 4"/>
          <p:cNvSpPr>
            <a:spLocks noGrp="1"/>
          </p:cNvSpPr>
          <p:nvPr>
            <p:ph type="ftr" sz="quarter" idx="11"/>
          </p:nvPr>
        </p:nvSpPr>
        <p:spPr/>
        <p:txBody>
          <a:bodyPr/>
          <a:lstStyle>
            <a:lvl1pPr>
              <a:defRPr/>
            </a:lvl1pPr>
          </a:lstStyle>
          <a:p>
            <a:endParaRPr lang="es-ES" altLang="sl-SI">
              <a:solidFill>
                <a:srgbClr val="000000"/>
              </a:solidFill>
            </a:endParaRPr>
          </a:p>
        </p:txBody>
      </p:sp>
      <p:sp>
        <p:nvSpPr>
          <p:cNvPr id="6" name="Ograda številke diapozitiva 5"/>
          <p:cNvSpPr>
            <a:spLocks noGrp="1"/>
          </p:cNvSpPr>
          <p:nvPr>
            <p:ph type="sldNum" sz="quarter" idx="12"/>
          </p:nvPr>
        </p:nvSpPr>
        <p:spPr/>
        <p:txBody>
          <a:bodyPr/>
          <a:lstStyle>
            <a:lvl1pPr>
              <a:defRPr/>
            </a:lvl1pPr>
          </a:lstStyle>
          <a:p>
            <a:fld id="{13CDAC5D-AF55-4810-84D1-54D431ECBACF}" type="slidenum">
              <a:rPr lang="es-ES" altLang="sl-SI">
                <a:solidFill>
                  <a:srgbClr val="000000"/>
                </a:solidFill>
              </a:rPr>
              <a:pPr/>
              <a:t>‹#›</a:t>
            </a:fld>
            <a:endParaRPr lang="es-ES" altLang="sl-SI">
              <a:solidFill>
                <a:srgbClr val="000000"/>
              </a:solidFill>
            </a:endParaRPr>
          </a:p>
        </p:txBody>
      </p:sp>
    </p:spTree>
    <p:extLst>
      <p:ext uri="{BB962C8B-B14F-4D97-AF65-F5344CB8AC3E}">
        <p14:creationId xmlns:p14="http://schemas.microsoft.com/office/powerpoint/2010/main" val="3260502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datuma 4"/>
          <p:cNvSpPr>
            <a:spLocks noGrp="1"/>
          </p:cNvSpPr>
          <p:nvPr>
            <p:ph type="dt" sz="half" idx="10"/>
          </p:nvPr>
        </p:nvSpPr>
        <p:spPr/>
        <p:txBody>
          <a:bodyPr/>
          <a:lstStyle>
            <a:lvl1pPr>
              <a:defRPr/>
            </a:lvl1pPr>
          </a:lstStyle>
          <a:p>
            <a:endParaRPr lang="es-ES" altLang="sl-SI">
              <a:solidFill>
                <a:srgbClr val="000000"/>
              </a:solidFill>
            </a:endParaRPr>
          </a:p>
        </p:txBody>
      </p:sp>
      <p:sp>
        <p:nvSpPr>
          <p:cNvPr id="6" name="Ograda noge 5"/>
          <p:cNvSpPr>
            <a:spLocks noGrp="1"/>
          </p:cNvSpPr>
          <p:nvPr>
            <p:ph type="ftr" sz="quarter" idx="11"/>
          </p:nvPr>
        </p:nvSpPr>
        <p:spPr/>
        <p:txBody>
          <a:bodyPr/>
          <a:lstStyle>
            <a:lvl1pPr>
              <a:defRPr/>
            </a:lvl1pPr>
          </a:lstStyle>
          <a:p>
            <a:endParaRPr lang="es-ES" altLang="sl-SI">
              <a:solidFill>
                <a:srgbClr val="000000"/>
              </a:solidFill>
            </a:endParaRPr>
          </a:p>
        </p:txBody>
      </p:sp>
      <p:sp>
        <p:nvSpPr>
          <p:cNvPr id="7" name="Ograda številke diapozitiva 6"/>
          <p:cNvSpPr>
            <a:spLocks noGrp="1"/>
          </p:cNvSpPr>
          <p:nvPr>
            <p:ph type="sldNum" sz="quarter" idx="12"/>
          </p:nvPr>
        </p:nvSpPr>
        <p:spPr/>
        <p:txBody>
          <a:bodyPr/>
          <a:lstStyle>
            <a:lvl1pPr>
              <a:defRPr/>
            </a:lvl1pPr>
          </a:lstStyle>
          <a:p>
            <a:fld id="{5F6833AB-524B-43A5-BE0E-9F5E5A044A47}" type="slidenum">
              <a:rPr lang="es-ES" altLang="sl-SI">
                <a:solidFill>
                  <a:srgbClr val="000000"/>
                </a:solidFill>
              </a:rPr>
              <a:pPr/>
              <a:t>‹#›</a:t>
            </a:fld>
            <a:endParaRPr lang="es-ES" altLang="sl-SI">
              <a:solidFill>
                <a:srgbClr val="000000"/>
              </a:solidFill>
            </a:endParaRPr>
          </a:p>
        </p:txBody>
      </p:sp>
    </p:spTree>
    <p:extLst>
      <p:ext uri="{BB962C8B-B14F-4D97-AF65-F5344CB8AC3E}">
        <p14:creationId xmlns:p14="http://schemas.microsoft.com/office/powerpoint/2010/main" val="27529813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smtClean="0"/>
              <a:t>Uredite slog naslova matrice</a:t>
            </a:r>
            <a:endParaRPr lang="sl-SI"/>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grada datuma 6"/>
          <p:cNvSpPr>
            <a:spLocks noGrp="1"/>
          </p:cNvSpPr>
          <p:nvPr>
            <p:ph type="dt" sz="half" idx="10"/>
          </p:nvPr>
        </p:nvSpPr>
        <p:spPr/>
        <p:txBody>
          <a:bodyPr/>
          <a:lstStyle>
            <a:lvl1pPr>
              <a:defRPr/>
            </a:lvl1pPr>
          </a:lstStyle>
          <a:p>
            <a:endParaRPr lang="es-ES" altLang="sl-SI">
              <a:solidFill>
                <a:srgbClr val="000000"/>
              </a:solidFill>
            </a:endParaRPr>
          </a:p>
        </p:txBody>
      </p:sp>
      <p:sp>
        <p:nvSpPr>
          <p:cNvPr id="8" name="Ograda noge 7"/>
          <p:cNvSpPr>
            <a:spLocks noGrp="1"/>
          </p:cNvSpPr>
          <p:nvPr>
            <p:ph type="ftr" sz="quarter" idx="11"/>
          </p:nvPr>
        </p:nvSpPr>
        <p:spPr/>
        <p:txBody>
          <a:bodyPr/>
          <a:lstStyle>
            <a:lvl1pPr>
              <a:defRPr/>
            </a:lvl1pPr>
          </a:lstStyle>
          <a:p>
            <a:endParaRPr lang="es-ES" altLang="sl-SI">
              <a:solidFill>
                <a:srgbClr val="000000"/>
              </a:solidFill>
            </a:endParaRPr>
          </a:p>
        </p:txBody>
      </p:sp>
      <p:sp>
        <p:nvSpPr>
          <p:cNvPr id="9" name="Ograda številke diapozitiva 8"/>
          <p:cNvSpPr>
            <a:spLocks noGrp="1"/>
          </p:cNvSpPr>
          <p:nvPr>
            <p:ph type="sldNum" sz="quarter" idx="12"/>
          </p:nvPr>
        </p:nvSpPr>
        <p:spPr/>
        <p:txBody>
          <a:bodyPr/>
          <a:lstStyle>
            <a:lvl1pPr>
              <a:defRPr/>
            </a:lvl1pPr>
          </a:lstStyle>
          <a:p>
            <a:fld id="{6F4712C3-A760-4608-86B6-5AA2235E2C7E}" type="slidenum">
              <a:rPr lang="es-ES" altLang="sl-SI">
                <a:solidFill>
                  <a:srgbClr val="000000"/>
                </a:solidFill>
              </a:rPr>
              <a:pPr/>
              <a:t>‹#›</a:t>
            </a:fld>
            <a:endParaRPr lang="es-ES" altLang="sl-SI">
              <a:solidFill>
                <a:srgbClr val="000000"/>
              </a:solidFill>
            </a:endParaRPr>
          </a:p>
        </p:txBody>
      </p:sp>
    </p:spTree>
    <p:extLst>
      <p:ext uri="{BB962C8B-B14F-4D97-AF65-F5344CB8AC3E}">
        <p14:creationId xmlns:p14="http://schemas.microsoft.com/office/powerpoint/2010/main" val="33849407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datuma 2"/>
          <p:cNvSpPr>
            <a:spLocks noGrp="1"/>
          </p:cNvSpPr>
          <p:nvPr>
            <p:ph type="dt" sz="half" idx="10"/>
          </p:nvPr>
        </p:nvSpPr>
        <p:spPr/>
        <p:txBody>
          <a:bodyPr/>
          <a:lstStyle>
            <a:lvl1pPr>
              <a:defRPr/>
            </a:lvl1pPr>
          </a:lstStyle>
          <a:p>
            <a:endParaRPr lang="es-ES" altLang="sl-SI">
              <a:solidFill>
                <a:srgbClr val="000000"/>
              </a:solidFill>
            </a:endParaRPr>
          </a:p>
        </p:txBody>
      </p:sp>
      <p:sp>
        <p:nvSpPr>
          <p:cNvPr id="4" name="Ograda noge 3"/>
          <p:cNvSpPr>
            <a:spLocks noGrp="1"/>
          </p:cNvSpPr>
          <p:nvPr>
            <p:ph type="ftr" sz="quarter" idx="11"/>
          </p:nvPr>
        </p:nvSpPr>
        <p:spPr/>
        <p:txBody>
          <a:bodyPr/>
          <a:lstStyle>
            <a:lvl1pPr>
              <a:defRPr/>
            </a:lvl1pPr>
          </a:lstStyle>
          <a:p>
            <a:endParaRPr lang="es-ES" altLang="sl-SI">
              <a:solidFill>
                <a:srgbClr val="000000"/>
              </a:solidFill>
            </a:endParaRPr>
          </a:p>
        </p:txBody>
      </p:sp>
      <p:sp>
        <p:nvSpPr>
          <p:cNvPr id="5" name="Ograda številke diapozitiva 4"/>
          <p:cNvSpPr>
            <a:spLocks noGrp="1"/>
          </p:cNvSpPr>
          <p:nvPr>
            <p:ph type="sldNum" sz="quarter" idx="12"/>
          </p:nvPr>
        </p:nvSpPr>
        <p:spPr/>
        <p:txBody>
          <a:bodyPr/>
          <a:lstStyle>
            <a:lvl1pPr>
              <a:defRPr/>
            </a:lvl1pPr>
          </a:lstStyle>
          <a:p>
            <a:fld id="{746C0F73-A26E-4FC6-9965-BAAE3400574B}" type="slidenum">
              <a:rPr lang="es-ES" altLang="sl-SI">
                <a:solidFill>
                  <a:srgbClr val="000000"/>
                </a:solidFill>
              </a:rPr>
              <a:pPr/>
              <a:t>‹#›</a:t>
            </a:fld>
            <a:endParaRPr lang="es-ES" altLang="sl-SI">
              <a:solidFill>
                <a:srgbClr val="000000"/>
              </a:solidFill>
            </a:endParaRPr>
          </a:p>
        </p:txBody>
      </p:sp>
    </p:spTree>
    <p:extLst>
      <p:ext uri="{BB962C8B-B14F-4D97-AF65-F5344CB8AC3E}">
        <p14:creationId xmlns:p14="http://schemas.microsoft.com/office/powerpoint/2010/main" val="36254307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lvl1pPr>
              <a:defRPr/>
            </a:lvl1pPr>
          </a:lstStyle>
          <a:p>
            <a:endParaRPr lang="es-ES" altLang="sl-SI">
              <a:solidFill>
                <a:srgbClr val="000000"/>
              </a:solidFill>
            </a:endParaRPr>
          </a:p>
        </p:txBody>
      </p:sp>
      <p:sp>
        <p:nvSpPr>
          <p:cNvPr id="3" name="Ograda noge 2"/>
          <p:cNvSpPr>
            <a:spLocks noGrp="1"/>
          </p:cNvSpPr>
          <p:nvPr>
            <p:ph type="ftr" sz="quarter" idx="11"/>
          </p:nvPr>
        </p:nvSpPr>
        <p:spPr/>
        <p:txBody>
          <a:bodyPr/>
          <a:lstStyle>
            <a:lvl1pPr>
              <a:defRPr/>
            </a:lvl1pPr>
          </a:lstStyle>
          <a:p>
            <a:endParaRPr lang="es-ES" altLang="sl-SI">
              <a:solidFill>
                <a:srgbClr val="000000"/>
              </a:solidFill>
            </a:endParaRPr>
          </a:p>
        </p:txBody>
      </p:sp>
      <p:sp>
        <p:nvSpPr>
          <p:cNvPr id="4" name="Ograda številke diapozitiva 3"/>
          <p:cNvSpPr>
            <a:spLocks noGrp="1"/>
          </p:cNvSpPr>
          <p:nvPr>
            <p:ph type="sldNum" sz="quarter" idx="12"/>
          </p:nvPr>
        </p:nvSpPr>
        <p:spPr/>
        <p:txBody>
          <a:bodyPr/>
          <a:lstStyle>
            <a:lvl1pPr>
              <a:defRPr/>
            </a:lvl1pPr>
          </a:lstStyle>
          <a:p>
            <a:fld id="{C4D11711-A14D-49FF-AE83-4CEF51B3248F}" type="slidenum">
              <a:rPr lang="es-ES" altLang="sl-SI">
                <a:solidFill>
                  <a:srgbClr val="000000"/>
                </a:solidFill>
              </a:rPr>
              <a:pPr/>
              <a:t>‹#›</a:t>
            </a:fld>
            <a:endParaRPr lang="es-ES" altLang="sl-SI">
              <a:solidFill>
                <a:srgbClr val="000000"/>
              </a:solidFill>
            </a:endParaRPr>
          </a:p>
        </p:txBody>
      </p:sp>
    </p:spTree>
    <p:extLst>
      <p:ext uri="{BB962C8B-B14F-4D97-AF65-F5344CB8AC3E}">
        <p14:creationId xmlns:p14="http://schemas.microsoft.com/office/powerpoint/2010/main" val="1852264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76DD332E-5488-4E21-B257-1503753002E9}" type="slidenum">
              <a:rPr lang="sl-SI" smtClean="0"/>
              <a:t>‹#›</a:t>
            </a:fld>
            <a:endParaRPr lang="sl-SI"/>
          </a:p>
        </p:txBody>
      </p:sp>
    </p:spTree>
    <p:extLst>
      <p:ext uri="{BB962C8B-B14F-4D97-AF65-F5344CB8AC3E}">
        <p14:creationId xmlns:p14="http://schemas.microsoft.com/office/powerpoint/2010/main" val="5948985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smtClean="0"/>
              <a:t>Uredite slog naslova matrice</a:t>
            </a:r>
            <a:endParaRPr lang="sl-SI"/>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Ograda datuma 4"/>
          <p:cNvSpPr>
            <a:spLocks noGrp="1"/>
          </p:cNvSpPr>
          <p:nvPr>
            <p:ph type="dt" sz="half" idx="10"/>
          </p:nvPr>
        </p:nvSpPr>
        <p:spPr/>
        <p:txBody>
          <a:bodyPr/>
          <a:lstStyle>
            <a:lvl1pPr>
              <a:defRPr/>
            </a:lvl1pPr>
          </a:lstStyle>
          <a:p>
            <a:endParaRPr lang="es-ES" altLang="sl-SI">
              <a:solidFill>
                <a:srgbClr val="000000"/>
              </a:solidFill>
            </a:endParaRPr>
          </a:p>
        </p:txBody>
      </p:sp>
      <p:sp>
        <p:nvSpPr>
          <p:cNvPr id="6" name="Ograda noge 5"/>
          <p:cNvSpPr>
            <a:spLocks noGrp="1"/>
          </p:cNvSpPr>
          <p:nvPr>
            <p:ph type="ftr" sz="quarter" idx="11"/>
          </p:nvPr>
        </p:nvSpPr>
        <p:spPr/>
        <p:txBody>
          <a:bodyPr/>
          <a:lstStyle>
            <a:lvl1pPr>
              <a:defRPr/>
            </a:lvl1pPr>
          </a:lstStyle>
          <a:p>
            <a:endParaRPr lang="es-ES" altLang="sl-SI">
              <a:solidFill>
                <a:srgbClr val="000000"/>
              </a:solidFill>
            </a:endParaRPr>
          </a:p>
        </p:txBody>
      </p:sp>
      <p:sp>
        <p:nvSpPr>
          <p:cNvPr id="7" name="Ograda številke diapozitiva 6"/>
          <p:cNvSpPr>
            <a:spLocks noGrp="1"/>
          </p:cNvSpPr>
          <p:nvPr>
            <p:ph type="sldNum" sz="quarter" idx="12"/>
          </p:nvPr>
        </p:nvSpPr>
        <p:spPr/>
        <p:txBody>
          <a:bodyPr/>
          <a:lstStyle>
            <a:lvl1pPr>
              <a:defRPr/>
            </a:lvl1pPr>
          </a:lstStyle>
          <a:p>
            <a:fld id="{5C623A65-9E21-48A3-B5BA-AA81290C8DF2}" type="slidenum">
              <a:rPr lang="es-ES" altLang="sl-SI">
                <a:solidFill>
                  <a:srgbClr val="000000"/>
                </a:solidFill>
              </a:rPr>
              <a:pPr/>
              <a:t>‹#›</a:t>
            </a:fld>
            <a:endParaRPr lang="es-ES" altLang="sl-SI">
              <a:solidFill>
                <a:srgbClr val="000000"/>
              </a:solidFill>
            </a:endParaRPr>
          </a:p>
        </p:txBody>
      </p:sp>
    </p:spTree>
    <p:extLst>
      <p:ext uri="{BB962C8B-B14F-4D97-AF65-F5344CB8AC3E}">
        <p14:creationId xmlns:p14="http://schemas.microsoft.com/office/powerpoint/2010/main" val="18277988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smtClean="0"/>
              <a:t>Uredite slog naslova matrice</a:t>
            </a:r>
            <a:endParaRPr lang="sl-SI"/>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Ograda datuma 4"/>
          <p:cNvSpPr>
            <a:spLocks noGrp="1"/>
          </p:cNvSpPr>
          <p:nvPr>
            <p:ph type="dt" sz="half" idx="10"/>
          </p:nvPr>
        </p:nvSpPr>
        <p:spPr/>
        <p:txBody>
          <a:bodyPr/>
          <a:lstStyle>
            <a:lvl1pPr>
              <a:defRPr/>
            </a:lvl1pPr>
          </a:lstStyle>
          <a:p>
            <a:endParaRPr lang="es-ES" altLang="sl-SI">
              <a:solidFill>
                <a:srgbClr val="000000"/>
              </a:solidFill>
            </a:endParaRPr>
          </a:p>
        </p:txBody>
      </p:sp>
      <p:sp>
        <p:nvSpPr>
          <p:cNvPr id="6" name="Ograda noge 5"/>
          <p:cNvSpPr>
            <a:spLocks noGrp="1"/>
          </p:cNvSpPr>
          <p:nvPr>
            <p:ph type="ftr" sz="quarter" idx="11"/>
          </p:nvPr>
        </p:nvSpPr>
        <p:spPr/>
        <p:txBody>
          <a:bodyPr/>
          <a:lstStyle>
            <a:lvl1pPr>
              <a:defRPr/>
            </a:lvl1pPr>
          </a:lstStyle>
          <a:p>
            <a:endParaRPr lang="es-ES" altLang="sl-SI">
              <a:solidFill>
                <a:srgbClr val="000000"/>
              </a:solidFill>
            </a:endParaRPr>
          </a:p>
        </p:txBody>
      </p:sp>
      <p:sp>
        <p:nvSpPr>
          <p:cNvPr id="7" name="Ograda številke diapozitiva 6"/>
          <p:cNvSpPr>
            <a:spLocks noGrp="1"/>
          </p:cNvSpPr>
          <p:nvPr>
            <p:ph type="sldNum" sz="quarter" idx="12"/>
          </p:nvPr>
        </p:nvSpPr>
        <p:spPr/>
        <p:txBody>
          <a:bodyPr/>
          <a:lstStyle>
            <a:lvl1pPr>
              <a:defRPr/>
            </a:lvl1pPr>
          </a:lstStyle>
          <a:p>
            <a:fld id="{AD5BF368-B8C0-4753-BE55-D6D2BC0467CE}" type="slidenum">
              <a:rPr lang="es-ES" altLang="sl-SI">
                <a:solidFill>
                  <a:srgbClr val="000000"/>
                </a:solidFill>
              </a:rPr>
              <a:pPr/>
              <a:t>‹#›</a:t>
            </a:fld>
            <a:endParaRPr lang="es-ES" altLang="sl-SI">
              <a:solidFill>
                <a:srgbClr val="000000"/>
              </a:solidFill>
            </a:endParaRPr>
          </a:p>
        </p:txBody>
      </p:sp>
    </p:spTree>
    <p:extLst>
      <p:ext uri="{BB962C8B-B14F-4D97-AF65-F5344CB8AC3E}">
        <p14:creationId xmlns:p14="http://schemas.microsoft.com/office/powerpoint/2010/main" val="7818243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lvl1pPr>
              <a:defRPr/>
            </a:lvl1pPr>
          </a:lstStyle>
          <a:p>
            <a:endParaRPr lang="es-ES" altLang="sl-SI">
              <a:solidFill>
                <a:srgbClr val="000000"/>
              </a:solidFill>
            </a:endParaRPr>
          </a:p>
        </p:txBody>
      </p:sp>
      <p:sp>
        <p:nvSpPr>
          <p:cNvPr id="5" name="Ograda noge 4"/>
          <p:cNvSpPr>
            <a:spLocks noGrp="1"/>
          </p:cNvSpPr>
          <p:nvPr>
            <p:ph type="ftr" sz="quarter" idx="11"/>
          </p:nvPr>
        </p:nvSpPr>
        <p:spPr/>
        <p:txBody>
          <a:bodyPr/>
          <a:lstStyle>
            <a:lvl1pPr>
              <a:defRPr/>
            </a:lvl1pPr>
          </a:lstStyle>
          <a:p>
            <a:endParaRPr lang="es-ES" altLang="sl-SI">
              <a:solidFill>
                <a:srgbClr val="000000"/>
              </a:solidFill>
            </a:endParaRPr>
          </a:p>
        </p:txBody>
      </p:sp>
      <p:sp>
        <p:nvSpPr>
          <p:cNvPr id="6" name="Ograda številke diapozitiva 5"/>
          <p:cNvSpPr>
            <a:spLocks noGrp="1"/>
          </p:cNvSpPr>
          <p:nvPr>
            <p:ph type="sldNum" sz="quarter" idx="12"/>
          </p:nvPr>
        </p:nvSpPr>
        <p:spPr/>
        <p:txBody>
          <a:bodyPr/>
          <a:lstStyle>
            <a:lvl1pPr>
              <a:defRPr/>
            </a:lvl1pPr>
          </a:lstStyle>
          <a:p>
            <a:fld id="{EBB482AD-A83D-4F95-B298-9AEE8DCA2BFD}" type="slidenum">
              <a:rPr lang="es-ES" altLang="sl-SI">
                <a:solidFill>
                  <a:srgbClr val="000000"/>
                </a:solidFill>
              </a:rPr>
              <a:pPr/>
              <a:t>‹#›</a:t>
            </a:fld>
            <a:endParaRPr lang="es-ES" altLang="sl-SI">
              <a:solidFill>
                <a:srgbClr val="000000"/>
              </a:solidFill>
            </a:endParaRPr>
          </a:p>
        </p:txBody>
      </p:sp>
    </p:spTree>
    <p:extLst>
      <p:ext uri="{BB962C8B-B14F-4D97-AF65-F5344CB8AC3E}">
        <p14:creationId xmlns:p14="http://schemas.microsoft.com/office/powerpoint/2010/main" val="23012990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smtClean="0"/>
              <a:t>Uredite slog naslova matrice</a:t>
            </a:r>
            <a:endParaRPr lang="sl-SI"/>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lvl1pPr>
              <a:defRPr/>
            </a:lvl1pPr>
          </a:lstStyle>
          <a:p>
            <a:endParaRPr lang="es-ES" altLang="sl-SI">
              <a:solidFill>
                <a:srgbClr val="000000"/>
              </a:solidFill>
            </a:endParaRPr>
          </a:p>
        </p:txBody>
      </p:sp>
      <p:sp>
        <p:nvSpPr>
          <p:cNvPr id="5" name="Ograda noge 4"/>
          <p:cNvSpPr>
            <a:spLocks noGrp="1"/>
          </p:cNvSpPr>
          <p:nvPr>
            <p:ph type="ftr" sz="quarter" idx="11"/>
          </p:nvPr>
        </p:nvSpPr>
        <p:spPr/>
        <p:txBody>
          <a:bodyPr/>
          <a:lstStyle>
            <a:lvl1pPr>
              <a:defRPr/>
            </a:lvl1pPr>
          </a:lstStyle>
          <a:p>
            <a:endParaRPr lang="es-ES" altLang="sl-SI">
              <a:solidFill>
                <a:srgbClr val="000000"/>
              </a:solidFill>
            </a:endParaRPr>
          </a:p>
        </p:txBody>
      </p:sp>
      <p:sp>
        <p:nvSpPr>
          <p:cNvPr id="6" name="Ograda številke diapozitiva 5"/>
          <p:cNvSpPr>
            <a:spLocks noGrp="1"/>
          </p:cNvSpPr>
          <p:nvPr>
            <p:ph type="sldNum" sz="quarter" idx="12"/>
          </p:nvPr>
        </p:nvSpPr>
        <p:spPr/>
        <p:txBody>
          <a:bodyPr/>
          <a:lstStyle>
            <a:lvl1pPr>
              <a:defRPr/>
            </a:lvl1pPr>
          </a:lstStyle>
          <a:p>
            <a:fld id="{C3DD482D-2CAD-41D7-A868-4B614DFF6C7F}" type="slidenum">
              <a:rPr lang="es-ES" altLang="sl-SI">
                <a:solidFill>
                  <a:srgbClr val="000000"/>
                </a:solidFill>
              </a:rPr>
              <a:pPr/>
              <a:t>‹#›</a:t>
            </a:fld>
            <a:endParaRPr lang="es-ES" altLang="sl-SI">
              <a:solidFill>
                <a:srgbClr val="000000"/>
              </a:solidFill>
            </a:endParaRPr>
          </a:p>
        </p:txBody>
      </p:sp>
    </p:spTree>
    <p:extLst>
      <p:ext uri="{BB962C8B-B14F-4D97-AF65-F5344CB8AC3E}">
        <p14:creationId xmlns:p14="http://schemas.microsoft.com/office/powerpoint/2010/main" val="5801969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smtClean="0"/>
              <a:t>Uredite slog naslova matrice</a:t>
            </a:r>
            <a:endParaRPr lang="sl-SI"/>
          </a:p>
        </p:txBody>
      </p:sp>
      <p:sp>
        <p:nvSpPr>
          <p:cNvPr id="3" name="Podnaslov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l-SI" smtClean="0"/>
              <a:t>Uredite slog podnaslova matrice</a:t>
            </a:r>
            <a:endParaRPr lang="sl-SI"/>
          </a:p>
        </p:txBody>
      </p:sp>
      <p:sp>
        <p:nvSpPr>
          <p:cNvPr id="4" name="Ograda datuma 3"/>
          <p:cNvSpPr>
            <a:spLocks noGrp="1"/>
          </p:cNvSpPr>
          <p:nvPr>
            <p:ph type="dt" sz="half" idx="10"/>
          </p:nvPr>
        </p:nvSpPr>
        <p:spPr/>
        <p:txBody>
          <a:bodyPr/>
          <a:lstStyle>
            <a:lvl1pPr>
              <a:defRPr/>
            </a:lvl1pPr>
          </a:lstStyle>
          <a:p>
            <a:endParaRPr lang="es-ES" altLang="sl-SI">
              <a:solidFill>
                <a:srgbClr val="000000"/>
              </a:solidFill>
            </a:endParaRPr>
          </a:p>
        </p:txBody>
      </p:sp>
      <p:sp>
        <p:nvSpPr>
          <p:cNvPr id="5" name="Ograda noge 4"/>
          <p:cNvSpPr>
            <a:spLocks noGrp="1"/>
          </p:cNvSpPr>
          <p:nvPr>
            <p:ph type="ftr" sz="quarter" idx="11"/>
          </p:nvPr>
        </p:nvSpPr>
        <p:spPr/>
        <p:txBody>
          <a:bodyPr/>
          <a:lstStyle>
            <a:lvl1pPr>
              <a:defRPr/>
            </a:lvl1pPr>
          </a:lstStyle>
          <a:p>
            <a:endParaRPr lang="es-ES" altLang="sl-SI">
              <a:solidFill>
                <a:srgbClr val="000000"/>
              </a:solidFill>
            </a:endParaRPr>
          </a:p>
        </p:txBody>
      </p:sp>
      <p:sp>
        <p:nvSpPr>
          <p:cNvPr id="6" name="Ograda številke diapozitiva 5"/>
          <p:cNvSpPr>
            <a:spLocks noGrp="1"/>
          </p:cNvSpPr>
          <p:nvPr>
            <p:ph type="sldNum" sz="quarter" idx="12"/>
          </p:nvPr>
        </p:nvSpPr>
        <p:spPr/>
        <p:txBody>
          <a:bodyPr/>
          <a:lstStyle>
            <a:lvl1pPr>
              <a:defRPr/>
            </a:lvl1pPr>
          </a:lstStyle>
          <a:p>
            <a:fld id="{2C33421B-8018-4793-83AF-81430CAA1ED0}" type="slidenum">
              <a:rPr lang="es-ES" altLang="sl-SI">
                <a:solidFill>
                  <a:srgbClr val="000000"/>
                </a:solidFill>
              </a:rPr>
              <a:pPr/>
              <a:t>‹#›</a:t>
            </a:fld>
            <a:endParaRPr lang="es-ES" altLang="sl-SI">
              <a:solidFill>
                <a:srgbClr val="000000"/>
              </a:solidFill>
            </a:endParaRPr>
          </a:p>
        </p:txBody>
      </p:sp>
    </p:spTree>
    <p:extLst>
      <p:ext uri="{BB962C8B-B14F-4D97-AF65-F5344CB8AC3E}">
        <p14:creationId xmlns:p14="http://schemas.microsoft.com/office/powerpoint/2010/main" val="8056709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lvl1pPr>
              <a:defRPr/>
            </a:lvl1pPr>
          </a:lstStyle>
          <a:p>
            <a:endParaRPr lang="es-ES" altLang="sl-SI">
              <a:solidFill>
                <a:srgbClr val="000000"/>
              </a:solidFill>
            </a:endParaRPr>
          </a:p>
        </p:txBody>
      </p:sp>
      <p:sp>
        <p:nvSpPr>
          <p:cNvPr id="5" name="Ograda noge 4"/>
          <p:cNvSpPr>
            <a:spLocks noGrp="1"/>
          </p:cNvSpPr>
          <p:nvPr>
            <p:ph type="ftr" sz="quarter" idx="11"/>
          </p:nvPr>
        </p:nvSpPr>
        <p:spPr/>
        <p:txBody>
          <a:bodyPr/>
          <a:lstStyle>
            <a:lvl1pPr>
              <a:defRPr/>
            </a:lvl1pPr>
          </a:lstStyle>
          <a:p>
            <a:endParaRPr lang="es-ES" altLang="sl-SI">
              <a:solidFill>
                <a:srgbClr val="000000"/>
              </a:solidFill>
            </a:endParaRPr>
          </a:p>
        </p:txBody>
      </p:sp>
      <p:sp>
        <p:nvSpPr>
          <p:cNvPr id="6" name="Ograda številke diapozitiva 5"/>
          <p:cNvSpPr>
            <a:spLocks noGrp="1"/>
          </p:cNvSpPr>
          <p:nvPr>
            <p:ph type="sldNum" sz="quarter" idx="12"/>
          </p:nvPr>
        </p:nvSpPr>
        <p:spPr/>
        <p:txBody>
          <a:bodyPr/>
          <a:lstStyle>
            <a:lvl1pPr>
              <a:defRPr/>
            </a:lvl1pPr>
          </a:lstStyle>
          <a:p>
            <a:fld id="{3021452F-D1CC-4F1C-9152-F48C76CFF953}" type="slidenum">
              <a:rPr lang="es-ES" altLang="sl-SI">
                <a:solidFill>
                  <a:srgbClr val="000000"/>
                </a:solidFill>
              </a:rPr>
              <a:pPr/>
              <a:t>‹#›</a:t>
            </a:fld>
            <a:endParaRPr lang="es-ES" altLang="sl-SI">
              <a:solidFill>
                <a:srgbClr val="000000"/>
              </a:solidFill>
            </a:endParaRPr>
          </a:p>
        </p:txBody>
      </p:sp>
    </p:spTree>
    <p:extLst>
      <p:ext uri="{BB962C8B-B14F-4D97-AF65-F5344CB8AC3E}">
        <p14:creationId xmlns:p14="http://schemas.microsoft.com/office/powerpoint/2010/main" val="14641890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smtClean="0"/>
              <a:t>Uredite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l-SI" smtClean="0"/>
              <a:t>Uredite sloge besedila matrice</a:t>
            </a:r>
          </a:p>
        </p:txBody>
      </p:sp>
      <p:sp>
        <p:nvSpPr>
          <p:cNvPr id="4" name="Ograda datuma 3"/>
          <p:cNvSpPr>
            <a:spLocks noGrp="1"/>
          </p:cNvSpPr>
          <p:nvPr>
            <p:ph type="dt" sz="half" idx="10"/>
          </p:nvPr>
        </p:nvSpPr>
        <p:spPr/>
        <p:txBody>
          <a:bodyPr/>
          <a:lstStyle>
            <a:lvl1pPr>
              <a:defRPr/>
            </a:lvl1pPr>
          </a:lstStyle>
          <a:p>
            <a:endParaRPr lang="es-ES" altLang="sl-SI">
              <a:solidFill>
                <a:srgbClr val="000000"/>
              </a:solidFill>
            </a:endParaRPr>
          </a:p>
        </p:txBody>
      </p:sp>
      <p:sp>
        <p:nvSpPr>
          <p:cNvPr id="5" name="Ograda noge 4"/>
          <p:cNvSpPr>
            <a:spLocks noGrp="1"/>
          </p:cNvSpPr>
          <p:nvPr>
            <p:ph type="ftr" sz="quarter" idx="11"/>
          </p:nvPr>
        </p:nvSpPr>
        <p:spPr/>
        <p:txBody>
          <a:bodyPr/>
          <a:lstStyle>
            <a:lvl1pPr>
              <a:defRPr/>
            </a:lvl1pPr>
          </a:lstStyle>
          <a:p>
            <a:endParaRPr lang="es-ES" altLang="sl-SI">
              <a:solidFill>
                <a:srgbClr val="000000"/>
              </a:solidFill>
            </a:endParaRPr>
          </a:p>
        </p:txBody>
      </p:sp>
      <p:sp>
        <p:nvSpPr>
          <p:cNvPr id="6" name="Ograda številke diapozitiva 5"/>
          <p:cNvSpPr>
            <a:spLocks noGrp="1"/>
          </p:cNvSpPr>
          <p:nvPr>
            <p:ph type="sldNum" sz="quarter" idx="12"/>
          </p:nvPr>
        </p:nvSpPr>
        <p:spPr/>
        <p:txBody>
          <a:bodyPr/>
          <a:lstStyle>
            <a:lvl1pPr>
              <a:defRPr/>
            </a:lvl1pPr>
          </a:lstStyle>
          <a:p>
            <a:fld id="{13CDAC5D-AF55-4810-84D1-54D431ECBACF}" type="slidenum">
              <a:rPr lang="es-ES" altLang="sl-SI">
                <a:solidFill>
                  <a:srgbClr val="000000"/>
                </a:solidFill>
              </a:rPr>
              <a:pPr/>
              <a:t>‹#›</a:t>
            </a:fld>
            <a:endParaRPr lang="es-ES" altLang="sl-SI">
              <a:solidFill>
                <a:srgbClr val="000000"/>
              </a:solidFill>
            </a:endParaRPr>
          </a:p>
        </p:txBody>
      </p:sp>
    </p:spTree>
    <p:extLst>
      <p:ext uri="{BB962C8B-B14F-4D97-AF65-F5344CB8AC3E}">
        <p14:creationId xmlns:p14="http://schemas.microsoft.com/office/powerpoint/2010/main" val="31648784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datuma 4"/>
          <p:cNvSpPr>
            <a:spLocks noGrp="1"/>
          </p:cNvSpPr>
          <p:nvPr>
            <p:ph type="dt" sz="half" idx="10"/>
          </p:nvPr>
        </p:nvSpPr>
        <p:spPr/>
        <p:txBody>
          <a:bodyPr/>
          <a:lstStyle>
            <a:lvl1pPr>
              <a:defRPr/>
            </a:lvl1pPr>
          </a:lstStyle>
          <a:p>
            <a:endParaRPr lang="es-ES" altLang="sl-SI">
              <a:solidFill>
                <a:srgbClr val="000000"/>
              </a:solidFill>
            </a:endParaRPr>
          </a:p>
        </p:txBody>
      </p:sp>
      <p:sp>
        <p:nvSpPr>
          <p:cNvPr id="6" name="Ograda noge 5"/>
          <p:cNvSpPr>
            <a:spLocks noGrp="1"/>
          </p:cNvSpPr>
          <p:nvPr>
            <p:ph type="ftr" sz="quarter" idx="11"/>
          </p:nvPr>
        </p:nvSpPr>
        <p:spPr/>
        <p:txBody>
          <a:bodyPr/>
          <a:lstStyle>
            <a:lvl1pPr>
              <a:defRPr/>
            </a:lvl1pPr>
          </a:lstStyle>
          <a:p>
            <a:endParaRPr lang="es-ES" altLang="sl-SI">
              <a:solidFill>
                <a:srgbClr val="000000"/>
              </a:solidFill>
            </a:endParaRPr>
          </a:p>
        </p:txBody>
      </p:sp>
      <p:sp>
        <p:nvSpPr>
          <p:cNvPr id="7" name="Ograda številke diapozitiva 6"/>
          <p:cNvSpPr>
            <a:spLocks noGrp="1"/>
          </p:cNvSpPr>
          <p:nvPr>
            <p:ph type="sldNum" sz="quarter" idx="12"/>
          </p:nvPr>
        </p:nvSpPr>
        <p:spPr/>
        <p:txBody>
          <a:bodyPr/>
          <a:lstStyle>
            <a:lvl1pPr>
              <a:defRPr/>
            </a:lvl1pPr>
          </a:lstStyle>
          <a:p>
            <a:fld id="{5F6833AB-524B-43A5-BE0E-9F5E5A044A47}" type="slidenum">
              <a:rPr lang="es-ES" altLang="sl-SI">
                <a:solidFill>
                  <a:srgbClr val="000000"/>
                </a:solidFill>
              </a:rPr>
              <a:pPr/>
              <a:t>‹#›</a:t>
            </a:fld>
            <a:endParaRPr lang="es-ES" altLang="sl-SI">
              <a:solidFill>
                <a:srgbClr val="000000"/>
              </a:solidFill>
            </a:endParaRPr>
          </a:p>
        </p:txBody>
      </p:sp>
    </p:spTree>
    <p:extLst>
      <p:ext uri="{BB962C8B-B14F-4D97-AF65-F5344CB8AC3E}">
        <p14:creationId xmlns:p14="http://schemas.microsoft.com/office/powerpoint/2010/main" val="20161770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smtClean="0"/>
              <a:t>Uredite slog naslova matrice</a:t>
            </a:r>
            <a:endParaRPr lang="sl-SI"/>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grada datuma 6"/>
          <p:cNvSpPr>
            <a:spLocks noGrp="1"/>
          </p:cNvSpPr>
          <p:nvPr>
            <p:ph type="dt" sz="half" idx="10"/>
          </p:nvPr>
        </p:nvSpPr>
        <p:spPr/>
        <p:txBody>
          <a:bodyPr/>
          <a:lstStyle>
            <a:lvl1pPr>
              <a:defRPr/>
            </a:lvl1pPr>
          </a:lstStyle>
          <a:p>
            <a:endParaRPr lang="es-ES" altLang="sl-SI">
              <a:solidFill>
                <a:srgbClr val="000000"/>
              </a:solidFill>
            </a:endParaRPr>
          </a:p>
        </p:txBody>
      </p:sp>
      <p:sp>
        <p:nvSpPr>
          <p:cNvPr id="8" name="Ograda noge 7"/>
          <p:cNvSpPr>
            <a:spLocks noGrp="1"/>
          </p:cNvSpPr>
          <p:nvPr>
            <p:ph type="ftr" sz="quarter" idx="11"/>
          </p:nvPr>
        </p:nvSpPr>
        <p:spPr/>
        <p:txBody>
          <a:bodyPr/>
          <a:lstStyle>
            <a:lvl1pPr>
              <a:defRPr/>
            </a:lvl1pPr>
          </a:lstStyle>
          <a:p>
            <a:endParaRPr lang="es-ES" altLang="sl-SI">
              <a:solidFill>
                <a:srgbClr val="000000"/>
              </a:solidFill>
            </a:endParaRPr>
          </a:p>
        </p:txBody>
      </p:sp>
      <p:sp>
        <p:nvSpPr>
          <p:cNvPr id="9" name="Ograda številke diapozitiva 8"/>
          <p:cNvSpPr>
            <a:spLocks noGrp="1"/>
          </p:cNvSpPr>
          <p:nvPr>
            <p:ph type="sldNum" sz="quarter" idx="12"/>
          </p:nvPr>
        </p:nvSpPr>
        <p:spPr/>
        <p:txBody>
          <a:bodyPr/>
          <a:lstStyle>
            <a:lvl1pPr>
              <a:defRPr/>
            </a:lvl1pPr>
          </a:lstStyle>
          <a:p>
            <a:fld id="{6F4712C3-A760-4608-86B6-5AA2235E2C7E}" type="slidenum">
              <a:rPr lang="es-ES" altLang="sl-SI">
                <a:solidFill>
                  <a:srgbClr val="000000"/>
                </a:solidFill>
              </a:rPr>
              <a:pPr/>
              <a:t>‹#›</a:t>
            </a:fld>
            <a:endParaRPr lang="es-ES" altLang="sl-SI">
              <a:solidFill>
                <a:srgbClr val="000000"/>
              </a:solidFill>
            </a:endParaRPr>
          </a:p>
        </p:txBody>
      </p:sp>
    </p:spTree>
    <p:extLst>
      <p:ext uri="{BB962C8B-B14F-4D97-AF65-F5344CB8AC3E}">
        <p14:creationId xmlns:p14="http://schemas.microsoft.com/office/powerpoint/2010/main" val="31125995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datuma 2"/>
          <p:cNvSpPr>
            <a:spLocks noGrp="1"/>
          </p:cNvSpPr>
          <p:nvPr>
            <p:ph type="dt" sz="half" idx="10"/>
          </p:nvPr>
        </p:nvSpPr>
        <p:spPr/>
        <p:txBody>
          <a:bodyPr/>
          <a:lstStyle>
            <a:lvl1pPr>
              <a:defRPr/>
            </a:lvl1pPr>
          </a:lstStyle>
          <a:p>
            <a:endParaRPr lang="es-ES" altLang="sl-SI">
              <a:solidFill>
                <a:srgbClr val="000000"/>
              </a:solidFill>
            </a:endParaRPr>
          </a:p>
        </p:txBody>
      </p:sp>
      <p:sp>
        <p:nvSpPr>
          <p:cNvPr id="4" name="Ograda noge 3"/>
          <p:cNvSpPr>
            <a:spLocks noGrp="1"/>
          </p:cNvSpPr>
          <p:nvPr>
            <p:ph type="ftr" sz="quarter" idx="11"/>
          </p:nvPr>
        </p:nvSpPr>
        <p:spPr/>
        <p:txBody>
          <a:bodyPr/>
          <a:lstStyle>
            <a:lvl1pPr>
              <a:defRPr/>
            </a:lvl1pPr>
          </a:lstStyle>
          <a:p>
            <a:endParaRPr lang="es-ES" altLang="sl-SI">
              <a:solidFill>
                <a:srgbClr val="000000"/>
              </a:solidFill>
            </a:endParaRPr>
          </a:p>
        </p:txBody>
      </p:sp>
      <p:sp>
        <p:nvSpPr>
          <p:cNvPr id="5" name="Ograda številke diapozitiva 4"/>
          <p:cNvSpPr>
            <a:spLocks noGrp="1"/>
          </p:cNvSpPr>
          <p:nvPr>
            <p:ph type="sldNum" sz="quarter" idx="12"/>
          </p:nvPr>
        </p:nvSpPr>
        <p:spPr/>
        <p:txBody>
          <a:bodyPr/>
          <a:lstStyle>
            <a:lvl1pPr>
              <a:defRPr/>
            </a:lvl1pPr>
          </a:lstStyle>
          <a:p>
            <a:fld id="{746C0F73-A26E-4FC6-9965-BAAE3400574B}" type="slidenum">
              <a:rPr lang="es-ES" altLang="sl-SI">
                <a:solidFill>
                  <a:srgbClr val="000000"/>
                </a:solidFill>
              </a:rPr>
              <a:pPr/>
              <a:t>‹#›</a:t>
            </a:fld>
            <a:endParaRPr lang="es-ES" altLang="sl-SI">
              <a:solidFill>
                <a:srgbClr val="000000"/>
              </a:solidFill>
            </a:endParaRPr>
          </a:p>
        </p:txBody>
      </p:sp>
    </p:spTree>
    <p:extLst>
      <p:ext uri="{BB962C8B-B14F-4D97-AF65-F5344CB8AC3E}">
        <p14:creationId xmlns:p14="http://schemas.microsoft.com/office/powerpoint/2010/main" val="1341259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smtClean="0"/>
              <a:t>Uredite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Ograda datuma 3"/>
          <p:cNvSpPr>
            <a:spLocks noGrp="1"/>
          </p:cNvSpPr>
          <p:nvPr>
            <p:ph type="dt" sz="half" idx="10"/>
          </p:nvPr>
        </p:nvSpPr>
        <p:spPr/>
        <p:txBody>
          <a:bodyPr/>
          <a:lstStyle/>
          <a:p>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76DD332E-5488-4E21-B257-1503753002E9}" type="slidenum">
              <a:rPr lang="sl-SI" smtClean="0"/>
              <a:t>‹#›</a:t>
            </a:fld>
            <a:endParaRPr lang="sl-SI"/>
          </a:p>
        </p:txBody>
      </p:sp>
    </p:spTree>
    <p:extLst>
      <p:ext uri="{BB962C8B-B14F-4D97-AF65-F5344CB8AC3E}">
        <p14:creationId xmlns:p14="http://schemas.microsoft.com/office/powerpoint/2010/main" val="39021290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lvl1pPr>
              <a:defRPr/>
            </a:lvl1pPr>
          </a:lstStyle>
          <a:p>
            <a:endParaRPr lang="es-ES" altLang="sl-SI">
              <a:solidFill>
                <a:srgbClr val="000000"/>
              </a:solidFill>
            </a:endParaRPr>
          </a:p>
        </p:txBody>
      </p:sp>
      <p:sp>
        <p:nvSpPr>
          <p:cNvPr id="3" name="Ograda noge 2"/>
          <p:cNvSpPr>
            <a:spLocks noGrp="1"/>
          </p:cNvSpPr>
          <p:nvPr>
            <p:ph type="ftr" sz="quarter" idx="11"/>
          </p:nvPr>
        </p:nvSpPr>
        <p:spPr/>
        <p:txBody>
          <a:bodyPr/>
          <a:lstStyle>
            <a:lvl1pPr>
              <a:defRPr/>
            </a:lvl1pPr>
          </a:lstStyle>
          <a:p>
            <a:endParaRPr lang="es-ES" altLang="sl-SI">
              <a:solidFill>
                <a:srgbClr val="000000"/>
              </a:solidFill>
            </a:endParaRPr>
          </a:p>
        </p:txBody>
      </p:sp>
      <p:sp>
        <p:nvSpPr>
          <p:cNvPr id="4" name="Ograda številke diapozitiva 3"/>
          <p:cNvSpPr>
            <a:spLocks noGrp="1"/>
          </p:cNvSpPr>
          <p:nvPr>
            <p:ph type="sldNum" sz="quarter" idx="12"/>
          </p:nvPr>
        </p:nvSpPr>
        <p:spPr/>
        <p:txBody>
          <a:bodyPr/>
          <a:lstStyle>
            <a:lvl1pPr>
              <a:defRPr/>
            </a:lvl1pPr>
          </a:lstStyle>
          <a:p>
            <a:fld id="{C4D11711-A14D-49FF-AE83-4CEF51B3248F}" type="slidenum">
              <a:rPr lang="es-ES" altLang="sl-SI">
                <a:solidFill>
                  <a:srgbClr val="000000"/>
                </a:solidFill>
              </a:rPr>
              <a:pPr/>
              <a:t>‹#›</a:t>
            </a:fld>
            <a:endParaRPr lang="es-ES" altLang="sl-SI">
              <a:solidFill>
                <a:srgbClr val="000000"/>
              </a:solidFill>
            </a:endParaRPr>
          </a:p>
        </p:txBody>
      </p:sp>
    </p:spTree>
    <p:extLst>
      <p:ext uri="{BB962C8B-B14F-4D97-AF65-F5344CB8AC3E}">
        <p14:creationId xmlns:p14="http://schemas.microsoft.com/office/powerpoint/2010/main" val="30947528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smtClean="0"/>
              <a:t>Uredite slog naslova matrice</a:t>
            </a:r>
            <a:endParaRPr lang="sl-SI"/>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Ograda datuma 4"/>
          <p:cNvSpPr>
            <a:spLocks noGrp="1"/>
          </p:cNvSpPr>
          <p:nvPr>
            <p:ph type="dt" sz="half" idx="10"/>
          </p:nvPr>
        </p:nvSpPr>
        <p:spPr/>
        <p:txBody>
          <a:bodyPr/>
          <a:lstStyle>
            <a:lvl1pPr>
              <a:defRPr/>
            </a:lvl1pPr>
          </a:lstStyle>
          <a:p>
            <a:endParaRPr lang="es-ES" altLang="sl-SI">
              <a:solidFill>
                <a:srgbClr val="000000"/>
              </a:solidFill>
            </a:endParaRPr>
          </a:p>
        </p:txBody>
      </p:sp>
      <p:sp>
        <p:nvSpPr>
          <p:cNvPr id="6" name="Ograda noge 5"/>
          <p:cNvSpPr>
            <a:spLocks noGrp="1"/>
          </p:cNvSpPr>
          <p:nvPr>
            <p:ph type="ftr" sz="quarter" idx="11"/>
          </p:nvPr>
        </p:nvSpPr>
        <p:spPr/>
        <p:txBody>
          <a:bodyPr/>
          <a:lstStyle>
            <a:lvl1pPr>
              <a:defRPr/>
            </a:lvl1pPr>
          </a:lstStyle>
          <a:p>
            <a:endParaRPr lang="es-ES" altLang="sl-SI">
              <a:solidFill>
                <a:srgbClr val="000000"/>
              </a:solidFill>
            </a:endParaRPr>
          </a:p>
        </p:txBody>
      </p:sp>
      <p:sp>
        <p:nvSpPr>
          <p:cNvPr id="7" name="Ograda številke diapozitiva 6"/>
          <p:cNvSpPr>
            <a:spLocks noGrp="1"/>
          </p:cNvSpPr>
          <p:nvPr>
            <p:ph type="sldNum" sz="quarter" idx="12"/>
          </p:nvPr>
        </p:nvSpPr>
        <p:spPr/>
        <p:txBody>
          <a:bodyPr/>
          <a:lstStyle>
            <a:lvl1pPr>
              <a:defRPr/>
            </a:lvl1pPr>
          </a:lstStyle>
          <a:p>
            <a:fld id="{5C623A65-9E21-48A3-B5BA-AA81290C8DF2}" type="slidenum">
              <a:rPr lang="es-ES" altLang="sl-SI">
                <a:solidFill>
                  <a:srgbClr val="000000"/>
                </a:solidFill>
              </a:rPr>
              <a:pPr/>
              <a:t>‹#›</a:t>
            </a:fld>
            <a:endParaRPr lang="es-ES" altLang="sl-SI">
              <a:solidFill>
                <a:srgbClr val="000000"/>
              </a:solidFill>
            </a:endParaRPr>
          </a:p>
        </p:txBody>
      </p:sp>
    </p:spTree>
    <p:extLst>
      <p:ext uri="{BB962C8B-B14F-4D97-AF65-F5344CB8AC3E}">
        <p14:creationId xmlns:p14="http://schemas.microsoft.com/office/powerpoint/2010/main" val="17789581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smtClean="0"/>
              <a:t>Uredite slog naslova matrice</a:t>
            </a:r>
            <a:endParaRPr lang="sl-SI"/>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Ograda datuma 4"/>
          <p:cNvSpPr>
            <a:spLocks noGrp="1"/>
          </p:cNvSpPr>
          <p:nvPr>
            <p:ph type="dt" sz="half" idx="10"/>
          </p:nvPr>
        </p:nvSpPr>
        <p:spPr/>
        <p:txBody>
          <a:bodyPr/>
          <a:lstStyle>
            <a:lvl1pPr>
              <a:defRPr/>
            </a:lvl1pPr>
          </a:lstStyle>
          <a:p>
            <a:endParaRPr lang="es-ES" altLang="sl-SI">
              <a:solidFill>
                <a:srgbClr val="000000"/>
              </a:solidFill>
            </a:endParaRPr>
          </a:p>
        </p:txBody>
      </p:sp>
      <p:sp>
        <p:nvSpPr>
          <p:cNvPr id="6" name="Ograda noge 5"/>
          <p:cNvSpPr>
            <a:spLocks noGrp="1"/>
          </p:cNvSpPr>
          <p:nvPr>
            <p:ph type="ftr" sz="quarter" idx="11"/>
          </p:nvPr>
        </p:nvSpPr>
        <p:spPr/>
        <p:txBody>
          <a:bodyPr/>
          <a:lstStyle>
            <a:lvl1pPr>
              <a:defRPr/>
            </a:lvl1pPr>
          </a:lstStyle>
          <a:p>
            <a:endParaRPr lang="es-ES" altLang="sl-SI">
              <a:solidFill>
                <a:srgbClr val="000000"/>
              </a:solidFill>
            </a:endParaRPr>
          </a:p>
        </p:txBody>
      </p:sp>
      <p:sp>
        <p:nvSpPr>
          <p:cNvPr id="7" name="Ograda številke diapozitiva 6"/>
          <p:cNvSpPr>
            <a:spLocks noGrp="1"/>
          </p:cNvSpPr>
          <p:nvPr>
            <p:ph type="sldNum" sz="quarter" idx="12"/>
          </p:nvPr>
        </p:nvSpPr>
        <p:spPr/>
        <p:txBody>
          <a:bodyPr/>
          <a:lstStyle>
            <a:lvl1pPr>
              <a:defRPr/>
            </a:lvl1pPr>
          </a:lstStyle>
          <a:p>
            <a:fld id="{AD5BF368-B8C0-4753-BE55-D6D2BC0467CE}" type="slidenum">
              <a:rPr lang="es-ES" altLang="sl-SI">
                <a:solidFill>
                  <a:srgbClr val="000000"/>
                </a:solidFill>
              </a:rPr>
              <a:pPr/>
              <a:t>‹#›</a:t>
            </a:fld>
            <a:endParaRPr lang="es-ES" altLang="sl-SI">
              <a:solidFill>
                <a:srgbClr val="000000"/>
              </a:solidFill>
            </a:endParaRPr>
          </a:p>
        </p:txBody>
      </p:sp>
    </p:spTree>
    <p:extLst>
      <p:ext uri="{BB962C8B-B14F-4D97-AF65-F5344CB8AC3E}">
        <p14:creationId xmlns:p14="http://schemas.microsoft.com/office/powerpoint/2010/main" val="6550171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lvl1pPr>
              <a:defRPr/>
            </a:lvl1pPr>
          </a:lstStyle>
          <a:p>
            <a:endParaRPr lang="es-ES" altLang="sl-SI">
              <a:solidFill>
                <a:srgbClr val="000000"/>
              </a:solidFill>
            </a:endParaRPr>
          </a:p>
        </p:txBody>
      </p:sp>
      <p:sp>
        <p:nvSpPr>
          <p:cNvPr id="5" name="Ograda noge 4"/>
          <p:cNvSpPr>
            <a:spLocks noGrp="1"/>
          </p:cNvSpPr>
          <p:nvPr>
            <p:ph type="ftr" sz="quarter" idx="11"/>
          </p:nvPr>
        </p:nvSpPr>
        <p:spPr/>
        <p:txBody>
          <a:bodyPr/>
          <a:lstStyle>
            <a:lvl1pPr>
              <a:defRPr/>
            </a:lvl1pPr>
          </a:lstStyle>
          <a:p>
            <a:endParaRPr lang="es-ES" altLang="sl-SI">
              <a:solidFill>
                <a:srgbClr val="000000"/>
              </a:solidFill>
            </a:endParaRPr>
          </a:p>
        </p:txBody>
      </p:sp>
      <p:sp>
        <p:nvSpPr>
          <p:cNvPr id="6" name="Ograda številke diapozitiva 5"/>
          <p:cNvSpPr>
            <a:spLocks noGrp="1"/>
          </p:cNvSpPr>
          <p:nvPr>
            <p:ph type="sldNum" sz="quarter" idx="12"/>
          </p:nvPr>
        </p:nvSpPr>
        <p:spPr/>
        <p:txBody>
          <a:bodyPr/>
          <a:lstStyle>
            <a:lvl1pPr>
              <a:defRPr/>
            </a:lvl1pPr>
          </a:lstStyle>
          <a:p>
            <a:fld id="{EBB482AD-A83D-4F95-B298-9AEE8DCA2BFD}" type="slidenum">
              <a:rPr lang="es-ES" altLang="sl-SI">
                <a:solidFill>
                  <a:srgbClr val="000000"/>
                </a:solidFill>
              </a:rPr>
              <a:pPr/>
              <a:t>‹#›</a:t>
            </a:fld>
            <a:endParaRPr lang="es-ES" altLang="sl-SI">
              <a:solidFill>
                <a:srgbClr val="000000"/>
              </a:solidFill>
            </a:endParaRPr>
          </a:p>
        </p:txBody>
      </p:sp>
    </p:spTree>
    <p:extLst>
      <p:ext uri="{BB962C8B-B14F-4D97-AF65-F5344CB8AC3E}">
        <p14:creationId xmlns:p14="http://schemas.microsoft.com/office/powerpoint/2010/main" val="10187027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smtClean="0"/>
              <a:t>Uredite slog naslova matrice</a:t>
            </a:r>
            <a:endParaRPr lang="sl-SI"/>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lvl1pPr>
              <a:defRPr/>
            </a:lvl1pPr>
          </a:lstStyle>
          <a:p>
            <a:endParaRPr lang="es-ES" altLang="sl-SI">
              <a:solidFill>
                <a:srgbClr val="000000"/>
              </a:solidFill>
            </a:endParaRPr>
          </a:p>
        </p:txBody>
      </p:sp>
      <p:sp>
        <p:nvSpPr>
          <p:cNvPr id="5" name="Ograda noge 4"/>
          <p:cNvSpPr>
            <a:spLocks noGrp="1"/>
          </p:cNvSpPr>
          <p:nvPr>
            <p:ph type="ftr" sz="quarter" idx="11"/>
          </p:nvPr>
        </p:nvSpPr>
        <p:spPr/>
        <p:txBody>
          <a:bodyPr/>
          <a:lstStyle>
            <a:lvl1pPr>
              <a:defRPr/>
            </a:lvl1pPr>
          </a:lstStyle>
          <a:p>
            <a:endParaRPr lang="es-ES" altLang="sl-SI">
              <a:solidFill>
                <a:srgbClr val="000000"/>
              </a:solidFill>
            </a:endParaRPr>
          </a:p>
        </p:txBody>
      </p:sp>
      <p:sp>
        <p:nvSpPr>
          <p:cNvPr id="6" name="Ograda številke diapozitiva 5"/>
          <p:cNvSpPr>
            <a:spLocks noGrp="1"/>
          </p:cNvSpPr>
          <p:nvPr>
            <p:ph type="sldNum" sz="quarter" idx="12"/>
          </p:nvPr>
        </p:nvSpPr>
        <p:spPr/>
        <p:txBody>
          <a:bodyPr/>
          <a:lstStyle>
            <a:lvl1pPr>
              <a:defRPr/>
            </a:lvl1pPr>
          </a:lstStyle>
          <a:p>
            <a:fld id="{C3DD482D-2CAD-41D7-A868-4B614DFF6C7F}" type="slidenum">
              <a:rPr lang="es-ES" altLang="sl-SI">
                <a:solidFill>
                  <a:srgbClr val="000000"/>
                </a:solidFill>
              </a:rPr>
              <a:pPr/>
              <a:t>‹#›</a:t>
            </a:fld>
            <a:endParaRPr lang="es-ES" altLang="sl-SI">
              <a:solidFill>
                <a:srgbClr val="000000"/>
              </a:solidFill>
            </a:endParaRPr>
          </a:p>
        </p:txBody>
      </p:sp>
    </p:spTree>
    <p:extLst>
      <p:ext uri="{BB962C8B-B14F-4D97-AF65-F5344CB8AC3E}">
        <p14:creationId xmlns:p14="http://schemas.microsoft.com/office/powerpoint/2010/main" val="2851509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datuma 4"/>
          <p:cNvSpPr>
            <a:spLocks noGrp="1"/>
          </p:cNvSpPr>
          <p:nvPr>
            <p:ph type="dt" sz="half" idx="10"/>
          </p:nvPr>
        </p:nvSpPr>
        <p:spPr/>
        <p:txBody>
          <a:bodyPr/>
          <a:lstStyle/>
          <a:p>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76DD332E-5488-4E21-B257-1503753002E9}" type="slidenum">
              <a:rPr lang="sl-SI" smtClean="0"/>
              <a:t>‹#›</a:t>
            </a:fld>
            <a:endParaRPr lang="sl-SI"/>
          </a:p>
        </p:txBody>
      </p:sp>
    </p:spTree>
    <p:extLst>
      <p:ext uri="{BB962C8B-B14F-4D97-AF65-F5344CB8AC3E}">
        <p14:creationId xmlns:p14="http://schemas.microsoft.com/office/powerpoint/2010/main" val="3754611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smtClean="0"/>
              <a:t>Uredite slog naslova matrice</a:t>
            </a:r>
            <a:endParaRPr lang="sl-SI"/>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grada datuma 6"/>
          <p:cNvSpPr>
            <a:spLocks noGrp="1"/>
          </p:cNvSpPr>
          <p:nvPr>
            <p:ph type="dt" sz="half" idx="10"/>
          </p:nvPr>
        </p:nvSpPr>
        <p:spPr/>
        <p:txBody>
          <a:bodyPr/>
          <a:lstStyle/>
          <a:p>
            <a:endParaRPr lang="sl-SI"/>
          </a:p>
        </p:txBody>
      </p:sp>
      <p:sp>
        <p:nvSpPr>
          <p:cNvPr id="8" name="Ograda noge 7"/>
          <p:cNvSpPr>
            <a:spLocks noGrp="1"/>
          </p:cNvSpPr>
          <p:nvPr>
            <p:ph type="ftr" sz="quarter" idx="11"/>
          </p:nvPr>
        </p:nvSpPr>
        <p:spPr/>
        <p:txBody>
          <a:bodyPr/>
          <a:lstStyle/>
          <a:p>
            <a:endParaRPr lang="sl-SI"/>
          </a:p>
        </p:txBody>
      </p:sp>
      <p:sp>
        <p:nvSpPr>
          <p:cNvPr id="9" name="Ograda številke diapozitiva 8"/>
          <p:cNvSpPr>
            <a:spLocks noGrp="1"/>
          </p:cNvSpPr>
          <p:nvPr>
            <p:ph type="sldNum" sz="quarter" idx="12"/>
          </p:nvPr>
        </p:nvSpPr>
        <p:spPr/>
        <p:txBody>
          <a:bodyPr/>
          <a:lstStyle/>
          <a:p>
            <a:fld id="{76DD332E-5488-4E21-B257-1503753002E9}" type="slidenum">
              <a:rPr lang="sl-SI" smtClean="0"/>
              <a:t>‹#›</a:t>
            </a:fld>
            <a:endParaRPr lang="sl-SI"/>
          </a:p>
        </p:txBody>
      </p:sp>
    </p:spTree>
    <p:extLst>
      <p:ext uri="{BB962C8B-B14F-4D97-AF65-F5344CB8AC3E}">
        <p14:creationId xmlns:p14="http://schemas.microsoft.com/office/powerpoint/2010/main" val="3658421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datuma 2"/>
          <p:cNvSpPr>
            <a:spLocks noGrp="1"/>
          </p:cNvSpPr>
          <p:nvPr>
            <p:ph type="dt" sz="half" idx="10"/>
          </p:nvPr>
        </p:nvSpPr>
        <p:spPr/>
        <p:txBody>
          <a:bodyPr/>
          <a:lstStyle/>
          <a:p>
            <a:endParaRPr lang="sl-SI"/>
          </a:p>
        </p:txBody>
      </p:sp>
      <p:sp>
        <p:nvSpPr>
          <p:cNvPr id="4" name="Ograda noge 3"/>
          <p:cNvSpPr>
            <a:spLocks noGrp="1"/>
          </p:cNvSpPr>
          <p:nvPr>
            <p:ph type="ftr" sz="quarter" idx="11"/>
          </p:nvPr>
        </p:nvSpPr>
        <p:spPr/>
        <p:txBody>
          <a:bodyPr/>
          <a:lstStyle/>
          <a:p>
            <a:endParaRPr lang="sl-SI"/>
          </a:p>
        </p:txBody>
      </p:sp>
      <p:sp>
        <p:nvSpPr>
          <p:cNvPr id="5" name="Ograda številke diapozitiva 4"/>
          <p:cNvSpPr>
            <a:spLocks noGrp="1"/>
          </p:cNvSpPr>
          <p:nvPr>
            <p:ph type="sldNum" sz="quarter" idx="12"/>
          </p:nvPr>
        </p:nvSpPr>
        <p:spPr/>
        <p:txBody>
          <a:bodyPr/>
          <a:lstStyle/>
          <a:p>
            <a:fld id="{76DD332E-5488-4E21-B257-1503753002E9}" type="slidenum">
              <a:rPr lang="sl-SI" smtClean="0"/>
              <a:t>‹#›</a:t>
            </a:fld>
            <a:endParaRPr lang="sl-SI"/>
          </a:p>
        </p:txBody>
      </p:sp>
    </p:spTree>
    <p:extLst>
      <p:ext uri="{BB962C8B-B14F-4D97-AF65-F5344CB8AC3E}">
        <p14:creationId xmlns:p14="http://schemas.microsoft.com/office/powerpoint/2010/main" val="2474696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endParaRPr lang="sl-SI"/>
          </a:p>
        </p:txBody>
      </p:sp>
      <p:sp>
        <p:nvSpPr>
          <p:cNvPr id="3" name="Ograda noge 2"/>
          <p:cNvSpPr>
            <a:spLocks noGrp="1"/>
          </p:cNvSpPr>
          <p:nvPr>
            <p:ph type="ftr" sz="quarter" idx="11"/>
          </p:nvPr>
        </p:nvSpPr>
        <p:spPr/>
        <p:txBody>
          <a:bodyPr/>
          <a:lstStyle/>
          <a:p>
            <a:endParaRPr lang="sl-SI"/>
          </a:p>
        </p:txBody>
      </p:sp>
      <p:sp>
        <p:nvSpPr>
          <p:cNvPr id="4" name="Ograda številke diapozitiva 3"/>
          <p:cNvSpPr>
            <a:spLocks noGrp="1"/>
          </p:cNvSpPr>
          <p:nvPr>
            <p:ph type="sldNum" sz="quarter" idx="12"/>
          </p:nvPr>
        </p:nvSpPr>
        <p:spPr/>
        <p:txBody>
          <a:bodyPr/>
          <a:lstStyle/>
          <a:p>
            <a:fld id="{76DD332E-5488-4E21-B257-1503753002E9}" type="slidenum">
              <a:rPr lang="sl-SI" smtClean="0"/>
              <a:t>‹#›</a:t>
            </a:fld>
            <a:endParaRPr lang="sl-SI"/>
          </a:p>
        </p:txBody>
      </p:sp>
    </p:spTree>
    <p:extLst>
      <p:ext uri="{BB962C8B-B14F-4D97-AF65-F5344CB8AC3E}">
        <p14:creationId xmlns:p14="http://schemas.microsoft.com/office/powerpoint/2010/main" val="4048714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smtClean="0"/>
              <a:t>Uredite slog naslova matrice</a:t>
            </a:r>
            <a:endParaRPr lang="sl-SI"/>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Ograda datuma 4"/>
          <p:cNvSpPr>
            <a:spLocks noGrp="1"/>
          </p:cNvSpPr>
          <p:nvPr>
            <p:ph type="dt" sz="half" idx="10"/>
          </p:nvPr>
        </p:nvSpPr>
        <p:spPr/>
        <p:txBody>
          <a:bodyPr/>
          <a:lstStyle/>
          <a:p>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76DD332E-5488-4E21-B257-1503753002E9}" type="slidenum">
              <a:rPr lang="sl-SI" smtClean="0"/>
              <a:t>‹#›</a:t>
            </a:fld>
            <a:endParaRPr lang="sl-SI"/>
          </a:p>
        </p:txBody>
      </p:sp>
    </p:spTree>
    <p:extLst>
      <p:ext uri="{BB962C8B-B14F-4D97-AF65-F5344CB8AC3E}">
        <p14:creationId xmlns:p14="http://schemas.microsoft.com/office/powerpoint/2010/main" val="1265734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smtClean="0"/>
              <a:t>Uredite slog naslova matrice</a:t>
            </a:r>
            <a:endParaRPr lang="sl-SI"/>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Ograda datuma 4"/>
          <p:cNvSpPr>
            <a:spLocks noGrp="1"/>
          </p:cNvSpPr>
          <p:nvPr>
            <p:ph type="dt" sz="half" idx="10"/>
          </p:nvPr>
        </p:nvSpPr>
        <p:spPr/>
        <p:txBody>
          <a:bodyPr/>
          <a:lstStyle/>
          <a:p>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76DD332E-5488-4E21-B257-1503753002E9}" type="slidenum">
              <a:rPr lang="sl-SI" smtClean="0"/>
              <a:t>‹#›</a:t>
            </a:fld>
            <a:endParaRPr lang="sl-SI"/>
          </a:p>
        </p:txBody>
      </p:sp>
    </p:spTree>
    <p:extLst>
      <p:ext uri="{BB962C8B-B14F-4D97-AF65-F5344CB8AC3E}">
        <p14:creationId xmlns:p14="http://schemas.microsoft.com/office/powerpoint/2010/main" val="3171154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3.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l-SI" smtClean="0"/>
              <a:t>Uredite slog naslova matrice</a:t>
            </a:r>
            <a:endParaRPr lang="sl-SI"/>
          </a:p>
        </p:txBody>
      </p:sp>
      <p:sp>
        <p:nvSpPr>
          <p:cNvPr id="3" name="Ograda besedil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sl-SI"/>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DD332E-5488-4E21-B257-1503753002E9}" type="slidenum">
              <a:rPr lang="sl-SI" smtClean="0"/>
              <a:t>‹#›</a:t>
            </a:fld>
            <a:endParaRPr lang="sl-SI"/>
          </a:p>
        </p:txBody>
      </p:sp>
    </p:spTree>
    <p:extLst>
      <p:ext uri="{BB962C8B-B14F-4D97-AF65-F5344CB8AC3E}">
        <p14:creationId xmlns:p14="http://schemas.microsoft.com/office/powerpoint/2010/main" val="12947295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sl-SI">
              <a:solidFill>
                <a:prstClr val="black">
                  <a:tint val="75000"/>
                </a:prstClr>
              </a:solidFill>
            </a:endParaRPr>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solidFill>
                <a:prstClr val="black">
                  <a:tint val="75000"/>
                </a:prstClr>
              </a:solidFill>
            </a:endParaRPr>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966DE3-3AAD-44FA-89F1-8DC1C7AE01D9}" type="slidenum">
              <a:rPr lang="sl-SI" smtClean="0">
                <a:solidFill>
                  <a:prstClr val="black">
                    <a:tint val="75000"/>
                  </a:prstClr>
                </a:solidFill>
              </a:rPr>
              <a:pPr/>
              <a:t>‹#›</a:t>
            </a:fld>
            <a:endParaRPr lang="sl-SI">
              <a:solidFill>
                <a:prstClr val="black">
                  <a:tint val="75000"/>
                </a:prstClr>
              </a:solidFill>
            </a:endParaRPr>
          </a:p>
        </p:txBody>
      </p:sp>
      <p:pic>
        <p:nvPicPr>
          <p:cNvPr id="3074"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3398"/>
            <a:ext cx="9148531" cy="6861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3829995"/>
      </p:ext>
    </p:extLst>
  </p:cSld>
  <p:clrMap bg1="lt1" tx1="dk1" bg2="lt2" tx2="dk2" accent1="accent1" accent2="accent2" accent3="accent3" accent4="accent4" accent5="accent5" accent6="accent6" hlink="hlink" folHlink="folHlink"/>
  <p:sldLayoutIdLst>
    <p:sldLayoutId id="2147483673" r:id="rId1"/>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sl-SI"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sl-SI" smtClean="0"/>
              <a:t>Haga clic para modificar el estilo de texto del patrón</a:t>
            </a:r>
          </a:p>
          <a:p>
            <a:pPr lvl="1"/>
            <a:r>
              <a:rPr lang="es-ES" altLang="sl-SI" smtClean="0"/>
              <a:t>Segundo nivel</a:t>
            </a:r>
          </a:p>
          <a:p>
            <a:pPr lvl="2"/>
            <a:r>
              <a:rPr lang="es-ES" altLang="sl-SI" smtClean="0"/>
              <a:t>Tercer nivel</a:t>
            </a:r>
          </a:p>
          <a:p>
            <a:pPr lvl="3"/>
            <a:r>
              <a:rPr lang="es-ES" altLang="sl-SI" smtClean="0"/>
              <a:t>Cuarto nivel</a:t>
            </a:r>
          </a:p>
          <a:p>
            <a:pPr lvl="4"/>
            <a:r>
              <a:rPr lang="es-ES" altLang="sl-SI"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s-ES" altLang="sl-SI"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s-ES" altLang="sl-SI"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CD1F11C1-11BC-4D28-B4E4-68A231EC8987}" type="slidenum">
              <a:rPr lang="es-ES" altLang="sl-SI" smtClean="0">
                <a:solidFill>
                  <a:srgbClr val="000000"/>
                </a:solidFill>
              </a:rPr>
              <a:pPr fontAlgn="base">
                <a:spcBef>
                  <a:spcPct val="0"/>
                </a:spcBef>
                <a:spcAft>
                  <a:spcPct val="0"/>
                </a:spcAft>
              </a:pPr>
              <a:t>‹#›</a:t>
            </a:fld>
            <a:endParaRPr lang="es-ES" altLang="sl-SI" smtClean="0">
              <a:solidFill>
                <a:srgbClr val="000000"/>
              </a:solidFill>
            </a:endParaRPr>
          </a:p>
        </p:txBody>
      </p:sp>
    </p:spTree>
    <p:extLst>
      <p:ext uri="{BB962C8B-B14F-4D97-AF65-F5344CB8AC3E}">
        <p14:creationId xmlns:p14="http://schemas.microsoft.com/office/powerpoint/2010/main" val="363750456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sldNum="0"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sl-SI"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sl-SI" smtClean="0"/>
              <a:t>Haga clic para modificar el estilo de texto del patrón</a:t>
            </a:r>
          </a:p>
          <a:p>
            <a:pPr lvl="1"/>
            <a:r>
              <a:rPr lang="es-ES" altLang="sl-SI" smtClean="0"/>
              <a:t>Segundo nivel</a:t>
            </a:r>
          </a:p>
          <a:p>
            <a:pPr lvl="2"/>
            <a:r>
              <a:rPr lang="es-ES" altLang="sl-SI" smtClean="0"/>
              <a:t>Tercer nivel</a:t>
            </a:r>
          </a:p>
          <a:p>
            <a:pPr lvl="3"/>
            <a:r>
              <a:rPr lang="es-ES" altLang="sl-SI" smtClean="0"/>
              <a:t>Cuarto nivel</a:t>
            </a:r>
          </a:p>
          <a:p>
            <a:pPr lvl="4"/>
            <a:r>
              <a:rPr lang="es-ES" altLang="sl-SI"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s-ES" altLang="sl-SI"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s-ES" altLang="sl-SI"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CD1F11C1-11BC-4D28-B4E4-68A231EC8987}" type="slidenum">
              <a:rPr lang="es-ES" altLang="sl-SI" smtClean="0">
                <a:solidFill>
                  <a:srgbClr val="000000"/>
                </a:solidFill>
              </a:rPr>
              <a:pPr fontAlgn="base">
                <a:spcBef>
                  <a:spcPct val="0"/>
                </a:spcBef>
                <a:spcAft>
                  <a:spcPct val="0"/>
                </a:spcAft>
              </a:pPr>
              <a:t>‹#›</a:t>
            </a:fld>
            <a:endParaRPr lang="es-ES" altLang="sl-SI" smtClean="0">
              <a:solidFill>
                <a:srgbClr val="000000"/>
              </a:solidFill>
            </a:endParaRPr>
          </a:p>
        </p:txBody>
      </p:sp>
    </p:spTree>
    <p:extLst>
      <p:ext uri="{BB962C8B-B14F-4D97-AF65-F5344CB8AC3E}">
        <p14:creationId xmlns:p14="http://schemas.microsoft.com/office/powerpoint/2010/main" val="145660308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sldNum="0"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27384"/>
            <a:ext cx="9180512" cy="6885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PoljeZBesedilom 3"/>
          <p:cNvSpPr txBox="1"/>
          <p:nvPr/>
        </p:nvSpPr>
        <p:spPr>
          <a:xfrm>
            <a:off x="1000709" y="3933056"/>
            <a:ext cx="7128792" cy="1015663"/>
          </a:xfrm>
          <a:prstGeom prst="rect">
            <a:avLst/>
          </a:prstGeom>
          <a:noFill/>
        </p:spPr>
        <p:txBody>
          <a:bodyPr wrap="square" rtlCol="0">
            <a:spAutoFit/>
          </a:bodyPr>
          <a:lstStyle/>
          <a:p>
            <a:pPr algn="ctr"/>
            <a:r>
              <a:rPr lang="sl-SI" sz="3000" b="1" dirty="0" smtClean="0">
                <a:solidFill>
                  <a:schemeClr val="tx2">
                    <a:lumMod val="75000"/>
                  </a:schemeClr>
                </a:solidFill>
                <a:effectLst>
                  <a:outerShdw blurRad="38100" dist="38100" dir="2700000" algn="tl">
                    <a:srgbClr val="000000">
                      <a:alpha val="43137"/>
                    </a:srgbClr>
                  </a:outerShdw>
                </a:effectLst>
              </a:rPr>
              <a:t>Grafiti - uničevalci fasad ali sredstvo za doseganje učnih ciljev?</a:t>
            </a:r>
            <a:endParaRPr lang="sl-SI" sz="3000" b="1" dirty="0">
              <a:solidFill>
                <a:schemeClr val="tx2">
                  <a:lumMod val="75000"/>
                </a:schemeClr>
              </a:solidFill>
              <a:effectLst>
                <a:outerShdw blurRad="38100" dist="38100" dir="2700000" algn="tl">
                  <a:srgbClr val="000000">
                    <a:alpha val="43137"/>
                  </a:srgbClr>
                </a:outerShdw>
              </a:effectLst>
            </a:endParaRPr>
          </a:p>
        </p:txBody>
      </p:sp>
      <p:sp>
        <p:nvSpPr>
          <p:cNvPr id="5" name="PoljeZBesedilom 4"/>
          <p:cNvSpPr txBox="1"/>
          <p:nvPr/>
        </p:nvSpPr>
        <p:spPr>
          <a:xfrm>
            <a:off x="593813" y="5145484"/>
            <a:ext cx="7992887" cy="892552"/>
          </a:xfrm>
          <a:prstGeom prst="rect">
            <a:avLst/>
          </a:prstGeom>
          <a:noFill/>
        </p:spPr>
        <p:txBody>
          <a:bodyPr wrap="square" rtlCol="0">
            <a:spAutoFit/>
          </a:bodyPr>
          <a:lstStyle/>
          <a:p>
            <a:pPr algn="r"/>
            <a:r>
              <a:rPr lang="sl-SI" sz="1300" dirty="0" smtClean="0">
                <a:solidFill>
                  <a:srgbClr val="8064A2">
                    <a:lumMod val="75000"/>
                  </a:srgbClr>
                </a:solidFill>
              </a:rPr>
              <a:t>				</a:t>
            </a:r>
          </a:p>
          <a:p>
            <a:pPr algn="r"/>
            <a:r>
              <a:rPr lang="sl-SI" sz="1300" dirty="0" smtClean="0">
                <a:solidFill>
                  <a:srgbClr val="8064A2">
                    <a:lumMod val="75000"/>
                  </a:srgbClr>
                </a:solidFill>
              </a:rPr>
              <a:t>Natalija Panić, univ. dipl. ped. in prof. soc.</a:t>
            </a:r>
          </a:p>
          <a:p>
            <a:r>
              <a:rPr lang="sl-SI" sz="1300" dirty="0" smtClean="0">
                <a:solidFill>
                  <a:srgbClr val="8064A2">
                    <a:lumMod val="75000"/>
                  </a:srgbClr>
                </a:solidFill>
              </a:rPr>
              <a:t>OŠ Sostro, </a:t>
            </a:r>
            <a:r>
              <a:rPr lang="sl-SI" sz="1300" dirty="0" err="1" smtClean="0">
                <a:solidFill>
                  <a:srgbClr val="8064A2">
                    <a:lumMod val="75000"/>
                  </a:srgbClr>
                </a:solidFill>
              </a:rPr>
              <a:t>Ljubljana					natalija.panic@gmail.com</a:t>
            </a:r>
            <a:endParaRPr lang="sl-SI" sz="1300" dirty="0" smtClean="0">
              <a:solidFill>
                <a:srgbClr val="8064A2">
                  <a:lumMod val="75000"/>
                </a:srgbClr>
              </a:solidFill>
            </a:endParaRPr>
          </a:p>
          <a:p>
            <a:pPr algn="r"/>
            <a:r>
              <a:rPr lang="sl-SI" sz="1300" dirty="0" smtClean="0">
                <a:solidFill>
                  <a:srgbClr val="8064A2">
                    <a:lumMod val="75000"/>
                  </a:srgbClr>
                </a:solidFill>
              </a:rPr>
              <a:t>		</a:t>
            </a:r>
            <a:r>
              <a:rPr lang="sl-SI" sz="1300" dirty="0">
                <a:solidFill>
                  <a:srgbClr val="8064A2">
                    <a:lumMod val="75000"/>
                  </a:srgbClr>
                </a:solidFill>
              </a:rPr>
              <a:t>	</a:t>
            </a:r>
          </a:p>
        </p:txBody>
      </p:sp>
    </p:spTree>
    <p:extLst>
      <p:ext uri="{BB962C8B-B14F-4D97-AF65-F5344CB8AC3E}">
        <p14:creationId xmlns:p14="http://schemas.microsoft.com/office/powerpoint/2010/main" val="14047596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634082"/>
          </a:xfrm>
        </p:spPr>
        <p:txBody>
          <a:bodyPr>
            <a:noAutofit/>
          </a:bodyPr>
          <a:lstStyle/>
          <a:p>
            <a:r>
              <a:rPr lang="sl-SI" sz="3000" dirty="0" smtClean="0"/>
              <a:t>Šolsko leto 2011/12</a:t>
            </a:r>
            <a:br>
              <a:rPr lang="sl-SI" sz="3000" dirty="0" smtClean="0"/>
            </a:br>
            <a:r>
              <a:rPr lang="sl-SI" sz="3000" dirty="0"/>
              <a:t>O</a:t>
            </a:r>
            <a:r>
              <a:rPr lang="sl-SI" sz="3000" dirty="0" smtClean="0"/>
              <a:t>snutek…</a:t>
            </a:r>
            <a:endParaRPr lang="sl-SI" sz="3000" dirty="0"/>
          </a:p>
        </p:txBody>
      </p:sp>
      <p:pic>
        <p:nvPicPr>
          <p:cNvPr id="4" name="Ograda vsebine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a:stretch/>
        </p:blipFill>
        <p:spPr>
          <a:xfrm>
            <a:off x="-17125" y="1196752"/>
            <a:ext cx="9173963" cy="5674359"/>
          </a:xfrm>
        </p:spPr>
      </p:pic>
    </p:spTree>
    <p:extLst>
      <p:ext uri="{BB962C8B-B14F-4D97-AF65-F5344CB8AC3E}">
        <p14:creationId xmlns:p14="http://schemas.microsoft.com/office/powerpoint/2010/main" val="11772572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922114"/>
          </a:xfrm>
        </p:spPr>
        <p:txBody>
          <a:bodyPr/>
          <a:lstStyle/>
          <a:p>
            <a:r>
              <a:rPr lang="sl-SI" dirty="0" smtClean="0"/>
              <a:t>Tako zelo ponosna!</a:t>
            </a:r>
            <a:endParaRPr lang="sl-SI" dirty="0"/>
          </a:p>
        </p:txBody>
      </p:sp>
      <p:pic>
        <p:nvPicPr>
          <p:cNvPr id="4" name="Ograda vsebine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a:stretch/>
        </p:blipFill>
        <p:spPr>
          <a:xfrm>
            <a:off x="0" y="1191891"/>
            <a:ext cx="9144000" cy="5666109"/>
          </a:xfrm>
        </p:spPr>
      </p:pic>
    </p:spTree>
    <p:extLst>
      <p:ext uri="{BB962C8B-B14F-4D97-AF65-F5344CB8AC3E}">
        <p14:creationId xmlns:p14="http://schemas.microsoft.com/office/powerpoint/2010/main" val="25121485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994122"/>
          </a:xfrm>
        </p:spPr>
        <p:txBody>
          <a:bodyPr>
            <a:normAutofit fontScale="90000"/>
          </a:bodyPr>
          <a:lstStyle/>
          <a:p>
            <a:r>
              <a:rPr lang="sl-SI" dirty="0" smtClean="0"/>
              <a:t>Nekateri že zdavnaj doma,</a:t>
            </a:r>
            <a:br>
              <a:rPr lang="sl-SI" dirty="0" smtClean="0"/>
            </a:br>
            <a:r>
              <a:rPr lang="sl-SI" dirty="0" smtClean="0"/>
              <a:t>drugi še vedno v šoli…</a:t>
            </a:r>
            <a:endParaRPr lang="sl-SI" dirty="0"/>
          </a:p>
        </p:txBody>
      </p:sp>
      <p:pic>
        <p:nvPicPr>
          <p:cNvPr id="4" name="Ograda vsebine 3"/>
          <p:cNvPicPr>
            <a:picLocks noGrp="1" noChangeAspect="1"/>
          </p:cNvPicPr>
          <p:nvPr>
            <p:ph idx="1"/>
          </p:nvPr>
        </p:nvPicPr>
        <p:blipFill>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1115616" y="1412776"/>
            <a:ext cx="6987621" cy="5240716"/>
          </a:xfrm>
        </p:spPr>
      </p:pic>
    </p:spTree>
    <p:extLst>
      <p:ext uri="{BB962C8B-B14F-4D97-AF65-F5344CB8AC3E}">
        <p14:creationId xmlns:p14="http://schemas.microsoft.com/office/powerpoint/2010/main" val="32995861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dirty="0" smtClean="0"/>
              <a:t>Nagrajeni slogan in njegova avtorja</a:t>
            </a:r>
            <a:endParaRPr lang="sl-SI" dirty="0"/>
          </a:p>
        </p:txBody>
      </p:sp>
      <p:pic>
        <p:nvPicPr>
          <p:cNvPr id="4" name="Ograda vsebine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15616" y="1556792"/>
            <a:ext cx="6876255" cy="5157191"/>
          </a:xfrm>
        </p:spPr>
      </p:pic>
    </p:spTree>
    <p:extLst>
      <p:ext uri="{BB962C8B-B14F-4D97-AF65-F5344CB8AC3E}">
        <p14:creationId xmlns:p14="http://schemas.microsoft.com/office/powerpoint/2010/main" val="3427434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Ograda vsebine 2"/>
          <p:cNvSpPr txBox="1">
            <a:spLocks/>
          </p:cNvSpPr>
          <p:nvPr/>
        </p:nvSpPr>
        <p:spPr bwMode="auto">
          <a:xfrm>
            <a:off x="467544" y="2420888"/>
            <a:ext cx="8229600" cy="259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85000" lnSpcReduction="20000"/>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FontTx/>
              <a:buNone/>
            </a:pPr>
            <a:endParaRPr lang="sl-SI" sz="3000" kern="0" dirty="0" smtClean="0"/>
          </a:p>
          <a:p>
            <a:pPr marL="0" indent="0">
              <a:buFontTx/>
              <a:buNone/>
            </a:pPr>
            <a:endParaRPr lang="sl-SI" sz="3000" kern="0" dirty="0" smtClean="0"/>
          </a:p>
          <a:p>
            <a:pPr marL="0" indent="0">
              <a:buFontTx/>
              <a:buNone/>
            </a:pPr>
            <a:r>
              <a:rPr lang="sl-SI" sz="3000" kern="0" dirty="0" smtClean="0"/>
              <a:t>Pri učnem predmetu likovna vzgoja učenci z likovnim izražanjem razvijajo domišljijo in likovno mišljenje, sposobnost raziskovalnega dela, razvijajo razumevanje vizualnega okolja, izražajo občutja, stališča in vrednote.</a:t>
            </a:r>
          </a:p>
        </p:txBody>
      </p:sp>
      <p:sp>
        <p:nvSpPr>
          <p:cNvPr id="5" name="Naslov 1"/>
          <p:cNvSpPr txBox="1">
            <a:spLocks/>
          </p:cNvSpPr>
          <p:nvPr/>
        </p:nvSpPr>
        <p:spPr bwMode="auto">
          <a:xfrm>
            <a:off x="467544" y="62068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fontScale="82500" lnSpcReduction="10000"/>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sl-SI" b="1" kern="0" dirty="0" smtClean="0"/>
              <a:t>Učni načrt LVZ – splošna opredelitev predmeta (UN LVZ, str. 4)</a:t>
            </a:r>
            <a:endParaRPr lang="sl-SI" b="1" kern="0" dirty="0"/>
          </a:p>
        </p:txBody>
      </p:sp>
    </p:spTree>
    <p:extLst>
      <p:ext uri="{BB962C8B-B14F-4D97-AF65-F5344CB8AC3E}">
        <p14:creationId xmlns:p14="http://schemas.microsoft.com/office/powerpoint/2010/main" val="16368816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6"/>
          <p:cNvSpPr>
            <a:spLocks noGrp="1" noChangeArrowheads="1"/>
          </p:cNvSpPr>
          <p:nvPr>
            <p:ph type="title"/>
          </p:nvPr>
        </p:nvSpPr>
        <p:spPr/>
        <p:txBody>
          <a:bodyPr/>
          <a:lstStyle/>
          <a:p>
            <a:r>
              <a:rPr kumimoji="0" lang="sl-SI" sz="4000" b="1" i="0" u="none" strike="noStrike" kern="1200" cap="none" spc="0" normalizeH="0" baseline="0" noProof="0" dirty="0" smtClean="0">
                <a:ln>
                  <a:noFill/>
                </a:ln>
                <a:solidFill>
                  <a:prstClr val="black"/>
                </a:solidFill>
                <a:effectLst/>
                <a:uLnTx/>
                <a:uFillTx/>
                <a:latin typeface="Calibri"/>
              </a:rPr>
              <a:t>Učni načrt TJA – splošna opredelitev predmeta (UN TJA, str. 6 in 7)</a:t>
            </a:r>
            <a:endParaRPr lang="sl-SI" altLang="sl-SI" dirty="0"/>
          </a:p>
        </p:txBody>
      </p:sp>
      <p:sp>
        <p:nvSpPr>
          <p:cNvPr id="3079" name="Rectangle 7"/>
          <p:cNvSpPr>
            <a:spLocks noGrp="1" noChangeArrowheads="1"/>
          </p:cNvSpPr>
          <p:nvPr>
            <p:ph type="body" idx="1"/>
          </p:nvPr>
        </p:nvSpPr>
        <p:spPr>
          <a:xfrm>
            <a:off x="467544" y="1916832"/>
            <a:ext cx="6635080" cy="4525963"/>
          </a:xfrm>
        </p:spPr>
        <p:txBody>
          <a:bodyPr/>
          <a:lstStyle/>
          <a:p>
            <a:pPr marL="0" lvl="0" indent="0" algn="just" fontAlgn="auto">
              <a:spcAft>
                <a:spcPts val="0"/>
              </a:spcAft>
              <a:buNone/>
            </a:pPr>
            <a:r>
              <a:rPr kumimoji="0" lang="sl-SI" sz="2100" b="0" i="0" u="none" strike="noStrike" kern="1200" cap="none" spc="0" normalizeH="0" baseline="0" noProof="0" dirty="0" smtClean="0">
                <a:ln>
                  <a:noFill/>
                </a:ln>
                <a:solidFill>
                  <a:prstClr val="black"/>
                </a:solidFill>
                <a:effectLst/>
                <a:uLnTx/>
                <a:uFillTx/>
                <a:latin typeface="Calibri"/>
              </a:rPr>
              <a:t>Glavni cilj učenja angleščine je razvijanje celostne zmožnosti za medkulturno in </a:t>
            </a:r>
            <a:r>
              <a:rPr kumimoji="0" lang="sl-SI" sz="2100" b="0" i="0" u="none" strike="noStrike" kern="1200" cap="none" spc="0" normalizeH="0" baseline="0" noProof="0" dirty="0" err="1" smtClean="0">
                <a:ln>
                  <a:noFill/>
                </a:ln>
                <a:solidFill>
                  <a:prstClr val="black"/>
                </a:solidFill>
                <a:effectLst/>
                <a:uLnTx/>
                <a:uFillTx/>
                <a:latin typeface="Calibri"/>
              </a:rPr>
              <a:t>medjezikovno</a:t>
            </a:r>
            <a:r>
              <a:rPr kumimoji="0" lang="sl-SI" sz="2100" b="0" i="0" u="none" strike="noStrike" kern="1200" cap="none" spc="0" normalizeH="0" baseline="0" noProof="0" dirty="0" smtClean="0">
                <a:ln>
                  <a:noFill/>
                </a:ln>
                <a:solidFill>
                  <a:prstClr val="black"/>
                </a:solidFill>
                <a:effectLst/>
                <a:uLnTx/>
                <a:uFillTx/>
                <a:latin typeface="Calibri"/>
              </a:rPr>
              <a:t> sporazumevanje, ki ju sestavljata področji:</a:t>
            </a:r>
          </a:p>
          <a:p>
            <a:pPr marL="514350" lvl="0" indent="-514350" algn="just" fontAlgn="auto">
              <a:spcAft>
                <a:spcPts val="0"/>
              </a:spcAft>
              <a:buFont typeface="Arial" panose="020B0604020202020204" pitchFamily="34" charset="0"/>
              <a:buAutoNum type="arabicPeriod"/>
            </a:pPr>
            <a:r>
              <a:rPr kumimoji="0" lang="sl-SI" sz="2100" b="0" i="0" u="none" strike="noStrike" kern="1200" cap="none" spc="0" normalizeH="0" baseline="0" noProof="0" dirty="0" smtClean="0">
                <a:ln>
                  <a:noFill/>
                </a:ln>
                <a:solidFill>
                  <a:prstClr val="black"/>
                </a:solidFill>
                <a:effectLst/>
                <a:uLnTx/>
                <a:uFillTx/>
                <a:latin typeface="Calibri"/>
              </a:rPr>
              <a:t>splošno znanje in zmožnosti ter</a:t>
            </a:r>
          </a:p>
          <a:p>
            <a:pPr marL="514350" lvl="0" indent="-514350" algn="just" fontAlgn="auto">
              <a:spcAft>
                <a:spcPts val="0"/>
              </a:spcAft>
              <a:buFont typeface="Arial" panose="020B0604020202020204" pitchFamily="34" charset="0"/>
              <a:buAutoNum type="arabicPeriod"/>
            </a:pPr>
            <a:r>
              <a:rPr kumimoji="0" lang="sl-SI" sz="2100" b="0" i="0" u="none" strike="noStrike" kern="1200" cap="none" spc="0" normalizeH="0" baseline="0" noProof="0" dirty="0" smtClean="0">
                <a:ln>
                  <a:noFill/>
                </a:ln>
                <a:solidFill>
                  <a:prstClr val="black"/>
                </a:solidFill>
                <a:effectLst/>
                <a:uLnTx/>
                <a:uFillTx/>
                <a:latin typeface="Calibri"/>
              </a:rPr>
              <a:t>medkulturna sporazumevalna zmožnost v angleščini.</a:t>
            </a:r>
          </a:p>
          <a:p>
            <a:pPr marL="514350" lvl="0" indent="-514350" algn="just" fontAlgn="auto">
              <a:spcAft>
                <a:spcPts val="0"/>
              </a:spcAft>
              <a:buFont typeface="Arial" panose="020B0604020202020204" pitchFamily="34" charset="0"/>
              <a:buAutoNum type="arabicPeriod"/>
            </a:pPr>
            <a:endParaRPr kumimoji="0" lang="sl-SI" sz="2100" b="0" i="0" u="none" strike="noStrike" kern="1200" cap="none" spc="0" normalizeH="0" baseline="0" noProof="0" dirty="0" smtClean="0">
              <a:ln>
                <a:noFill/>
              </a:ln>
              <a:solidFill>
                <a:prstClr val="black"/>
              </a:solidFill>
              <a:effectLst/>
              <a:uLnTx/>
              <a:uFillTx/>
              <a:latin typeface="Calibri"/>
            </a:endParaRPr>
          </a:p>
          <a:p>
            <a:pPr marL="0" lvl="0" indent="0" algn="just" fontAlgn="auto">
              <a:spcAft>
                <a:spcPts val="0"/>
              </a:spcAft>
              <a:buNone/>
            </a:pPr>
            <a:r>
              <a:rPr kumimoji="0" lang="sl-SI" sz="2100" b="0" i="0" u="none" strike="noStrike" kern="1200" cap="none" spc="0" normalizeH="0" baseline="0" noProof="0" dirty="0" smtClean="0">
                <a:ln>
                  <a:noFill/>
                </a:ln>
                <a:solidFill>
                  <a:prstClr val="black"/>
                </a:solidFill>
                <a:effectLst/>
                <a:uLnTx/>
                <a:uFillTx/>
                <a:latin typeface="Calibri"/>
              </a:rPr>
              <a:t>Učenci med drugim:</a:t>
            </a:r>
          </a:p>
          <a:p>
            <a:pPr marL="0" lvl="0" indent="0" algn="just" fontAlgn="auto">
              <a:spcAft>
                <a:spcPts val="0"/>
              </a:spcAft>
              <a:buNone/>
            </a:pPr>
            <a:r>
              <a:rPr kumimoji="0" lang="sl-SI" sz="2100" b="0" i="0" u="none" strike="noStrike" kern="1200" cap="none" spc="0" normalizeH="0" baseline="0" noProof="0" dirty="0" smtClean="0">
                <a:ln>
                  <a:noFill/>
                </a:ln>
                <a:solidFill>
                  <a:prstClr val="black"/>
                </a:solidFill>
                <a:effectLst/>
                <a:uLnTx/>
                <a:uFillTx/>
                <a:latin typeface="Calibri"/>
              </a:rPr>
              <a:t>- spoznavajo svoje občutke in čustva, pokažejo zanimanje za druge in spoštovanje do drugih, se izogibajo stereotipom in predsodkom, so pripravljeni sprejemati kompromise, imajo osebno integriteto ter spoštujejo integriteto drugih ter so primerno </a:t>
            </a:r>
            <a:r>
              <a:rPr kumimoji="0" lang="sl-SI" sz="2100" b="0" i="0" u="none" strike="noStrike" kern="1200" cap="none" spc="0" normalizeH="0" baseline="0" noProof="0" dirty="0" err="1" smtClean="0">
                <a:ln>
                  <a:noFill/>
                </a:ln>
                <a:solidFill>
                  <a:prstClr val="black"/>
                </a:solidFill>
                <a:effectLst/>
                <a:uLnTx/>
                <a:uFillTx/>
                <a:latin typeface="Calibri"/>
              </a:rPr>
              <a:t>asertivni</a:t>
            </a:r>
            <a:r>
              <a:rPr kumimoji="0" lang="sl-SI" sz="2100" b="0" i="0" u="none" strike="noStrike" kern="1200" cap="none" spc="0" normalizeH="0" baseline="0" noProof="0" dirty="0" smtClean="0">
                <a:ln>
                  <a:noFill/>
                </a:ln>
                <a:solidFill>
                  <a:prstClr val="black"/>
                </a:solidFill>
                <a:effectLst/>
                <a:uLnTx/>
                <a:uFillTx/>
                <a:latin typeface="Calibri"/>
              </a:rPr>
              <a:t>.</a:t>
            </a:r>
          </a:p>
          <a:p>
            <a:pPr marL="0" indent="0">
              <a:buNone/>
            </a:pPr>
            <a:endParaRPr lang="sl-SI" altLang="sl-SI" dirty="0"/>
          </a:p>
        </p:txBody>
      </p:sp>
    </p:spTree>
    <p:extLst>
      <p:ext uri="{BB962C8B-B14F-4D97-AF65-F5344CB8AC3E}">
        <p14:creationId xmlns:p14="http://schemas.microsoft.com/office/powerpoint/2010/main" val="40704589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Ko se povežejo DKE, LUM in TJA…</a:t>
            </a:r>
            <a:endParaRPr lang="sl-SI" dirty="0"/>
          </a:p>
        </p:txBody>
      </p:sp>
      <p:pic>
        <p:nvPicPr>
          <p:cNvPr id="4" name="Ograda vsebine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693979"/>
            <a:ext cx="9172932" cy="5164021"/>
          </a:xfrm>
        </p:spPr>
      </p:pic>
    </p:spTree>
    <p:extLst>
      <p:ext uri="{BB962C8B-B14F-4D97-AF65-F5344CB8AC3E}">
        <p14:creationId xmlns:p14="http://schemas.microsoft.com/office/powerpoint/2010/main" val="18684939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922114"/>
          </a:xfrm>
        </p:spPr>
        <p:txBody>
          <a:bodyPr>
            <a:normAutofit/>
          </a:bodyPr>
          <a:lstStyle/>
          <a:p>
            <a:r>
              <a:rPr lang="sl-SI" sz="3600" dirty="0" smtClean="0"/>
              <a:t>YOUR POWER IS BIGGER THAN A TOWER</a:t>
            </a:r>
            <a:endParaRPr lang="sl-SI" sz="3600" dirty="0"/>
          </a:p>
        </p:txBody>
      </p:sp>
      <p:pic>
        <p:nvPicPr>
          <p:cNvPr id="4" name="Ograda vsebine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71600" y="1196752"/>
            <a:ext cx="7317969" cy="5488477"/>
          </a:xfrm>
        </p:spPr>
      </p:pic>
    </p:spTree>
    <p:extLst>
      <p:ext uri="{BB962C8B-B14F-4D97-AF65-F5344CB8AC3E}">
        <p14:creationId xmlns:p14="http://schemas.microsoft.com/office/powerpoint/2010/main" val="39407979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922114"/>
          </a:xfrm>
        </p:spPr>
        <p:txBody>
          <a:bodyPr/>
          <a:lstStyle/>
          <a:p>
            <a:r>
              <a:rPr lang="sl-SI" dirty="0" err="1" smtClean="0"/>
              <a:t>Grafitarke</a:t>
            </a:r>
            <a:r>
              <a:rPr lang="sl-SI" dirty="0" smtClean="0"/>
              <a:t> OŠ Sostro</a:t>
            </a:r>
            <a:endParaRPr lang="sl-SI" dirty="0"/>
          </a:p>
        </p:txBody>
      </p:sp>
      <p:pic>
        <p:nvPicPr>
          <p:cNvPr id="4" name="Ograda vsebine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a:stretch/>
        </p:blipFill>
        <p:spPr>
          <a:xfrm>
            <a:off x="539552" y="1412776"/>
            <a:ext cx="8078154" cy="5214691"/>
          </a:xfrm>
        </p:spPr>
      </p:pic>
    </p:spTree>
    <p:extLst>
      <p:ext uri="{BB962C8B-B14F-4D97-AF65-F5344CB8AC3E}">
        <p14:creationId xmlns:p14="http://schemas.microsoft.com/office/powerpoint/2010/main" val="42348909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066130"/>
          </a:xfrm>
        </p:spPr>
        <p:txBody>
          <a:bodyPr/>
          <a:lstStyle/>
          <a:p>
            <a:r>
              <a:rPr lang="sl-SI" dirty="0" smtClean="0"/>
              <a:t>Snovanje načrta za pravi grafit…</a:t>
            </a:r>
            <a:endParaRPr lang="sl-SI" dirty="0"/>
          </a:p>
        </p:txBody>
      </p:sp>
      <p:pic>
        <p:nvPicPr>
          <p:cNvPr id="4" name="Ograda vsebine 3"/>
          <p:cNvPicPr>
            <a:picLocks noGrp="1" noChangeAspect="1"/>
          </p:cNvPicPr>
          <p:nvPr>
            <p:ph idx="1"/>
          </p:nvPr>
        </p:nvPicPr>
        <p:blipFill rotWithShape="1">
          <a:blip r:embed="rId2" cstate="print">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a:stretch/>
        </p:blipFill>
        <p:spPr>
          <a:xfrm>
            <a:off x="1691680" y="1268760"/>
            <a:ext cx="5832648" cy="5428470"/>
          </a:xfrm>
        </p:spPr>
      </p:pic>
    </p:spTree>
    <p:extLst>
      <p:ext uri="{BB962C8B-B14F-4D97-AF65-F5344CB8AC3E}">
        <p14:creationId xmlns:p14="http://schemas.microsoft.com/office/powerpoint/2010/main" val="207564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850106"/>
          </a:xfrm>
        </p:spPr>
        <p:txBody>
          <a:bodyPr>
            <a:normAutofit/>
          </a:bodyPr>
          <a:lstStyle/>
          <a:p>
            <a:pPr algn="l"/>
            <a:r>
              <a:rPr lang="sl-SI" sz="3000" b="1" dirty="0" smtClean="0">
                <a:solidFill>
                  <a:schemeClr val="accent6">
                    <a:lumMod val="75000"/>
                  </a:schemeClr>
                </a:solidFill>
                <a:effectLst>
                  <a:outerShdw blurRad="38100" dist="38100" dir="2700000" algn="tl">
                    <a:srgbClr val="000000">
                      <a:alpha val="43137"/>
                    </a:srgbClr>
                  </a:outerShdw>
                </a:effectLst>
              </a:rPr>
              <a:t>Od ideje do izvedbe</a:t>
            </a:r>
            <a:endParaRPr lang="sl-SI" sz="3000" b="1" dirty="0">
              <a:solidFill>
                <a:schemeClr val="accent6">
                  <a:lumMod val="75000"/>
                </a:schemeClr>
              </a:solidFill>
              <a:effectLst>
                <a:outerShdw blurRad="38100" dist="38100" dir="2700000" algn="tl">
                  <a:srgbClr val="000000">
                    <a:alpha val="43137"/>
                  </a:srgbClr>
                </a:outerShdw>
              </a:effectLst>
            </a:endParaRPr>
          </a:p>
        </p:txBody>
      </p:sp>
      <p:graphicFrame>
        <p:nvGraphicFramePr>
          <p:cNvPr id="4" name="Ograda vsebine 3"/>
          <p:cNvGraphicFramePr>
            <a:graphicFrameLocks noGrp="1"/>
          </p:cNvGraphicFramePr>
          <p:nvPr>
            <p:ph idx="1"/>
            <p:extLst>
              <p:ext uri="{D42A27DB-BD31-4B8C-83A1-F6EECF244321}">
                <p14:modId xmlns:p14="http://schemas.microsoft.com/office/powerpoint/2010/main" val="2836393256"/>
              </p:ext>
            </p:extLst>
          </p:nvPr>
        </p:nvGraphicFramePr>
        <p:xfrm>
          <a:off x="32466" y="980728"/>
          <a:ext cx="9111533"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13018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Akcija…</a:t>
            </a:r>
            <a:endParaRPr lang="sl-SI" dirty="0"/>
          </a:p>
        </p:txBody>
      </p:sp>
      <p:pic>
        <p:nvPicPr>
          <p:cNvPr id="4" name="Ograda vsebine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721070"/>
            <a:ext cx="9144000" cy="5143501"/>
          </a:xfrm>
        </p:spPr>
      </p:pic>
    </p:spTree>
    <p:extLst>
      <p:ext uri="{BB962C8B-B14F-4D97-AF65-F5344CB8AC3E}">
        <p14:creationId xmlns:p14="http://schemas.microsoft.com/office/powerpoint/2010/main" val="41663569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Autofit/>
          </a:bodyPr>
          <a:lstStyle/>
          <a:p>
            <a:r>
              <a:rPr lang="sl-SI" sz="3400" dirty="0" smtClean="0"/>
              <a:t>T-SHIRTS DIFFER IN COLOUR…PEOPLE DON‘T</a:t>
            </a:r>
            <a:endParaRPr lang="sl-SI" sz="3400" dirty="0"/>
          </a:p>
        </p:txBody>
      </p:sp>
      <p:pic>
        <p:nvPicPr>
          <p:cNvPr id="4" name="Ograda vsebine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a:stretch/>
        </p:blipFill>
        <p:spPr>
          <a:xfrm>
            <a:off x="0" y="2204864"/>
            <a:ext cx="9144000" cy="3965887"/>
          </a:xfrm>
        </p:spPr>
      </p:pic>
    </p:spTree>
    <p:extLst>
      <p:ext uri="{BB962C8B-B14F-4D97-AF65-F5344CB8AC3E}">
        <p14:creationId xmlns:p14="http://schemas.microsoft.com/office/powerpoint/2010/main" val="28743536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457200" y="4077072"/>
            <a:ext cx="8229600" cy="2049091"/>
          </a:xfrm>
        </p:spPr>
        <p:txBody>
          <a:bodyPr/>
          <a:lstStyle/>
          <a:p>
            <a:pPr marL="0" indent="0" algn="ctr">
              <a:buNone/>
            </a:pPr>
            <a:endParaRPr lang="sl-SI" dirty="0" smtClean="0"/>
          </a:p>
          <a:p>
            <a:pPr marL="0" indent="0" algn="ctr">
              <a:buNone/>
            </a:pPr>
            <a:r>
              <a:rPr lang="sl-SI" dirty="0" smtClean="0"/>
              <a:t>Prijateljstvo zalivaj – svet umivaj!</a:t>
            </a:r>
          </a:p>
          <a:p>
            <a:pPr marL="0" indent="0" algn="r">
              <a:buNone/>
            </a:pPr>
            <a:r>
              <a:rPr lang="sl-SI" dirty="0"/>
              <a:t>	</a:t>
            </a:r>
            <a:r>
              <a:rPr lang="sl-SI" dirty="0" smtClean="0"/>
              <a:t>				</a:t>
            </a:r>
            <a:r>
              <a:rPr lang="sl-SI" sz="2000" dirty="0" smtClean="0"/>
              <a:t>Maruša Selan (OŠ Sostro)</a:t>
            </a:r>
            <a:endParaRPr lang="sl-SI" sz="2000" dirty="0"/>
          </a:p>
        </p:txBody>
      </p:sp>
      <p:pic>
        <p:nvPicPr>
          <p:cNvPr id="3074" name="Picture 2" descr="http://www.domzalec.si/modules/aktualno/uploads/roald_dahl_day_childre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99392"/>
            <a:ext cx="6611888" cy="411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60382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grada vsebine 4"/>
          <p:cNvGraphicFramePr>
            <a:graphicFrameLocks noGrp="1"/>
          </p:cNvGraphicFramePr>
          <p:nvPr>
            <p:ph idx="1"/>
            <p:extLst>
              <p:ext uri="{D42A27DB-BD31-4B8C-83A1-F6EECF244321}">
                <p14:modId xmlns:p14="http://schemas.microsoft.com/office/powerpoint/2010/main" val="637830509"/>
              </p:ext>
            </p:extLst>
          </p:nvPr>
        </p:nvGraphicFramePr>
        <p:xfrm>
          <a:off x="-540568" y="116632"/>
          <a:ext cx="10513168" cy="6597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12060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grada vsebine 4"/>
          <p:cNvGraphicFramePr>
            <a:graphicFrameLocks noGrp="1"/>
          </p:cNvGraphicFramePr>
          <p:nvPr>
            <p:ph idx="1"/>
            <p:extLst>
              <p:ext uri="{D42A27DB-BD31-4B8C-83A1-F6EECF244321}">
                <p14:modId xmlns:p14="http://schemas.microsoft.com/office/powerpoint/2010/main" val="1655950576"/>
              </p:ext>
            </p:extLst>
          </p:nvPr>
        </p:nvGraphicFramePr>
        <p:xfrm>
          <a:off x="-1116632" y="116632"/>
          <a:ext cx="11377264" cy="6480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Naslov 1"/>
          <p:cNvSpPr>
            <a:spLocks noGrp="1"/>
          </p:cNvSpPr>
          <p:nvPr>
            <p:ph type="title"/>
          </p:nvPr>
        </p:nvSpPr>
        <p:spPr>
          <a:xfrm>
            <a:off x="457200" y="274638"/>
            <a:ext cx="3034680" cy="850106"/>
          </a:xfrm>
        </p:spPr>
        <p:txBody>
          <a:bodyPr>
            <a:noAutofit/>
          </a:bodyPr>
          <a:lstStyle/>
          <a:p>
            <a:pPr algn="l"/>
            <a:r>
              <a:rPr lang="sl-SI" sz="2000" b="1" dirty="0" smtClean="0">
                <a:solidFill>
                  <a:schemeClr val="accent6">
                    <a:lumMod val="75000"/>
                  </a:schemeClr>
                </a:solidFill>
                <a:effectLst>
                  <a:outerShdw blurRad="38100" dist="38100" dir="2700000" algn="tl">
                    <a:srgbClr val="000000">
                      <a:alpha val="43137"/>
                    </a:srgbClr>
                  </a:outerShdw>
                </a:effectLst>
              </a:rPr>
              <a:t>UN DDE, 7. razred</a:t>
            </a:r>
            <a:br>
              <a:rPr lang="sl-SI" sz="2000" b="1" dirty="0" smtClean="0">
                <a:solidFill>
                  <a:schemeClr val="accent6">
                    <a:lumMod val="75000"/>
                  </a:schemeClr>
                </a:solidFill>
                <a:effectLst>
                  <a:outerShdw blurRad="38100" dist="38100" dir="2700000" algn="tl">
                    <a:srgbClr val="000000">
                      <a:alpha val="43137"/>
                    </a:srgbClr>
                  </a:outerShdw>
                </a:effectLst>
              </a:rPr>
            </a:br>
            <a:r>
              <a:rPr lang="sl-SI" sz="2000" b="1" dirty="0">
                <a:solidFill>
                  <a:schemeClr val="accent6">
                    <a:lumMod val="75000"/>
                  </a:schemeClr>
                </a:solidFill>
                <a:effectLst>
                  <a:outerShdw blurRad="38100" dist="38100" dir="2700000" algn="tl">
                    <a:srgbClr val="000000">
                      <a:alpha val="43137"/>
                    </a:srgbClr>
                  </a:outerShdw>
                </a:effectLst>
              </a:rPr>
              <a:t>U</a:t>
            </a:r>
            <a:r>
              <a:rPr lang="sl-SI" sz="2000" b="1" dirty="0" smtClean="0">
                <a:solidFill>
                  <a:schemeClr val="accent6">
                    <a:lumMod val="75000"/>
                  </a:schemeClr>
                </a:solidFill>
                <a:effectLst>
                  <a:outerShdw blurRad="38100" dist="38100" dir="2700000" algn="tl">
                    <a:srgbClr val="000000">
                      <a:alpha val="43137"/>
                    </a:srgbClr>
                  </a:outerShdw>
                </a:effectLst>
              </a:rPr>
              <a:t>čni sklop: posameznik, skupnost, država</a:t>
            </a:r>
            <a:endParaRPr lang="sl-SI" sz="2000" b="1" dirty="0">
              <a:solidFill>
                <a:schemeClr val="accent6">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732942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grada vsebine 4"/>
          <p:cNvGraphicFramePr>
            <a:graphicFrameLocks noGrp="1"/>
          </p:cNvGraphicFramePr>
          <p:nvPr>
            <p:ph idx="1"/>
            <p:extLst>
              <p:ext uri="{D42A27DB-BD31-4B8C-83A1-F6EECF244321}">
                <p14:modId xmlns:p14="http://schemas.microsoft.com/office/powerpoint/2010/main" val="168768913"/>
              </p:ext>
            </p:extLst>
          </p:nvPr>
        </p:nvGraphicFramePr>
        <p:xfrm>
          <a:off x="-540568" y="476672"/>
          <a:ext cx="10441160" cy="597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32942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grada vsebine 4"/>
          <p:cNvGraphicFramePr>
            <a:graphicFrameLocks noGrp="1"/>
          </p:cNvGraphicFramePr>
          <p:nvPr>
            <p:ph idx="1"/>
            <p:extLst>
              <p:ext uri="{D42A27DB-BD31-4B8C-83A1-F6EECF244321}">
                <p14:modId xmlns:p14="http://schemas.microsoft.com/office/powerpoint/2010/main" val="1195831218"/>
              </p:ext>
            </p:extLst>
          </p:nvPr>
        </p:nvGraphicFramePr>
        <p:xfrm>
          <a:off x="467544" y="1052736"/>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32942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11560" y="311243"/>
            <a:ext cx="8229600" cy="1143000"/>
          </a:xfrm>
        </p:spPr>
        <p:txBody>
          <a:bodyPr>
            <a:noAutofit/>
          </a:bodyPr>
          <a:lstStyle/>
          <a:p>
            <a:r>
              <a:rPr lang="sl-SI" sz="3400" dirty="0" err="1" smtClean="0"/>
              <a:t>facebo</a:t>
            </a:r>
            <a:r>
              <a:rPr lang="sl-SI" sz="3400" dirty="0" smtClean="0"/>
              <a:t> – ena izmed možnih poti do otrok</a:t>
            </a:r>
            <a:endParaRPr lang="sl-SI" sz="3400" dirty="0"/>
          </a:p>
        </p:txBody>
      </p:sp>
      <p:pic>
        <p:nvPicPr>
          <p:cNvPr id="4" name="Ograda vsebine 3"/>
          <p:cNvPicPr>
            <a:picLocks noGrp="1"/>
          </p:cNvPicPr>
          <p:nvPr>
            <p:ph idx="1"/>
          </p:nvPr>
        </p:nvPicPr>
        <p:blipFill rotWithShape="1">
          <a:blip r:embed="rId2"/>
          <a:srcRect b="36566"/>
          <a:stretch/>
        </p:blipFill>
        <p:spPr>
          <a:xfrm>
            <a:off x="-7493" y="1268760"/>
            <a:ext cx="8784976" cy="4925144"/>
          </a:xfrm>
          <a:prstGeom prst="roundRect">
            <a:avLst>
              <a:gd name="adj" fmla="val 9353"/>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8594" y="186666"/>
            <a:ext cx="2088232" cy="1392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14898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grada vsebine 4"/>
          <p:cNvGraphicFramePr>
            <a:graphicFrameLocks noGrp="1"/>
          </p:cNvGraphicFramePr>
          <p:nvPr>
            <p:ph idx="1"/>
            <p:extLst>
              <p:ext uri="{D42A27DB-BD31-4B8C-83A1-F6EECF244321}">
                <p14:modId xmlns:p14="http://schemas.microsoft.com/office/powerpoint/2010/main" val="2078789488"/>
              </p:ext>
            </p:extLst>
          </p:nvPr>
        </p:nvGraphicFramePr>
        <p:xfrm>
          <a:off x="-972616" y="116632"/>
          <a:ext cx="11089232" cy="6480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32942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grada vsebine 4"/>
          <p:cNvGraphicFramePr>
            <a:graphicFrameLocks noGrp="1"/>
          </p:cNvGraphicFramePr>
          <p:nvPr>
            <p:ph idx="1"/>
            <p:extLst>
              <p:ext uri="{D42A27DB-BD31-4B8C-83A1-F6EECF244321}">
                <p14:modId xmlns:p14="http://schemas.microsoft.com/office/powerpoint/2010/main" val="4252538395"/>
              </p:ext>
            </p:extLst>
          </p:nvPr>
        </p:nvGraphicFramePr>
        <p:xfrm>
          <a:off x="-756592" y="188640"/>
          <a:ext cx="10297144" cy="65527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32942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336</TotalTime>
  <Words>370</Words>
  <Application>Microsoft Office PowerPoint</Application>
  <PresentationFormat>Diaprojekcija na zaslonu (4:3)</PresentationFormat>
  <Paragraphs>66</Paragraphs>
  <Slides>22</Slides>
  <Notes>1</Notes>
  <HiddenSlides>0</HiddenSlides>
  <MMClips>0</MMClips>
  <ScaleCrop>false</ScaleCrop>
  <HeadingPairs>
    <vt:vector size="4" baseType="variant">
      <vt:variant>
        <vt:lpstr>Tema</vt:lpstr>
      </vt:variant>
      <vt:variant>
        <vt:i4>4</vt:i4>
      </vt:variant>
      <vt:variant>
        <vt:lpstr>Naslovi diapozitivov</vt:lpstr>
      </vt:variant>
      <vt:variant>
        <vt:i4>22</vt:i4>
      </vt:variant>
    </vt:vector>
  </HeadingPairs>
  <TitlesOfParts>
    <vt:vector size="26" baseType="lpstr">
      <vt:lpstr>Officeova tema</vt:lpstr>
      <vt:lpstr>2_Officeova tema</vt:lpstr>
      <vt:lpstr>Diseño predeterminado</vt:lpstr>
      <vt:lpstr>1_Diseño predeterminado</vt:lpstr>
      <vt:lpstr>PowerPointova predstavitev</vt:lpstr>
      <vt:lpstr>Od ideje do izvedbe</vt:lpstr>
      <vt:lpstr>PowerPointova predstavitev</vt:lpstr>
      <vt:lpstr>UN DDE, 7. razred Učni sklop: posameznik, skupnost, država</vt:lpstr>
      <vt:lpstr>PowerPointova predstavitev</vt:lpstr>
      <vt:lpstr>PowerPointova predstavitev</vt:lpstr>
      <vt:lpstr>facebo – ena izmed možnih poti do otrok</vt:lpstr>
      <vt:lpstr>PowerPointova predstavitev</vt:lpstr>
      <vt:lpstr>PowerPointova predstavitev</vt:lpstr>
      <vt:lpstr>Šolsko leto 2011/12 Osnutek…</vt:lpstr>
      <vt:lpstr>Tako zelo ponosna!</vt:lpstr>
      <vt:lpstr>Nekateri že zdavnaj doma, drugi še vedno v šoli…</vt:lpstr>
      <vt:lpstr>Nagrajeni slogan in njegova avtorja</vt:lpstr>
      <vt:lpstr>PowerPointova predstavitev</vt:lpstr>
      <vt:lpstr>Učni načrt TJA – splošna opredelitev predmeta (UN TJA, str. 6 in 7)</vt:lpstr>
      <vt:lpstr>Ko se povežejo DKE, LUM in TJA…</vt:lpstr>
      <vt:lpstr>YOUR POWER IS BIGGER THAN A TOWER</vt:lpstr>
      <vt:lpstr>Grafitarke OŠ Sostro</vt:lpstr>
      <vt:lpstr>Snovanje načrta za pravi grafit…</vt:lpstr>
      <vt:lpstr>Akcija…</vt:lpstr>
      <vt:lpstr>T-SHIRTS DIFFER IN COLOUR…PEOPLE DON‘T</vt:lpstr>
      <vt:lpstr>PowerPointova predstavitev</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Natalija</dc:creator>
  <cp:lastModifiedBy>admin</cp:lastModifiedBy>
  <cp:revision>44</cp:revision>
  <cp:lastPrinted>2013-10-09T18:04:01Z</cp:lastPrinted>
  <dcterms:created xsi:type="dcterms:W3CDTF">2013-10-08T15:10:41Z</dcterms:created>
  <dcterms:modified xsi:type="dcterms:W3CDTF">2013-10-11T08:32:38Z</dcterms:modified>
</cp:coreProperties>
</file>