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5" r:id="rId10"/>
    <p:sldId id="264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FD6E-D369-481A-A812-25082965550E}" type="datetimeFigureOut">
              <a:rPr lang="sl-SI" smtClean="0"/>
              <a:t>9.10.2013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2C6F-3DA5-42BB-9205-C3038C9B4D1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FD6E-D369-481A-A812-25082965550E}" type="datetimeFigureOut">
              <a:rPr lang="sl-SI" smtClean="0"/>
              <a:t>9.10.2013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2C6F-3DA5-42BB-9205-C3038C9B4D1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FD6E-D369-481A-A812-25082965550E}" type="datetimeFigureOut">
              <a:rPr lang="sl-SI" smtClean="0"/>
              <a:t>9.10.2013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2C6F-3DA5-42BB-9205-C3038C9B4D1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FD6E-D369-481A-A812-25082965550E}" type="datetimeFigureOut">
              <a:rPr lang="sl-SI" smtClean="0"/>
              <a:t>9.10.2013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2C6F-3DA5-42BB-9205-C3038C9B4D1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FD6E-D369-481A-A812-25082965550E}" type="datetimeFigureOut">
              <a:rPr lang="sl-SI" smtClean="0"/>
              <a:t>9.10.2013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2C6F-3DA5-42BB-9205-C3038C9B4D1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FD6E-D369-481A-A812-25082965550E}" type="datetimeFigureOut">
              <a:rPr lang="sl-SI" smtClean="0"/>
              <a:t>9.10.2013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2C6F-3DA5-42BB-9205-C3038C9B4D1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FD6E-D369-481A-A812-25082965550E}" type="datetimeFigureOut">
              <a:rPr lang="sl-SI" smtClean="0"/>
              <a:t>9.10.2013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2C6F-3DA5-42BB-9205-C3038C9B4D1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FD6E-D369-481A-A812-25082965550E}" type="datetimeFigureOut">
              <a:rPr lang="sl-SI" smtClean="0"/>
              <a:t>9.10.2013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2C6F-3DA5-42BB-9205-C3038C9B4D1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FD6E-D369-481A-A812-25082965550E}" type="datetimeFigureOut">
              <a:rPr lang="sl-SI" smtClean="0"/>
              <a:t>9.10.2013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2C6F-3DA5-42BB-9205-C3038C9B4D1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FD6E-D369-481A-A812-25082965550E}" type="datetimeFigureOut">
              <a:rPr lang="sl-SI" smtClean="0"/>
              <a:t>9.10.2013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2C6F-3DA5-42BB-9205-C3038C9B4D1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FD6E-D369-481A-A812-25082965550E}" type="datetimeFigureOut">
              <a:rPr lang="sl-SI" smtClean="0"/>
              <a:t>9.10.2013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0D2C6F-3DA5-42BB-9205-C3038C9B4D18}" type="slidenum">
              <a:rPr lang="sl-SI" smtClean="0"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D2FD6E-D369-481A-A812-25082965550E}" type="datetimeFigureOut">
              <a:rPr lang="sl-SI" smtClean="0"/>
              <a:t>9.10.2013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0D2C6F-3DA5-42BB-9205-C3038C9B4D18}" type="slidenum">
              <a:rPr lang="sl-SI" smtClean="0"/>
              <a:t>‹#›</a:t>
            </a:fld>
            <a:endParaRPr lang="sl-SI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nica\Desktop\IMG_2784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endPos="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-171400"/>
            <a:ext cx="7772400" cy="6552728"/>
          </a:xfrm>
        </p:spPr>
        <p:txBody>
          <a:bodyPr>
            <a:noAutofit/>
          </a:bodyPr>
          <a:lstStyle/>
          <a:p>
            <a:pPr algn="ctr"/>
            <a:r>
              <a:rPr lang="sl-SI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sl-SI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sl-SI"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sl-SI"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sl-SI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sl-SI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sl-SI"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sl-SI"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sl-SI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UČNA PODPORA UČENCU ROMU</a:t>
            </a:r>
            <a:br>
              <a:rPr lang="sl-SI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sl-SI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DIDAKTIČNO-METODIČNE PRILAGODITVE</a:t>
            </a:r>
            <a:br>
              <a:rPr lang="sl-SI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sl-SI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sl-SI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sl-SI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sl-SI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sl-SI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Danica </a:t>
            </a:r>
            <a:r>
              <a:rPr lang="sl-SI" sz="4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Klujber</a:t>
            </a:r>
            <a:r>
              <a:rPr lang="sl-SI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</a:t>
            </a:r>
            <a:br>
              <a:rPr lang="sl-SI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sl-SI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DOŠ Genterovci – </a:t>
            </a:r>
            <a:r>
              <a:rPr lang="sl-SI" sz="4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Göntérházi</a:t>
            </a:r>
            <a:r>
              <a:rPr lang="sl-SI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KÁI</a:t>
            </a:r>
            <a:endParaRPr lang="sl-SI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71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nica\Desktop\IMG_27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Pa smo že tu…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dirty="0" smtClean="0"/>
              <a:t>NAČRTOVANJE IN IZVAJANJA PROGRAMA</a:t>
            </a:r>
            <a:endParaRPr lang="sl-SI" sz="3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sz="3200" dirty="0" smtClean="0">
                <a:solidFill>
                  <a:srgbClr val="0070C0"/>
                </a:solidFill>
              </a:rPr>
              <a:t>METODE DELA:</a:t>
            </a:r>
          </a:p>
          <a:p>
            <a:pPr marL="0" indent="0" algn="ctr">
              <a:buNone/>
            </a:pPr>
            <a:endParaRPr lang="sl-SI" dirty="0" smtClean="0">
              <a:solidFill>
                <a:srgbClr val="0070C0"/>
              </a:solidFill>
            </a:endParaRPr>
          </a:p>
          <a:p>
            <a:r>
              <a:rPr lang="sl-SI" dirty="0" smtClean="0"/>
              <a:t>PREDZNANJE UČENCA</a:t>
            </a:r>
          </a:p>
          <a:p>
            <a:r>
              <a:rPr lang="sl-SI" dirty="0" smtClean="0"/>
              <a:t>MOČNA IN ŠIBKA PODROČJA</a:t>
            </a:r>
          </a:p>
          <a:p>
            <a:r>
              <a:rPr lang="sl-SI" dirty="0" smtClean="0"/>
              <a:t>IZVAJANJE UČENJA IN POUČEVANJA</a:t>
            </a:r>
          </a:p>
          <a:p>
            <a:r>
              <a:rPr lang="sl-SI" dirty="0" smtClean="0"/>
              <a:t>SPREMLJANJE NAPREDKA</a:t>
            </a:r>
          </a:p>
          <a:p>
            <a:r>
              <a:rPr lang="sl-SI" dirty="0" smtClean="0"/>
              <a:t>VREDNOTENJE NAUČENEGA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4998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389120"/>
          </a:xfrm>
        </p:spPr>
        <p:txBody>
          <a:bodyPr/>
          <a:lstStyle/>
          <a:p>
            <a:r>
              <a:rPr lang="sl-SI" dirty="0" smtClean="0"/>
              <a:t>obrazec</a:t>
            </a:r>
            <a:endParaRPr lang="sl-SI" dirty="0"/>
          </a:p>
        </p:txBody>
      </p:sp>
      <p:sp>
        <p:nvSpPr>
          <p:cNvPr id="4" name="Ograda vsebine 2"/>
          <p:cNvSpPr txBox="1">
            <a:spLocks/>
          </p:cNvSpPr>
          <p:nvPr/>
        </p:nvSpPr>
        <p:spPr>
          <a:xfrm>
            <a:off x="323528" y="2204864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obrazec</a:t>
            </a:r>
            <a:endParaRPr lang="sl-SI" dirty="0"/>
          </a:p>
        </p:txBody>
      </p:sp>
      <p:pic>
        <p:nvPicPr>
          <p:cNvPr id="5" name="Picture 2" descr="G:\Scan001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67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l-SI" sz="3600" b="1" dirty="0" smtClean="0"/>
              <a:t>PRIMER INDIVIDUALNEGA NAČRTA</a:t>
            </a:r>
            <a:endParaRPr lang="sl-SI" sz="36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dirty="0" smtClean="0"/>
              <a:t>I. DIAGNOSTICIRANJE</a:t>
            </a:r>
          </a:p>
          <a:p>
            <a:r>
              <a:rPr lang="sl-SI" dirty="0" smtClean="0"/>
              <a:t>UGOTAVLJANJE (PRED)ZNANJA: MOČNA IN ŠIBKA PODROČJA</a:t>
            </a:r>
          </a:p>
          <a:p>
            <a:r>
              <a:rPr lang="sl-SI" dirty="0" smtClean="0"/>
              <a:t>UČNI PREDMET/PODROČJE</a:t>
            </a:r>
          </a:p>
          <a:p>
            <a:r>
              <a:rPr lang="sl-SI" dirty="0" smtClean="0"/>
              <a:t>OSEBNOSTNE LASTNOSTI</a:t>
            </a:r>
          </a:p>
          <a:p>
            <a:r>
              <a:rPr lang="sl-SI" dirty="0" smtClean="0"/>
              <a:t>UČNI STILI</a:t>
            </a:r>
          </a:p>
          <a:p>
            <a:r>
              <a:rPr lang="sl-SI" dirty="0" smtClean="0"/>
              <a:t>DRUGA PODROČJA: INTERESI, UČNA MOTIVACIJA,UČENJE UČENJA</a:t>
            </a:r>
          </a:p>
        </p:txBody>
      </p:sp>
    </p:spTree>
    <p:extLst>
      <p:ext uri="{BB962C8B-B14F-4D97-AF65-F5344CB8AC3E}">
        <p14:creationId xmlns:p14="http://schemas.microsoft.com/office/powerpoint/2010/main" val="203366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</a:pPr>
            <a:r>
              <a:rPr lang="sl-SI" sz="2600" dirty="0">
                <a:solidFill>
                  <a:srgbClr val="0F6FC6">
                    <a:lumMod val="60000"/>
                    <a:lumOff val="40000"/>
                  </a:srgbClr>
                </a:solidFill>
                <a:latin typeface="Constantia"/>
              </a:rPr>
              <a:t/>
            </a:r>
            <a:br>
              <a:rPr lang="sl-SI" sz="2600" dirty="0">
                <a:solidFill>
                  <a:srgbClr val="0F6FC6">
                    <a:lumMod val="60000"/>
                    <a:lumOff val="40000"/>
                  </a:srgbClr>
                </a:solidFill>
                <a:latin typeface="Constantia"/>
              </a:rPr>
            </a:br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II. NAČRTOVANJE POUKA</a:t>
            </a:r>
            <a:endParaRPr lang="sl-SI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dirty="0" smtClean="0">
                <a:solidFill>
                  <a:srgbClr val="FF0000"/>
                </a:solidFill>
              </a:rPr>
              <a:t>SKUPNI NAČRT UČENJA IN POUČEVANJA</a:t>
            </a:r>
          </a:p>
          <a:p>
            <a:pPr marL="0" indent="0" algn="ctr">
              <a:buNone/>
            </a:pPr>
            <a:endParaRPr lang="sl-SI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2.1</a:t>
            </a:r>
            <a:r>
              <a:rPr lang="sl-SI" dirty="0" smtClean="0">
                <a:solidFill>
                  <a:srgbClr val="000000"/>
                </a:solidFill>
              </a:rPr>
              <a:t>.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OSEBNI CILJI IN INTERESI</a:t>
            </a:r>
          </a:p>
          <a:p>
            <a:pPr marL="0" indent="0">
              <a:buNone/>
            </a:pPr>
            <a:r>
              <a:rPr lang="sl-SI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2.2. OPREDELITEV ZNANJA (MINIMALNI STANDARDI ZNANJA):</a:t>
            </a:r>
          </a:p>
          <a:p>
            <a:r>
              <a:rPr lang="sl-SI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Usvoji tehniko branja in pisanja s tiskanimi črkami, bere svoji starosti, spoznavni, sporazumevalni in recepcijski zmožnosti ustrezna besedila, napisana s tiskanimi črkami, svoje razumevanje prebranega pokaže tako, da povzame bistvene podatke, obnovi besedilo. </a:t>
            </a:r>
          </a:p>
          <a:p>
            <a:r>
              <a:rPr lang="sl-SI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Pravopisne zmožnosti pokaže tako, da pravilno piše besede z „ nekritičnimi glasovi”.</a:t>
            </a:r>
          </a:p>
          <a:p>
            <a:pPr marL="0" indent="0">
              <a:buNone/>
            </a:pPr>
            <a:endParaRPr lang="sl-SI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endParaRPr lang="sl-SI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endParaRPr lang="sl-SI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endParaRPr lang="sl-SI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9287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sl-SI" sz="3600" b="1" dirty="0" smtClean="0"/>
              <a:t>III. PRILAGODITVE</a:t>
            </a:r>
            <a:endParaRPr lang="sl-SI" sz="36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smtClean="0"/>
              <a:t>3.1. </a:t>
            </a:r>
            <a:r>
              <a:rPr lang="sl-SI" b="1" dirty="0" smtClean="0"/>
              <a:t>DIDAKTIČNO METODIČNE PRILAGODITVE:</a:t>
            </a:r>
          </a:p>
          <a:p>
            <a:pPr marL="0" indent="0">
              <a:buNone/>
            </a:pP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UČNE STRATEGIJE </a:t>
            </a:r>
          </a:p>
          <a:p>
            <a:pPr>
              <a:buFontTx/>
              <a:buChar char="-"/>
            </a:pPr>
            <a:r>
              <a:rPr lang="sl-SI" dirty="0" smtClean="0"/>
              <a:t>PRISTOPI K POUČEVANJU</a:t>
            </a:r>
          </a:p>
          <a:p>
            <a:pPr marL="0" indent="0">
              <a:buNone/>
            </a:pPr>
            <a:endParaRPr lang="sl-SI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prstClr val="black"/>
                </a:solidFill>
              </a:rPr>
              <a:t>3.2</a:t>
            </a:r>
            <a:r>
              <a:rPr lang="sl-SI" dirty="0">
                <a:solidFill>
                  <a:prstClr val="black"/>
                </a:solidFill>
              </a:rPr>
              <a:t>. </a:t>
            </a:r>
            <a:r>
              <a:rPr lang="sl-SI" b="1" dirty="0">
                <a:solidFill>
                  <a:prstClr val="black"/>
                </a:solidFill>
              </a:rPr>
              <a:t>DRUGE PRILAGODITVE</a:t>
            </a:r>
            <a:r>
              <a:rPr lang="sl-SI" dirty="0">
                <a:solidFill>
                  <a:prstClr val="black"/>
                </a:solidFill>
              </a:rPr>
              <a:t>:</a:t>
            </a:r>
          </a:p>
          <a:p>
            <a:pPr marL="0" lvl="0" indent="0" algn="ctr">
              <a:buClr>
                <a:srgbClr val="0BD0D9"/>
              </a:buClr>
              <a:buNone/>
            </a:pPr>
            <a:endParaRPr lang="sl-SI" dirty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  <a:buFontTx/>
              <a:buChar char="-"/>
            </a:pPr>
            <a:r>
              <a:rPr lang="sl-SI" dirty="0">
                <a:solidFill>
                  <a:prstClr val="black"/>
                </a:solidFill>
              </a:rPr>
              <a:t>ČASOVNA PRILAGODITEV</a:t>
            </a:r>
          </a:p>
          <a:p>
            <a:pPr lvl="0">
              <a:buClr>
                <a:srgbClr val="0BD0D9"/>
              </a:buClr>
              <a:buFontTx/>
              <a:buChar char="-"/>
            </a:pPr>
            <a:r>
              <a:rPr lang="sl-SI" dirty="0">
                <a:solidFill>
                  <a:prstClr val="black"/>
                </a:solidFill>
              </a:rPr>
              <a:t>OBLIKE DELA</a:t>
            </a:r>
          </a:p>
          <a:p>
            <a:pPr lvl="0">
              <a:buClr>
                <a:srgbClr val="0BD0D9"/>
              </a:buClr>
              <a:buFontTx/>
              <a:buChar char="-"/>
            </a:pPr>
            <a:r>
              <a:rPr lang="sl-SI" dirty="0">
                <a:solidFill>
                  <a:prstClr val="black"/>
                </a:solidFill>
              </a:rPr>
              <a:t>UČNI MATERIALI</a:t>
            </a:r>
          </a:p>
          <a:p>
            <a:pPr lvl="0">
              <a:buClr>
                <a:srgbClr val="0BD0D9"/>
              </a:buClr>
              <a:buFontTx/>
              <a:buChar char="-"/>
            </a:pPr>
            <a:r>
              <a:rPr lang="sl-SI" dirty="0">
                <a:solidFill>
                  <a:prstClr val="black"/>
                </a:solidFill>
              </a:rPr>
              <a:t>UČNO OKOLJE</a:t>
            </a:r>
          </a:p>
          <a:p>
            <a:pPr lvl="0">
              <a:buClr>
                <a:srgbClr val="0BD0D9"/>
              </a:buClr>
              <a:buFontTx/>
              <a:buChar char="-"/>
            </a:pPr>
            <a:r>
              <a:rPr lang="sl-SI" dirty="0">
                <a:solidFill>
                  <a:prstClr val="black"/>
                </a:solidFill>
              </a:rPr>
              <a:t>DOMAČE NALOGE</a:t>
            </a:r>
          </a:p>
          <a:p>
            <a:pPr>
              <a:buFontTx/>
              <a:buChar char="-"/>
            </a:pPr>
            <a:endParaRPr lang="sl-SI" dirty="0"/>
          </a:p>
          <a:p>
            <a:pPr>
              <a:buFontTx/>
              <a:buChar char="-"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098" name="Picture 2" descr="C:\Users\Danica\Desktop\IMG_27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3165816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31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Danica\Desktop\IMG_27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66"/>
            <a:ext cx="4355976" cy="334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nica\Desktop\IMG_27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90927" cy="334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anica\Desktop\IMG_27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pPr marL="0" indent="0">
              <a:buNone/>
            </a:pPr>
            <a:r>
              <a:rPr lang="sl-SI" dirty="0" err="1" smtClean="0"/>
              <a:t>dida</a:t>
            </a:r>
            <a:endParaRPr lang="sl-SI" dirty="0" smtClean="0"/>
          </a:p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Didaktični material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027" name="Picture 3" descr="C:\Users\Danica\Desktop\IMG_27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4355976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0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35896" y="0"/>
            <a:ext cx="5050904" cy="908720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</a:rPr>
              <a:t>Izdelki</a:t>
            </a:r>
            <a:endParaRPr lang="sl-SI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2" descr="C:\Users\Danica\Desktop\Scan001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59" y="0"/>
            <a:ext cx="49865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Scan0015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9865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30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CIM\132___03\IMG_27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23036"/>
            <a:ext cx="6492213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 algn="r">
              <a:buNone/>
            </a:pPr>
            <a:endParaRPr lang="en-GB" dirty="0"/>
          </a:p>
          <a:p>
            <a:pPr marL="0" indent="0" algn="r">
              <a:buNone/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</a:t>
            </a:r>
            <a:r>
              <a:rPr lang="en-GB" smtClean="0">
                <a:solidFill>
                  <a:schemeClr val="accent1">
                    <a:lumMod val="75000"/>
                  </a:schemeClr>
                </a:solidFill>
              </a:rPr>
              <a:t>Prepis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uspel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Danica\Desktop\IMG_27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458735"/>
            <a:ext cx="5143500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9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lementarna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269</TotalTime>
  <Words>169</Words>
  <Application>Microsoft Office PowerPoint</Application>
  <PresentationFormat>Diaprojekcija na zaslonu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Potek</vt:lpstr>
      <vt:lpstr>    UČNA PODPORA UČENCU ROMU  DIDAKTIČNO-METODIČNE PRILAGODITVE   Danica Klujber, DOŠ Genterovci – Göntérházi KÁI</vt:lpstr>
      <vt:lpstr>NAČRTOVANJE IN IZVAJANJA PROGRAMA</vt:lpstr>
      <vt:lpstr>PowerPointova predstavitev</vt:lpstr>
      <vt:lpstr>PRIMER INDIVIDUALNEGA NAČRTA</vt:lpstr>
      <vt:lpstr> II. NAČRTOVANJE POUKA</vt:lpstr>
      <vt:lpstr>III. PRILAGODITVE</vt:lpstr>
      <vt:lpstr>PowerPointova predstavitev</vt:lpstr>
      <vt:lpstr>Izdelki</vt:lpstr>
      <vt:lpstr>PowerPointova predstavitev</vt:lpstr>
      <vt:lpstr>PowerPointova predstavitev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UČNA PODPORA UČENCU ROMU  DIDAKTIČNO-METODIČNE PRILAGODITVE</dc:title>
  <dc:creator>Danica Klujber</dc:creator>
  <cp:lastModifiedBy>Danica Klujber</cp:lastModifiedBy>
  <cp:revision>19</cp:revision>
  <dcterms:created xsi:type="dcterms:W3CDTF">2013-09-30T17:43:57Z</dcterms:created>
  <dcterms:modified xsi:type="dcterms:W3CDTF">2013-10-09T09:45:42Z</dcterms:modified>
</cp:coreProperties>
</file>