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4" r:id="rId3"/>
    <p:sldId id="274" r:id="rId4"/>
    <p:sldId id="275" r:id="rId5"/>
    <p:sldId id="267" r:id="rId6"/>
    <p:sldId id="268" r:id="rId7"/>
    <p:sldId id="276" r:id="rId8"/>
    <p:sldId id="277" r:id="rId9"/>
    <p:sldId id="271" r:id="rId10"/>
    <p:sldId id="269" r:id="rId11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ina" initials="t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00CC"/>
    <a:srgbClr val="006600"/>
    <a:srgbClr val="008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8" autoAdjust="0"/>
    <p:restoredTop sz="94595" autoAdjust="0"/>
  </p:normalViewPr>
  <p:slideViewPr>
    <p:cSldViewPr>
      <p:cViewPr varScale="1">
        <p:scale>
          <a:sx n="82" d="100"/>
          <a:sy n="82" d="100"/>
        </p:scale>
        <p:origin x="-6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03CF1-AD6E-4359-AF9B-DCEE207AC31C}" type="datetimeFigureOut">
              <a:rPr lang="sl-SI" smtClean="0"/>
              <a:pPr/>
              <a:t>12.10.2013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AA783-CD7D-4100-99DA-539F552B8AFE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86000558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8325415-E911-40CD-8304-A746D1A04365}" type="datetimeFigureOut">
              <a:rPr lang="sl-SI"/>
              <a:pPr>
                <a:defRPr/>
              </a:pPr>
              <a:t>12.10.2013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 smtClean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 noProof="0" smtClean="0"/>
              <a:t>Uredite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DE50E5AD-DF95-40D1-99C6-15B533FEA0D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18396869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16660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23528" y="5802156"/>
            <a:ext cx="3816424" cy="79717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 dirty="0"/>
          </a:p>
        </p:txBody>
      </p:sp>
    </p:spTree>
    <p:extLst>
      <p:ext uri="{BB962C8B-B14F-4D97-AF65-F5344CB8AC3E}">
        <p14:creationId xmlns="" xmlns:p14="http://schemas.microsoft.com/office/powerpoint/2010/main" val="1845024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9E4F-53D9-4BCE-9BCC-39A99907697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803985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A98B5-B227-44A8-A417-7F76705BE11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1584519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C00000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sl-SI" smtClean="0"/>
              <a:t>Uredite slog naslova matrice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rgbClr val="0000CC"/>
                </a:solidFill>
                <a:latin typeface="Calibri" pitchFamily="34" charset="0"/>
                <a:cs typeface="Calibri" pitchFamily="34" charset="0"/>
              </a:defRPr>
            </a:lvl1pPr>
            <a:lvl2pPr>
              <a:defRPr sz="2400">
                <a:solidFill>
                  <a:srgbClr val="0000CC"/>
                </a:solidFill>
                <a:latin typeface="Calibri" pitchFamily="34" charset="0"/>
                <a:cs typeface="Calibri" pitchFamily="34" charset="0"/>
              </a:defRPr>
            </a:lvl2pPr>
            <a:lvl3pPr>
              <a:defRPr sz="2000">
                <a:solidFill>
                  <a:srgbClr val="0000CC"/>
                </a:solidFill>
                <a:latin typeface="Calibri" pitchFamily="34" charset="0"/>
                <a:cs typeface="Calibri" pitchFamily="34" charset="0"/>
              </a:defRPr>
            </a:lvl3pPr>
            <a:lvl4pPr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4pPr>
            <a:lvl5pPr>
              <a:defRPr sz="18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 dirty="0"/>
          </a:p>
        </p:txBody>
      </p:sp>
      <p:pic>
        <p:nvPicPr>
          <p:cNvPr id="12" name="Picture 4"/>
          <p:cNvPicPr>
            <a:picLocks noChangeAspect="1" noChangeArrowheads="1"/>
          </p:cNvPicPr>
          <p:nvPr userDrawn="1"/>
        </p:nvPicPr>
        <p:blipFill>
          <a:blip r:embed="rId2" cstate="print">
            <a:lum brigh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4117180" y="1462707"/>
            <a:ext cx="981075" cy="972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logo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51" y="5919043"/>
            <a:ext cx="14430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6428371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A4F2E-E41B-4475-8C5D-4AEE8D660F3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68643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9744B-5360-45A7-8627-911EBF36CAF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588547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F2D6BF-7478-4246-8157-4C4EFFDC790E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141109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4BA9C-1D0E-42D5-8BDD-DD80A760D6D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464074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B82DFD-0CA7-4F97-8DF3-DC47566AAF39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240926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F28F7-D88B-4733-B0A7-8B3FD3FA9A5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686045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 smtClean="0"/>
              <a:t>Kliknite ikono, če želite dodati sliko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08B8D-783B-4E0F-B61F-C1B4220382A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="" xmlns:p14="http://schemas.microsoft.com/office/powerpoint/2010/main" val="3036893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 naslova matrice</a:t>
            </a:r>
          </a:p>
        </p:txBody>
      </p:sp>
      <p:sp>
        <p:nvSpPr>
          <p:cNvPr id="1027" name="Ograda besedil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lum bright="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43011" y="-1611288"/>
            <a:ext cx="7129415" cy="1000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Slika 1" descr="C:\Users\HP6820\Pictures\LOGO - KAKOVOST - VRTEC LENDAV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1332758" cy="150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1" descr="log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84" y="476399"/>
            <a:ext cx="24003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oljeZBesedilom 7"/>
          <p:cNvSpPr txBox="1"/>
          <p:nvPr/>
        </p:nvSpPr>
        <p:spPr>
          <a:xfrm>
            <a:off x="-468560" y="2204864"/>
            <a:ext cx="9612560" cy="27853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2" algn="ctr">
              <a:defRPr/>
            </a:pPr>
            <a:r>
              <a:rPr lang="sl-SI" sz="35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PARTICIPACIJA predšolskih otrok pri načrtovanju in izvajanju dejavnosti </a:t>
            </a:r>
          </a:p>
          <a:p>
            <a:pPr lvl="2" algn="ctr">
              <a:defRPr/>
            </a:pPr>
            <a:r>
              <a:rPr lang="sl-SI" sz="35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lov na dolgčas – </a:t>
            </a:r>
          </a:p>
          <a:p>
            <a:pPr lvl="2" algn="ctr">
              <a:defRPr/>
            </a:pPr>
            <a:r>
              <a:rPr lang="sl-SI" sz="3500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nincs</a:t>
            </a:r>
            <a:r>
              <a:rPr lang="sl-SI" sz="35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 </a:t>
            </a:r>
            <a:r>
              <a:rPr lang="sl-SI" sz="3500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mese</a:t>
            </a:r>
            <a:r>
              <a:rPr lang="sl-SI" sz="35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 </a:t>
            </a:r>
            <a:r>
              <a:rPr lang="sl-SI" sz="3500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az</a:t>
            </a:r>
            <a:r>
              <a:rPr lang="sl-SI" sz="3500" b="1" cap="all" dirty="0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 </a:t>
            </a:r>
            <a:r>
              <a:rPr lang="sl-SI" sz="3500" b="1" cap="all" dirty="0" err="1" smtClean="0">
                <a:ln w="9000" cmpd="sng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latin typeface="Comic Sans MS" pitchFamily="66" charset="0"/>
                <a:ea typeface="Tahoma" pitchFamily="34" charset="0"/>
                <a:cs typeface="Calibri" pitchFamily="34" charset="0"/>
              </a:rPr>
              <a:t>unalomról</a:t>
            </a:r>
            <a:endParaRPr lang="sl-SI" sz="3500" b="1" cap="all" dirty="0">
              <a:ln w="9000" cmpd="sng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latin typeface="Comic Sans MS" pitchFamily="66" charset="0"/>
              <a:ea typeface="Tahoma" pitchFamily="34" charset="0"/>
              <a:cs typeface="Calibri" pitchFamily="34" charset="0"/>
            </a:endParaRPr>
          </a:p>
        </p:txBody>
      </p:sp>
      <p:sp>
        <p:nvSpPr>
          <p:cNvPr id="9" name="PoljeZBesedilom 8"/>
          <p:cNvSpPr txBox="1"/>
          <p:nvPr/>
        </p:nvSpPr>
        <p:spPr>
          <a:xfrm>
            <a:off x="6588224" y="4941168"/>
            <a:ext cx="24099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50000"/>
              </a:spcBef>
            </a:pPr>
            <a:endParaRPr lang="sl-SI" sz="2400" dirty="0">
              <a:solidFill>
                <a:srgbClr val="0000CC"/>
              </a:solidFill>
              <a:cs typeface="Calibri" pitchFamily="34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8640"/>
            <a:ext cx="1592001" cy="1755652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7740352" y="260648"/>
            <a:ext cx="119455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9600" dirty="0" smtClean="0">
                <a:latin typeface="Curlz MT" pitchFamily="82" charset="0"/>
              </a:rPr>
              <a:t>IP</a:t>
            </a:r>
            <a:endParaRPr lang="sl-SI" sz="11500" dirty="0">
              <a:latin typeface="Curlz MT" pitchFamily="82" charset="0"/>
            </a:endParaRPr>
          </a:p>
        </p:txBody>
      </p:sp>
      <p:sp>
        <p:nvSpPr>
          <p:cNvPr id="12" name="Pravokotnik 11"/>
          <p:cNvSpPr/>
          <p:nvPr/>
        </p:nvSpPr>
        <p:spPr>
          <a:xfrm>
            <a:off x="179512" y="5445224"/>
            <a:ext cx="73448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ŠOLSKO LETO: 2012/2013</a:t>
            </a:r>
            <a:endParaRPr lang="en-US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ODDELEK OTROK: 3-6 let</a:t>
            </a:r>
            <a:b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</a:b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VZGOJITELJICI: Rita Fideršek in Jerneja Pucko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oglasna des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916" y="188640"/>
            <a:ext cx="8681425" cy="4248472"/>
          </a:xfrm>
          <a:prstGeom prst="rect">
            <a:avLst/>
          </a:prstGeom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836712"/>
            <a:ext cx="8424936" cy="4525963"/>
          </a:xfrm>
        </p:spPr>
        <p:txBody>
          <a:bodyPr/>
          <a:lstStyle/>
          <a:p>
            <a:pPr>
              <a:buNone/>
            </a:pPr>
            <a:endParaRPr lang="sl-SI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2195736" y="4581128"/>
            <a:ext cx="46522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HVALA ZA POZORNOST!</a:t>
            </a:r>
          </a:p>
        </p:txBody>
      </p:sp>
      <p:sp>
        <p:nvSpPr>
          <p:cNvPr id="5" name="Pravokotnik 4"/>
          <p:cNvSpPr/>
          <p:nvPr/>
        </p:nvSpPr>
        <p:spPr>
          <a:xfrm>
            <a:off x="395536" y="5301208"/>
            <a:ext cx="84249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Predstavitev za nacionalno </a:t>
            </a:r>
            <a:r>
              <a:rPr lang="sl-SI" b="1" smtClean="0">
                <a:solidFill>
                  <a:srgbClr val="009900"/>
                </a:solidFill>
                <a:latin typeface="Comic Sans MS" pitchFamily="66" charset="0"/>
              </a:rPr>
              <a:t>konferenco SIDRO pripravili </a:t>
            </a:r>
            <a:endParaRPr lang="sl-SI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ctr"/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Jerneja Pucko in Rita Fideršek</a:t>
            </a:r>
          </a:p>
          <a:p>
            <a:pPr algn="ctr"/>
            <a:endParaRPr lang="sl-SI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algn="ctr"/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Brdo pri Kranju, 10. 10. 2013</a:t>
            </a:r>
          </a:p>
        </p:txBody>
      </p:sp>
    </p:spTree>
    <p:extLst>
      <p:ext uri="{BB962C8B-B14F-4D97-AF65-F5344CB8AC3E}">
        <p14:creationId xmlns="" xmlns:p14="http://schemas.microsoft.com/office/powerpoint/2010/main" val="2688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525963"/>
          </a:xfrm>
        </p:spPr>
        <p:txBody>
          <a:bodyPr/>
          <a:lstStyle/>
          <a:p>
            <a:pPr marL="0" lvl="0" indent="0" algn="ctr" defTabSz="457200" fontAlgn="auto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IZHODIŠČE: </a:t>
            </a:r>
          </a:p>
          <a:p>
            <a:pPr marL="0" lvl="0" indent="0" algn="ctr" defTabSz="457200" fontAlgn="auto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dolgčas</a:t>
            </a:r>
          </a:p>
          <a:p>
            <a:pPr>
              <a:spcBef>
                <a:spcPts val="0"/>
              </a:spcBef>
            </a:pPr>
            <a:endParaRPr lang="sl-SI" b="1" dirty="0" smtClean="0">
              <a:solidFill>
                <a:srgbClr val="009900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sl-SI" b="1" dirty="0" smtClean="0">
              <a:solidFill>
                <a:srgbClr val="009900"/>
              </a:solidFill>
            </a:endParaRPr>
          </a:p>
          <a:p>
            <a:pPr marL="0" lvl="0" indent="0" algn="ctr" defTabSz="457200" fontAlgn="auto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CILJ: </a:t>
            </a:r>
          </a:p>
          <a:p>
            <a:pPr marL="0" lvl="0" indent="0" algn="ctr" defTabSz="457200" fontAlgn="auto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razvijanje (miselne in jezikovne) ustvarjalnosti, kreativnosti in </a:t>
            </a:r>
          </a:p>
          <a:p>
            <a:pPr marL="0" lvl="0" indent="0" algn="ctr" defTabSz="457200" fontAlgn="auto">
              <a:spcBef>
                <a:spcPts val="0"/>
              </a:spcBef>
              <a:buClr>
                <a:schemeClr val="tx2"/>
              </a:buClr>
              <a:buNone/>
              <a:defRPr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aktivna participacija otrok pri dejavnostih </a:t>
            </a:r>
          </a:p>
          <a:p>
            <a:endParaRPr lang="sl-SI" b="1" dirty="0">
              <a:solidFill>
                <a:srgbClr val="0099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grada vsebine 8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03848" y="2996952"/>
            <a:ext cx="2700299" cy="3600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grada vsebine 12" descr="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372200" y="3284984"/>
            <a:ext cx="2556284" cy="3408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FOTOGRAFIJE\januar\7_1_2013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2700300" cy="3600400"/>
          </a:xfrm>
          <a:prstGeom prst="rect">
            <a:avLst/>
          </a:prstGeom>
          <a:noFill/>
        </p:spPr>
      </p:pic>
      <p:pic>
        <p:nvPicPr>
          <p:cNvPr id="10" name="Ograda vsebine 9" descr="0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116632"/>
            <a:ext cx="2700300" cy="3600400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35493" y="251356"/>
            <a:ext cx="48942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None/>
            </a:pPr>
            <a:r>
              <a:rPr lang="sl-SI" sz="2800" b="1" dirty="0">
                <a:solidFill>
                  <a:srgbClr val="009900"/>
                </a:solidFill>
                <a:latin typeface="Comic Sans MS" pitchFamily="66" charset="0"/>
              </a:rPr>
              <a:t>PARTICIPACIJA OTROK</a:t>
            </a: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:</a:t>
            </a:r>
          </a:p>
          <a:p>
            <a:pPr lvl="0">
              <a:buNone/>
            </a:pP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priprava na načrtovanje in </a:t>
            </a:r>
          </a:p>
          <a:p>
            <a:pPr lvl="0">
              <a:buNone/>
            </a:pP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izvajanje dejavnosti</a:t>
            </a:r>
            <a:endParaRPr lang="sl-SI" sz="2800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E:\FOTOGRAFIJE\januar\7_1_2013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21" y="908720"/>
            <a:ext cx="2700300" cy="3600400"/>
          </a:xfrm>
          <a:prstGeom prst="rect">
            <a:avLst/>
          </a:prstGeom>
          <a:noFill/>
        </p:spPr>
      </p:pic>
      <p:sp>
        <p:nvSpPr>
          <p:cNvPr id="2" name="Pravokotnik 1"/>
          <p:cNvSpPr/>
          <p:nvPr/>
        </p:nvSpPr>
        <p:spPr>
          <a:xfrm>
            <a:off x="125760" y="188640"/>
            <a:ext cx="84066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l-SI" sz="2800" b="1" dirty="0">
                <a:solidFill>
                  <a:srgbClr val="009900"/>
                </a:solidFill>
                <a:latin typeface="Comic Sans MS" pitchFamily="66" charset="0"/>
              </a:rPr>
              <a:t>PARTICIPACIJA OTROK PRI NAČRTOVANJU</a:t>
            </a: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:</a:t>
            </a:r>
          </a:p>
          <a:p>
            <a:pPr lvl="0">
              <a:buNone/>
            </a:pP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	</a:t>
            </a: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			OTROKOV NAČRT</a:t>
            </a:r>
            <a:endParaRPr lang="sl-SI" sz="2800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pPr lvl="0">
              <a:buNone/>
            </a:pP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				</a:t>
            </a:r>
          </a:p>
          <a:p>
            <a:pPr lvl="0">
              <a:buNone/>
            </a:pP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			</a:t>
            </a:r>
          </a:p>
          <a:p>
            <a:pPr lvl="0">
              <a:buNone/>
            </a:pPr>
            <a:endParaRPr lang="sl-SI" sz="2800" b="1" dirty="0" smtClean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12" name="Ograda vsebine 8" descr="0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131840" y="2780928"/>
            <a:ext cx="2160240" cy="288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grada vsebine 16" descr="IMG_0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427984" y="1052736"/>
            <a:ext cx="3651481" cy="273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95536" y="332656"/>
            <a:ext cx="8424936" cy="4525963"/>
          </a:xfrm>
        </p:spPr>
        <p:txBody>
          <a:bodyPr/>
          <a:lstStyle/>
          <a:p>
            <a:pPr lvl="0">
              <a:buNone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PARTICIPACIJA OTROK PRI IZVAJANJU DEJAVNOSTI</a:t>
            </a:r>
          </a:p>
          <a:p>
            <a:pPr>
              <a:buNone/>
            </a:pPr>
            <a:endParaRPr lang="sl-SI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6" name="Ograda vsebine 14" descr="IMG_11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340768"/>
            <a:ext cx="4013100" cy="30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grada vsebine 16" descr="IMG_0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91880" y="3501008"/>
            <a:ext cx="3651482" cy="2738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8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23528" y="404664"/>
            <a:ext cx="8424936" cy="4525963"/>
          </a:xfrm>
        </p:spPr>
        <p:txBody>
          <a:bodyPr/>
          <a:lstStyle/>
          <a:p>
            <a:pPr lvl="0">
              <a:buNone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PARTICIPACIJA OTROK PRI EVALVACIJI 			DEJAVNOSTI</a:t>
            </a:r>
          </a:p>
          <a:p>
            <a:pPr>
              <a:buNone/>
            </a:pPr>
            <a:endParaRPr lang="sl-SI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5" name="Ograda vsebine 18" descr="IMG_00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39552" y="1556792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grada vsebine 4" descr="DSCN34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87824" y="4005064"/>
            <a:ext cx="3390528" cy="2542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grada vsebine 4" descr="DSCN34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796136" y="1196752"/>
            <a:ext cx="2696840" cy="359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8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grada vsebine 12" descr="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084168" y="908720"/>
            <a:ext cx="2700300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E:\FOTOGRAFIJE\januar\7_1_2013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51520" y="2132856"/>
            <a:ext cx="2952328" cy="3936437"/>
          </a:xfrm>
          <a:prstGeom prst="rect">
            <a:avLst/>
          </a:prstGeom>
          <a:noFill/>
        </p:spPr>
      </p:pic>
      <p:pic>
        <p:nvPicPr>
          <p:cNvPr id="10" name="Ograda vsebine 9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3717032"/>
            <a:ext cx="3744416" cy="2808312"/>
          </a:xfrm>
          <a:prstGeom prst="rect">
            <a:avLst/>
          </a:prstGeom>
        </p:spPr>
      </p:pic>
      <p:pic>
        <p:nvPicPr>
          <p:cNvPr id="6" name="Ograda vsebine 8" descr="0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2267744" y="692696"/>
            <a:ext cx="3600400" cy="27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ravokotnik 7"/>
          <p:cNvSpPr/>
          <p:nvPr/>
        </p:nvSpPr>
        <p:spPr>
          <a:xfrm>
            <a:off x="179512" y="18864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None/>
            </a:pPr>
            <a:r>
              <a:rPr lang="sl-SI" sz="2800" b="1" dirty="0" smtClean="0">
                <a:solidFill>
                  <a:srgbClr val="009900"/>
                </a:solidFill>
                <a:latin typeface="Comic Sans MS" pitchFamily="66" charset="0"/>
              </a:rPr>
              <a:t>PARTICIPACIJA STARŠEV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5805264"/>
          </a:xfrm>
        </p:spPr>
        <p:txBody>
          <a:bodyPr/>
          <a:lstStyle/>
          <a:p>
            <a:pPr>
              <a:buNone/>
            </a:pP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Kot mama otroka iz oddelka vrtca sem ob spremljavi poteka otrokovega tedna imela tudi sama možnost neposredno aktivno sodelovati v njem. Svoje izkušnje in mnenje lahko povežem s sprotnimi  otrokovimi in vrtčevskimi povratnimi informacijami v času poteka projekta in ob njegovem zaključku.</a:t>
            </a:r>
          </a:p>
          <a:p>
            <a:pPr>
              <a:buNone/>
            </a:pP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Tako naš otrok kot tudi sama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sem</a:t>
            </a:r>
            <a:r>
              <a:rPr lang="sl-SI" sz="1600" dirty="0" smtClean="0">
                <a:solidFill>
                  <a:srgbClr val="009900"/>
                </a:solidFill>
                <a:latin typeface="Comic Sans MS" pitchFamily="66" charset="0"/>
              </a:rPr>
              <a:t> 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nad projektom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preprosto navdušena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saj sem zaznala veliko pozitivnih učinkov za otroka, kot tudi možnost sodelovanja s starši. </a:t>
            </a:r>
          </a:p>
          <a:p>
            <a:pPr>
              <a:buNone/>
            </a:pP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Naj jih naštejem:</a:t>
            </a:r>
          </a:p>
          <a:p>
            <a:pPr lvl="0"/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otrok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se izraža skozi svoja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močna področja 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(jezik, narava, matematika, družba,…),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izbere si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vsebine, ki ga zanimajo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razvija si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pozitivno samopodobo in samozavest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ker se upoštevajo otrokove kompetence,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upoštevano je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načelo enakih možnosti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 saj ima vsak otrok svoj teden glede na izžreban čas,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otrok se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uči načrtovati, razmišljati vnaprej, povezovati, voditi dejavnost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,…,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ob tem si razvija veliko sposobnosti na vseh področjih svoje osebnosti,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starši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imamo možnost sodelovati z otrokom in načrtovati dopoldan v oddelku,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ob tem pa imamo možnost videti svojega otroka, kako funkcionira v socialni sredini, kar se mi zdi posebna vrednost,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ob nadgradnji projekta v letošnjem šolskem letu bo ob upoštevanju ravnotežja vseh področij </a:t>
            </a:r>
            <a:r>
              <a:rPr lang="sl-SI" sz="16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kurikula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 projekt pridobil še na dodatni vrednosti,</a:t>
            </a:r>
          </a:p>
          <a:p>
            <a:pPr lvl="0"/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starši smo prejeli </a:t>
            </a:r>
            <a:r>
              <a:rPr lang="sl-SI" sz="1600" b="1" dirty="0" smtClean="0">
                <a:solidFill>
                  <a:srgbClr val="009900"/>
                </a:solidFill>
                <a:latin typeface="Comic Sans MS" pitchFamily="66" charset="0"/>
              </a:rPr>
              <a:t>neprecenljivo mapo vseh zapisov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: od otrokovega načrtovanja tedna do poteka dejavnosti, slikovnega gradiva, zapisanih avdio posnetkov in video gradiva o celotnem otrokovem tednu.</a:t>
            </a:r>
          </a:p>
          <a:p>
            <a:pPr>
              <a:buNone/>
            </a:pP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			Čestitke vzgojiteljicama in še naprej vama želim veliko zadovoljstva ob 		 doživljanju uspešnosti otrok in lastnega dela.</a:t>
            </a:r>
          </a:p>
          <a:p>
            <a:pPr>
              <a:buNone/>
            </a:pPr>
            <a:r>
              <a:rPr lang="sl-SI" sz="1600" dirty="0" smtClean="0">
                <a:solidFill>
                  <a:srgbClr val="009900"/>
                </a:solidFill>
                <a:latin typeface="Comic Sans MS" pitchFamily="66" charset="0"/>
              </a:rPr>
              <a:t>									</a:t>
            </a:r>
            <a:r>
              <a:rPr lang="sl-SI" sz="16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Aleksova mama</a:t>
            </a:r>
            <a:endParaRPr lang="sl-SI" sz="1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88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1520" y="260648"/>
            <a:ext cx="8424936" cy="4525963"/>
          </a:xfrm>
        </p:spPr>
        <p:txBody>
          <a:bodyPr/>
          <a:lstStyle/>
          <a:p>
            <a:pPr lvl="0">
              <a:buNone/>
            </a:pPr>
            <a:r>
              <a:rPr lang="sl-SI" b="1" dirty="0" smtClean="0">
                <a:solidFill>
                  <a:srgbClr val="009900"/>
                </a:solidFill>
                <a:latin typeface="Comic Sans MS" pitchFamily="66" charset="0"/>
              </a:rPr>
              <a:t>PARTICIPACIJA OKOLJA</a:t>
            </a:r>
          </a:p>
          <a:p>
            <a:pPr>
              <a:buNone/>
            </a:pPr>
            <a:endParaRPr lang="sl-SI" b="1" dirty="0" smtClean="0">
              <a:solidFill>
                <a:srgbClr val="009900"/>
              </a:solidFill>
              <a:latin typeface="Comic Sans MS" pitchFamily="66" charset="0"/>
            </a:endParaRPr>
          </a:p>
          <a:p>
            <a:endParaRPr lang="sl-SI" b="1" dirty="0">
              <a:solidFill>
                <a:srgbClr val="009900"/>
              </a:solidFill>
              <a:latin typeface="Comic Sans MS" pitchFamily="66" charset="0"/>
            </a:endParaRPr>
          </a:p>
        </p:txBody>
      </p:sp>
      <p:pic>
        <p:nvPicPr>
          <p:cNvPr id="4" name="Ograda vsebine 8" descr="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0" y="908720"/>
            <a:ext cx="3324371" cy="249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grada vsebine 12" descr="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2080" y="3441310"/>
            <a:ext cx="3636404" cy="272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grada vsebine 9" descr="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39752" y="2879938"/>
            <a:ext cx="2700300" cy="3600400"/>
          </a:xfrm>
          <a:prstGeom prst="rect">
            <a:avLst/>
          </a:prstGeom>
        </p:spPr>
      </p:pic>
      <p:pic>
        <p:nvPicPr>
          <p:cNvPr id="7" name="Ograda vsebine 12" descr="01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121950" y="930365"/>
            <a:ext cx="2988332" cy="224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8835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dstavitev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fab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Predstavitev</Template>
  <TotalTime>219</TotalTime>
  <Words>337</Words>
  <Application>Microsoft Office PowerPoint</Application>
  <PresentationFormat>Diaprojekcija na zaslonu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Predstavitev</vt:lpstr>
      <vt:lpstr>Diapozitiv 1</vt:lpstr>
      <vt:lpstr>Diapozitiv 2</vt:lpstr>
      <vt:lpstr>Diapozitiv 3</vt:lpstr>
      <vt:lpstr>Diapozitiv 4</vt:lpstr>
      <vt:lpstr>Diapozitiv 5</vt:lpstr>
      <vt:lpstr>Diapozitiv 6</vt:lpstr>
      <vt:lpstr>Diapozitiv 7</vt:lpstr>
      <vt:lpstr>Diapozitiv 8</vt:lpstr>
      <vt:lpstr>Diapozitiv 9</vt:lpstr>
      <vt:lpstr>Diapozitiv 10</vt:lpstr>
    </vt:vector>
  </TitlesOfParts>
  <Company>MSS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Participacija predšolskih otrok</dc:title>
  <dc:subject>Nacionalna konferenca Sidro</dc:subject>
  <dc:creator>Jerneja Pucko</dc:creator>
  <cp:lastModifiedBy>Jerneja</cp:lastModifiedBy>
  <cp:revision>30</cp:revision>
  <dcterms:created xsi:type="dcterms:W3CDTF">2013-10-08T11:47:03Z</dcterms:created>
  <dcterms:modified xsi:type="dcterms:W3CDTF">2013-10-12T10:38:34Z</dcterms:modified>
</cp:coreProperties>
</file>