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42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B7C18-C094-4286-8CED-8B947339DACE}" type="datetimeFigureOut">
              <a:rPr lang="sl-SI" smtClean="0"/>
              <a:t>9.9.2013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77F0-DC22-4651-832D-EBE7568E9D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8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 hasCustomPrompt="1"/>
          </p:nvPr>
        </p:nvSpPr>
        <p:spPr>
          <a:xfrm>
            <a:off x="395536" y="1196752"/>
            <a:ext cx="7632848" cy="792088"/>
          </a:xfrm>
          <a:prstGeom prst="rect">
            <a:avLst/>
          </a:prstGeom>
        </p:spPr>
        <p:txBody>
          <a:bodyPr/>
          <a:lstStyle>
            <a:lvl1pPr>
              <a:defRPr>
                <a:latin typeface="Gulim" pitchFamily="34" charset="-127"/>
                <a:ea typeface="Gulim" pitchFamily="34" charset="-127"/>
                <a:cs typeface="Aharoni" pitchFamily="2" charset="-79"/>
              </a:defRPr>
            </a:lvl1pPr>
          </a:lstStyle>
          <a:p>
            <a:r>
              <a:rPr lang="sl-SI" dirty="0" smtClean="0"/>
              <a:t>Uredite naslov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 hasCustomPrompt="1"/>
          </p:nvPr>
        </p:nvSpPr>
        <p:spPr>
          <a:xfrm>
            <a:off x="469033" y="206084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ulim" pitchFamily="34" charset="-127"/>
                <a:ea typeface="Gulim" pitchFamily="34" charset="-127"/>
              </a:defRPr>
            </a:lvl1pPr>
            <a:lvl2pPr>
              <a:defRPr>
                <a:latin typeface="Gulim" pitchFamily="34" charset="-127"/>
                <a:ea typeface="Gulim" pitchFamily="34" charset="-127"/>
              </a:defRPr>
            </a:lvl2pPr>
            <a:lvl3pPr>
              <a:defRPr>
                <a:latin typeface="Gulim" pitchFamily="34" charset="-127"/>
                <a:ea typeface="Gulim" pitchFamily="34" charset="-127"/>
              </a:defRPr>
            </a:lvl3pPr>
            <a:lvl4pPr>
              <a:defRPr>
                <a:latin typeface="Gulim" pitchFamily="34" charset="-127"/>
                <a:ea typeface="Gulim" pitchFamily="34" charset="-127"/>
              </a:defRPr>
            </a:lvl4pPr>
            <a:lvl5pPr>
              <a:defRPr>
                <a:latin typeface="Gulim" pitchFamily="34" charset="-127"/>
                <a:ea typeface="Gulim" pitchFamily="34" charset="-127"/>
              </a:defRPr>
            </a:lvl5pPr>
          </a:lstStyle>
          <a:p>
            <a:pPr lvl="0"/>
            <a:r>
              <a:rPr lang="sl-SI" dirty="0" smtClean="0"/>
              <a:t>Uredite besedilo 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8F6D-D1C1-4F78-9CB0-CD31D92DF774}" type="datetimeFigureOut">
              <a:rPr lang="sl-SI" smtClean="0"/>
              <a:t>9.9.2013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6DE3-3AAD-44FA-89F1-8DC1C7AE01D9}" type="slidenum">
              <a:rPr lang="sl-SI" smtClean="0"/>
              <a:t>‹#›</a:t>
            </a:fld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8"/>
            <a:ext cx="9148531" cy="68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611560" y="2060848"/>
            <a:ext cx="7992888" cy="4248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solidFill>
                  <a:srgbClr val="002060"/>
                </a:solidFill>
                <a:ea typeface="Gulim" pitchFamily="34" charset="-127"/>
              </a:rPr>
              <a:t>Uredite besedilo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>
                <a:solidFill>
                  <a:srgbClr val="002060"/>
                </a:solidFill>
                <a:ea typeface="Gulim" pitchFamily="34" charset="-127"/>
              </a:rPr>
              <a:t>Prva raven</a:t>
            </a:r>
          </a:p>
          <a:p>
            <a:pPr lvl="1">
              <a:buFont typeface="Arial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  <a:ea typeface="Gulim" pitchFamily="34" charset="-127"/>
              </a:rPr>
              <a:t>Druga raven</a:t>
            </a:r>
            <a:endParaRPr lang="sl-SI" sz="1600" dirty="0">
              <a:solidFill>
                <a:srgbClr val="002060"/>
              </a:solidFill>
              <a:ea typeface="Gulim" pitchFamily="34" charset="-127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126876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rgbClr val="00A1DA"/>
                </a:solidFill>
              </a:rPr>
              <a:t>Uredite naslov</a:t>
            </a:r>
            <a:endParaRPr lang="sl-SI" sz="3600" dirty="0">
              <a:solidFill>
                <a:srgbClr val="00A1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</Words>
  <Application>Microsoft Office PowerPoint</Application>
  <PresentationFormat>Diaprojekcija na zaslonu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Company>Studio 3S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tjasa</dc:creator>
  <cp:lastModifiedBy>tjasa</cp:lastModifiedBy>
  <cp:revision>11</cp:revision>
  <dcterms:created xsi:type="dcterms:W3CDTF">2013-09-02T09:15:01Z</dcterms:created>
  <dcterms:modified xsi:type="dcterms:W3CDTF">2013-09-09T09:59:01Z</dcterms:modified>
</cp:coreProperties>
</file>