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7" r:id="rId3"/>
    <p:sldId id="258" r:id="rId4"/>
    <p:sldId id="261" r:id="rId5"/>
    <p:sldId id="262" r:id="rId6"/>
    <p:sldId id="263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50" d="100"/>
          <a:sy n="50" d="100"/>
        </p:scale>
        <p:origin x="-96" y="-7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FA7E-555C-461D-B897-85F34C13F57C}" type="datetimeFigureOut">
              <a:rPr lang="sl-SI" smtClean="0"/>
              <a:pPr/>
              <a:t>22.5.2014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1B-CBE6-484A-8CEE-BC658A3EF79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6481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FA7E-555C-461D-B897-85F34C13F57C}" type="datetimeFigureOut">
              <a:rPr lang="sl-SI" smtClean="0"/>
              <a:pPr/>
              <a:t>22.5.2014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1B-CBE6-484A-8CEE-BC658A3EF79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8424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FA7E-555C-461D-B897-85F34C13F57C}" type="datetimeFigureOut">
              <a:rPr lang="sl-SI" smtClean="0"/>
              <a:pPr/>
              <a:t>22.5.2014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1B-CBE6-484A-8CEE-BC658A3EF79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372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412875"/>
            <a:ext cx="7772400" cy="792163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652963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9242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3818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410019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386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5349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249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3738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40970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FA7E-555C-461D-B897-85F34C13F57C}" type="datetimeFigureOut">
              <a:rPr lang="sl-SI" smtClean="0"/>
              <a:pPr/>
              <a:t>22.5.2014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1B-CBE6-484A-8CEE-BC658A3EF79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20922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1837291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584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186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FA7E-555C-461D-B897-85F34C13F57C}" type="datetimeFigureOut">
              <a:rPr lang="sl-SI" smtClean="0"/>
              <a:pPr/>
              <a:t>22.5.2014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1B-CBE6-484A-8CEE-BC658A3EF79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8515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FA7E-555C-461D-B897-85F34C13F57C}" type="datetimeFigureOut">
              <a:rPr lang="sl-SI" smtClean="0"/>
              <a:pPr/>
              <a:t>22.5.2014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1B-CBE6-484A-8CEE-BC658A3EF79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25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FA7E-555C-461D-B897-85F34C13F57C}" type="datetimeFigureOut">
              <a:rPr lang="sl-SI" smtClean="0"/>
              <a:pPr/>
              <a:t>22.5.2014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1B-CBE6-484A-8CEE-BC658A3EF79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030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FA7E-555C-461D-B897-85F34C13F57C}" type="datetimeFigureOut">
              <a:rPr lang="sl-SI" smtClean="0"/>
              <a:pPr/>
              <a:t>22.5.2014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1B-CBE6-484A-8CEE-BC658A3EF79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444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FA7E-555C-461D-B897-85F34C13F57C}" type="datetimeFigureOut">
              <a:rPr lang="sl-SI" smtClean="0"/>
              <a:pPr/>
              <a:t>22.5.2014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1B-CBE6-484A-8CEE-BC658A3EF79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350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FA7E-555C-461D-B897-85F34C13F57C}" type="datetimeFigureOut">
              <a:rPr lang="sl-SI" smtClean="0"/>
              <a:pPr/>
              <a:t>22.5.2014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1B-CBE6-484A-8CEE-BC658A3EF79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1177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FFA7E-555C-461D-B897-85F34C13F57C}" type="datetimeFigureOut">
              <a:rPr lang="sl-SI" smtClean="0"/>
              <a:pPr/>
              <a:t>22.5.2014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5831B-CBE6-484A-8CEE-BC658A3EF79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3290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FFA7E-555C-461D-B897-85F34C13F57C}" type="datetimeFigureOut">
              <a:rPr lang="sl-SI" smtClean="0"/>
              <a:pPr/>
              <a:t>22.5.2014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5831B-CBE6-484A-8CEE-BC658A3EF792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127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pic>
        <p:nvPicPr>
          <p:cNvPr id="1028" name="Picture 31" descr="spodnji_ro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1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atja.pavlic@zrss.si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2029" y="620688"/>
            <a:ext cx="9144000" cy="1296144"/>
          </a:xfrm>
        </p:spPr>
        <p:txBody>
          <a:bodyPr/>
          <a:lstStyle/>
          <a:p>
            <a:pPr algn="ctr"/>
            <a:r>
              <a:rPr lang="sl-SI" sz="2400" dirty="0" smtClean="0">
                <a:solidFill>
                  <a:schemeClr val="bg1"/>
                </a:solidFill>
              </a:rPr>
              <a:t/>
            </a:r>
            <a:br>
              <a:rPr lang="sl-SI" sz="2400" dirty="0" smtClean="0">
                <a:solidFill>
                  <a:schemeClr val="bg1"/>
                </a:solidFill>
              </a:rPr>
            </a:br>
            <a:r>
              <a:rPr lang="sl-SI" sz="2400" dirty="0" smtClean="0">
                <a:solidFill>
                  <a:schemeClr val="bg1"/>
                </a:solidFill>
              </a:rPr>
              <a:t> OBOGATENO UČENJE TUJIH JEZIKOV II 	</a:t>
            </a:r>
            <a:br>
              <a:rPr lang="sl-SI" sz="2400" dirty="0" smtClean="0">
                <a:solidFill>
                  <a:schemeClr val="bg1"/>
                </a:solidFill>
              </a:rPr>
            </a:br>
            <a:r>
              <a:rPr lang="sl-SI" sz="1600" dirty="0" smtClean="0">
                <a:solidFill>
                  <a:schemeClr val="bg1"/>
                </a:solidFill>
              </a:rPr>
              <a:t> </a:t>
            </a:r>
            <a:r>
              <a:rPr lang="es-ES_tradnl" sz="2000" dirty="0" smtClean="0">
                <a:solidFill>
                  <a:schemeClr val="bg1"/>
                </a:solidFill>
              </a:rPr>
              <a:t>P</a:t>
            </a:r>
            <a:r>
              <a:rPr lang="sl-SI" sz="2000" dirty="0" smtClean="0">
                <a:solidFill>
                  <a:schemeClr val="bg1"/>
                </a:solidFill>
              </a:rPr>
              <a:t>rofesionalno usposabljanje z modeliranjem </a:t>
            </a:r>
            <a:endParaRPr lang="sl-SI" sz="1600" i="1" spc="-30" dirty="0">
              <a:solidFill>
                <a:schemeClr val="bg1"/>
              </a:solidFill>
              <a:effectLst/>
              <a:latin typeface="Arial Narrow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581525"/>
            <a:ext cx="9144000" cy="719683"/>
          </a:xfrm>
        </p:spPr>
        <p:txBody>
          <a:bodyPr/>
          <a:lstStyle/>
          <a:p>
            <a:endParaRPr lang="sl-SI" sz="1800" dirty="0"/>
          </a:p>
          <a:p>
            <a:r>
              <a:rPr lang="en-AU" sz="1800" b="1" dirty="0"/>
              <a:t> </a:t>
            </a:r>
            <a:endParaRPr lang="sl-SI" sz="1800" dirty="0"/>
          </a:p>
          <a:p>
            <a:r>
              <a:rPr lang="sl-SI" sz="1800" b="1" dirty="0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  </a:t>
            </a:r>
          </a:p>
        </p:txBody>
      </p:sp>
      <p:sp>
        <p:nvSpPr>
          <p:cNvPr id="2" name="PoljeZBesedilom 1"/>
          <p:cNvSpPr txBox="1"/>
          <p:nvPr/>
        </p:nvSpPr>
        <p:spPr>
          <a:xfrm>
            <a:off x="-34483" y="2276872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l-SI" sz="24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algn="ctr"/>
            <a:r>
              <a:rPr lang="es-ES_tradnl" sz="4400" b="1" i="1" dirty="0" smtClean="0">
                <a:solidFill>
                  <a:schemeClr val="bg1"/>
                </a:solidFill>
                <a:latin typeface="Arial Narrow" pitchFamily="34" charset="0"/>
              </a:rPr>
              <a:t>TIMSKO POU</a:t>
            </a:r>
            <a:r>
              <a:rPr lang="sl-SI" sz="4400" b="1" i="1" dirty="0" smtClean="0">
                <a:solidFill>
                  <a:schemeClr val="bg1"/>
                </a:solidFill>
                <a:latin typeface="Arial Narrow" pitchFamily="34" charset="0"/>
              </a:rPr>
              <a:t>ČEVANJE</a:t>
            </a:r>
          </a:p>
          <a:p>
            <a:pPr algn="ctr"/>
            <a:r>
              <a:rPr lang="sl-SI" sz="4400" b="1" i="1" dirty="0" smtClean="0">
                <a:solidFill>
                  <a:schemeClr val="bg1"/>
                </a:solidFill>
                <a:latin typeface="Arial Narrow" pitchFamily="34" charset="0"/>
              </a:rPr>
              <a:t>Osnovni koncepti in primeri</a:t>
            </a:r>
          </a:p>
        </p:txBody>
      </p:sp>
      <p:sp>
        <p:nvSpPr>
          <p:cNvPr id="3" name="PoljeZBesedilom 2"/>
          <p:cNvSpPr txBox="1"/>
          <p:nvPr/>
        </p:nvSpPr>
        <p:spPr>
          <a:xfrm>
            <a:off x="0" y="602128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b="1" dirty="0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Ignacio </a:t>
            </a:r>
            <a:r>
              <a:rPr lang="es-ES_tradnl" b="1" dirty="0" err="1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Escriche</a:t>
            </a:r>
            <a:r>
              <a:rPr lang="es-ES_tradnl" b="1" dirty="0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 Rubio</a:t>
            </a:r>
            <a:r>
              <a:rPr lang="sl-SI" b="1" dirty="0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s-ES_tradnl" b="1" dirty="0" err="1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  <a:hlinkClick r:id="rId2"/>
              </a:rPr>
              <a:t>ignacio.escriche</a:t>
            </a:r>
            <a:r>
              <a:rPr lang="sl-SI" b="1" dirty="0" smtClean="0">
                <a:solidFill>
                  <a:schemeClr val="bg1"/>
                </a:solidFill>
                <a:latin typeface="Arial Narrow" pitchFamily="34" charset="0"/>
                <a:ea typeface="Tahoma" pitchFamily="34" charset="0"/>
                <a:cs typeface="Tahoma" pitchFamily="34" charset="0"/>
                <a:hlinkClick r:id="rId2"/>
              </a:rPr>
              <a:t>@zrss.si</a:t>
            </a:r>
            <a:endParaRPr lang="sl-SI" b="1" dirty="0">
              <a:latin typeface="Arial Narrow" pitchFamily="34" charset="0"/>
              <a:ea typeface="Tahoma" pitchFamily="34" charset="0"/>
              <a:cs typeface="Tahoma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3683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us 2"/>
          <p:cNvSpPr/>
          <p:nvPr/>
        </p:nvSpPr>
        <p:spPr>
          <a:xfrm>
            <a:off x="3386692" y="1301229"/>
            <a:ext cx="1603193" cy="1596429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537" y="521523"/>
            <a:ext cx="1605416" cy="312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 descr="http://3.bp.blogspot.com/_8UFbcghrCeM/TTfRgCvFuCI/AAAAAAAADb8/cpBE7Xgu7AU/s1600/SouthPark_class-outburs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298" y="3929066"/>
            <a:ext cx="3533908" cy="273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10" descr="http://es.mg40.mail.yahoo.com/ya/download?fid=Inbox&amp;mid=2_0_0_1_11124224_AFFTfbwAAH%2F%2BUHf7LQWx7jdz6Ew&amp;pid=2&amp;tnef=&amp;YY=1350041114438&amp;file_name=Ms%20Victoria%20-%20South%20Park.png&amp;appid=YahooMailNe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5" name="AutoShape 12" descr="http://es.mg40.mail.yahoo.com/ya/download?fid=Inbox&amp;mid=2_0_0_1_11124224_AFFTfbwAAH%2F%2BUHf7LQWx7jdz6Ew&amp;pid=2&amp;tnef=&amp;YY=1350041114438&amp;file_name=Ms%20Victoria%20-%20South%20Park.png&amp;appid=YahooMailNe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3086" name="Picture 14" descr="D:\UPORAB~1\UPORAB~1\AppData\Local\Temp\Ms Victoria - South Par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582" y="540104"/>
            <a:ext cx="1858195" cy="3188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259632" y="556893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b="1" dirty="0" smtClean="0"/>
              <a:t>Dvogovorni </a:t>
            </a:r>
            <a:r>
              <a:rPr lang="sl-SI" sz="4800" b="1" dirty="0" smtClean="0"/>
              <a:t>- </a:t>
            </a:r>
            <a:r>
              <a:rPr lang="sl-SI" sz="4000" b="1" dirty="0" err="1" smtClean="0"/>
              <a:t>dialogični</a:t>
            </a:r>
            <a:endParaRPr lang="sl-SI" sz="4000" b="1" dirty="0"/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1517650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ni oblaček 4"/>
          <p:cNvSpPr/>
          <p:nvPr/>
        </p:nvSpPr>
        <p:spPr>
          <a:xfrm>
            <a:off x="2574756" y="1753601"/>
            <a:ext cx="1349172" cy="107201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Ovalni oblaček 5"/>
          <p:cNvSpPr/>
          <p:nvPr/>
        </p:nvSpPr>
        <p:spPr>
          <a:xfrm>
            <a:off x="4214810" y="1785926"/>
            <a:ext cx="1080896" cy="1268825"/>
          </a:xfrm>
          <a:prstGeom prst="wedgeEllipseCallout">
            <a:avLst>
              <a:gd name="adj1" fmla="val 34459"/>
              <a:gd name="adj2" fmla="val 577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6146" name="Picture 2" descr="D:\UPORAB~1\UPORAB~1\AppData\Local\Temp\Ms Victoria - South P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137" y="2519562"/>
            <a:ext cx="1944216" cy="3336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9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619672" y="692696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b="1" dirty="0" smtClean="0"/>
              <a:t>Soodvisni </a:t>
            </a:r>
            <a:r>
              <a:rPr lang="sl-SI" sz="4800" b="1" dirty="0" smtClean="0"/>
              <a:t>- </a:t>
            </a:r>
            <a:r>
              <a:rPr lang="sl-SI" sz="4000" b="1" dirty="0" smtClean="0"/>
              <a:t>tradicionalni</a:t>
            </a:r>
            <a:endParaRPr lang="sl-SI" sz="4800" b="1" dirty="0"/>
          </a:p>
        </p:txBody>
      </p:sp>
      <p:pic>
        <p:nvPicPr>
          <p:cNvPr id="5122" name="Picture 2" descr="http://lisawillneverfindthis.files.wordpress.com/2011/11/south-park-teache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780928"/>
            <a:ext cx="3420888" cy="192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krožen pravokotni oblaček 3"/>
          <p:cNvSpPr/>
          <p:nvPr/>
        </p:nvSpPr>
        <p:spPr>
          <a:xfrm>
            <a:off x="971600" y="2204864"/>
            <a:ext cx="1368152" cy="1296144"/>
          </a:xfrm>
          <a:prstGeom prst="wedgeRoundRectCallout">
            <a:avLst>
              <a:gd name="adj1" fmla="val 63217"/>
              <a:gd name="adj2" fmla="val 304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5124" name="Picture 4" descr="D:\UPORAB~1\UPORAB~1\AppData\Local\Temp\Ms Victoria - South P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80928"/>
            <a:ext cx="2127210" cy="3650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91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467544" y="764704"/>
            <a:ext cx="82809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b="1" dirty="0" smtClean="0"/>
              <a:t>Dopolnjevalni </a:t>
            </a:r>
            <a:r>
              <a:rPr lang="sl-SI" sz="4800" b="1" dirty="0" smtClean="0"/>
              <a:t>- </a:t>
            </a:r>
            <a:r>
              <a:rPr lang="sl-SI" sz="4000" b="1" dirty="0" smtClean="0"/>
              <a:t>komplementarni</a:t>
            </a:r>
            <a:endParaRPr lang="sl-SI" sz="4800" b="1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041" y="2555241"/>
            <a:ext cx="1517650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avokoten oblaček 5"/>
          <p:cNvSpPr/>
          <p:nvPr/>
        </p:nvSpPr>
        <p:spPr>
          <a:xfrm>
            <a:off x="2570635" y="1988840"/>
            <a:ext cx="2232248" cy="144016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Zaokrožen pravokotni oblaček 6"/>
          <p:cNvSpPr/>
          <p:nvPr/>
        </p:nvSpPr>
        <p:spPr>
          <a:xfrm>
            <a:off x="5364088" y="3212976"/>
            <a:ext cx="648072" cy="900099"/>
          </a:xfrm>
          <a:prstGeom prst="wedgeRoundRectCallout">
            <a:avLst>
              <a:gd name="adj1" fmla="val 88195"/>
              <a:gd name="adj2" fmla="val -160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AutoShape 2" descr="http://es.mg40.mail.yahoo.com/ya/download?fid=Inbox&amp;mid=2_0_0_1_11124224_AFFTfbwAAH%2F%2BUHf7LQWx7jdz6Ew&amp;pid=2&amp;tnef=&amp;YY=1350041114438&amp;file_name=Ms%20Victoria%20-%20South%20Park.png&amp;appid=YahooMailNe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2292" name="Picture 4" descr="D:\UPORAB~1\UPORAB~1\AppData\Local\Temp\Ms Victoria - South P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74" y="3030997"/>
            <a:ext cx="2070061" cy="355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58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331640" y="692696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b="1" dirty="0" smtClean="0"/>
              <a:t>Podporni </a:t>
            </a:r>
            <a:r>
              <a:rPr lang="sl-SI" sz="4800" b="1" dirty="0" smtClean="0"/>
              <a:t>- </a:t>
            </a:r>
            <a:r>
              <a:rPr lang="sl-SI" sz="4000" b="1" dirty="0" err="1" smtClean="0"/>
              <a:t>suportivni</a:t>
            </a:r>
            <a:endParaRPr lang="sl-SI" sz="4800" b="1" dirty="0"/>
          </a:p>
        </p:txBody>
      </p:sp>
      <p:pic>
        <p:nvPicPr>
          <p:cNvPr id="4" name="Picture 8" descr="http://3.bp.blogspot.com/_8UFbcghrCeM/TTfRgCvFuCI/AAAAAAAADb8/cpBE7Xgu7AU/s1600/SouthPark_class-outbur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916081"/>
            <a:ext cx="3533908" cy="2731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172899"/>
            <a:ext cx="1296144" cy="2525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avokoten oblaček 5"/>
          <p:cNvSpPr/>
          <p:nvPr/>
        </p:nvSpPr>
        <p:spPr>
          <a:xfrm>
            <a:off x="1979712" y="1844824"/>
            <a:ext cx="1116124" cy="836564"/>
          </a:xfrm>
          <a:prstGeom prst="wedgeRectCallout">
            <a:avLst>
              <a:gd name="adj1" fmla="val -36970"/>
              <a:gd name="adj2" fmla="val 691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11265" name="Picture 1" descr="D:\UPORAB~1\UPORAB~1\AppData\Local\Temp\Ms Victoria - South Par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21" y="2916081"/>
            <a:ext cx="2237980" cy="384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21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334578" y="620688"/>
            <a:ext cx="64087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b="1" dirty="0" smtClean="0"/>
              <a:t>Izmenjalni</a:t>
            </a:r>
            <a:r>
              <a:rPr lang="sl-SI" sz="5400" dirty="0" smtClean="0"/>
              <a:t> </a:t>
            </a:r>
            <a:r>
              <a:rPr lang="sl-SI" sz="4800" dirty="0" smtClean="0"/>
              <a:t>- </a:t>
            </a:r>
            <a:r>
              <a:rPr lang="sl-SI" sz="4000" b="1" dirty="0" err="1" smtClean="0"/>
              <a:t>alternacijski</a:t>
            </a:r>
            <a:endParaRPr lang="sl-SI" sz="4800" b="1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554" y="3585326"/>
            <a:ext cx="1065261" cy="2075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733" y="2552061"/>
            <a:ext cx="1904547" cy="3711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Raven povezovalnik 7"/>
          <p:cNvCxnSpPr/>
          <p:nvPr/>
        </p:nvCxnSpPr>
        <p:spPr>
          <a:xfrm>
            <a:off x="3491880" y="2575756"/>
            <a:ext cx="1561225" cy="37184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1" name="Picture 1" descr="D:\UPORAB~1\UPORAB~1\AppData\Local\Temp\Ms Victoria - South P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29" y="2337911"/>
            <a:ext cx="2305554" cy="395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D:\UPORAB~1\UPORAB~1\AppData\Local\Temp\Ms Victoria - South Pa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585326"/>
            <a:ext cx="1414969" cy="2428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84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500166" y="714356"/>
            <a:ext cx="5976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b="1" dirty="0" smtClean="0"/>
              <a:t>Vzporedni </a:t>
            </a:r>
            <a:r>
              <a:rPr lang="sl-SI" sz="4800" b="1" dirty="0" smtClean="0"/>
              <a:t>- </a:t>
            </a:r>
            <a:r>
              <a:rPr lang="sl-SI" sz="4000" b="1" dirty="0" smtClean="0"/>
              <a:t>paralelni</a:t>
            </a:r>
            <a:endParaRPr lang="sl-SI" sz="4800" b="1" dirty="0"/>
          </a:p>
        </p:txBody>
      </p:sp>
      <p:pic>
        <p:nvPicPr>
          <p:cNvPr id="3" name="Picture 8" descr="http://3.bp.blogspot.com/_8UFbcghrCeM/TTfRgCvFuCI/AAAAAAAADb8/cpBE7Xgu7AU/s1600/SouthPark_class-outbur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08920"/>
            <a:ext cx="4542020" cy="351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aven povezovalnik 4"/>
          <p:cNvCxnSpPr/>
          <p:nvPr/>
        </p:nvCxnSpPr>
        <p:spPr>
          <a:xfrm>
            <a:off x="4463988" y="2060848"/>
            <a:ext cx="0" cy="453650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798" y="3203010"/>
            <a:ext cx="1294614" cy="2522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aokrožen pravokotni oblaček 8"/>
          <p:cNvSpPr/>
          <p:nvPr/>
        </p:nvSpPr>
        <p:spPr>
          <a:xfrm>
            <a:off x="539552" y="2060848"/>
            <a:ext cx="792088" cy="64807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Zaokrožen pravokotni oblaček 9"/>
          <p:cNvSpPr/>
          <p:nvPr/>
        </p:nvSpPr>
        <p:spPr>
          <a:xfrm>
            <a:off x="7255061" y="2060848"/>
            <a:ext cx="792088" cy="64807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217" name="Picture 1" descr="D:\UPORAB~1\UPORAB~1\AppData\Local\Temp\Ms Victoria - South Par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56" y="2995848"/>
            <a:ext cx="1711677" cy="293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670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jeZBesedilom 1"/>
          <p:cNvSpPr txBox="1"/>
          <p:nvPr/>
        </p:nvSpPr>
        <p:spPr>
          <a:xfrm>
            <a:off x="1142976" y="57148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5400" b="1" dirty="0" smtClean="0"/>
              <a:t>Razločevalni </a:t>
            </a:r>
            <a:r>
              <a:rPr lang="sl-SI" sz="4800" b="1" dirty="0" smtClean="0"/>
              <a:t>- </a:t>
            </a:r>
            <a:r>
              <a:rPr lang="sl-SI" sz="4000" b="1" dirty="0" smtClean="0"/>
              <a:t>diferencirani</a:t>
            </a:r>
            <a:endParaRPr lang="sl-SI" sz="4800" b="1" dirty="0"/>
          </a:p>
        </p:txBody>
      </p:sp>
      <p:pic>
        <p:nvPicPr>
          <p:cNvPr id="3" name="Picture 8" descr="http://3.bp.blogspot.com/_8UFbcghrCeM/TTfRgCvFuCI/AAAAAAAADb8/cpBE7Xgu7AU/s1600/SouthPark_class-outbur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672" y="2454641"/>
            <a:ext cx="4594568" cy="355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aven povezovalnik 4"/>
          <p:cNvCxnSpPr/>
          <p:nvPr/>
        </p:nvCxnSpPr>
        <p:spPr>
          <a:xfrm>
            <a:off x="4463988" y="1781242"/>
            <a:ext cx="0" cy="453650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798" y="3203010"/>
            <a:ext cx="1294614" cy="2522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aokrožen pravokotni oblaček 6"/>
          <p:cNvSpPr/>
          <p:nvPr/>
        </p:nvSpPr>
        <p:spPr>
          <a:xfrm>
            <a:off x="539552" y="2060848"/>
            <a:ext cx="792088" cy="64807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Zaokrožen pravokotni oblaček 7"/>
          <p:cNvSpPr/>
          <p:nvPr/>
        </p:nvSpPr>
        <p:spPr>
          <a:xfrm>
            <a:off x="7255061" y="2060848"/>
            <a:ext cx="792088" cy="648072"/>
          </a:xfrm>
          <a:prstGeom prst="wedgeRoundRectCallo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193" name="Picture 1" descr="D:\UPORAB~1\UPORAB~1\AppData\Local\Temp\Ms Victoria - South Park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3" y="3203010"/>
            <a:ext cx="1551146" cy="2661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443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2-08-21_ModŠ_Srečanje01">
  <a:themeElements>
    <a:clrScheme name="predloga_prosojnice_v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_prosojnice_v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_prosojnice_v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1332</TotalTime>
  <Words>34</Words>
  <Application>Microsoft Office PowerPoint</Application>
  <PresentationFormat>Diaprojekcija na zaslonu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9</vt:i4>
      </vt:variant>
    </vt:vector>
  </HeadingPairs>
  <TitlesOfParts>
    <vt:vector size="11" baseType="lpstr">
      <vt:lpstr>Officeova tema</vt:lpstr>
      <vt:lpstr>12-08-21_ModŠ_Srečanje01</vt:lpstr>
      <vt:lpstr>  OBOGATENO UČENJE TUJIH JEZIKOV II    Profesionalno usposabljanje z modeliranjem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Petra Založnik</cp:lastModifiedBy>
  <cp:revision>25</cp:revision>
  <dcterms:created xsi:type="dcterms:W3CDTF">2012-10-12T06:46:06Z</dcterms:created>
  <dcterms:modified xsi:type="dcterms:W3CDTF">2014-05-22T12:54:11Z</dcterms:modified>
</cp:coreProperties>
</file>