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70" r:id="rId4"/>
    <p:sldId id="271" r:id="rId5"/>
    <p:sldId id="266" r:id="rId6"/>
    <p:sldId id="287" r:id="rId7"/>
    <p:sldId id="285" r:id="rId8"/>
    <p:sldId id="268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9715500" cy="6858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0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796D5-C598-4963-A62A-2F08D45671A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95DDEAD-3FBF-4163-9283-F30182024D17}">
      <dgm:prSet phldrT="[besedilo]" custT="1"/>
      <dgm:spPr/>
      <dgm:t>
        <a:bodyPr/>
        <a:lstStyle/>
        <a:p>
          <a:r>
            <a:rPr lang="sl-SI" sz="2400" dirty="0" smtClean="0"/>
            <a:t>LUM</a:t>
          </a:r>
        </a:p>
        <a:p>
          <a:r>
            <a:rPr lang="sl-SI" sz="2400" dirty="0" smtClean="0"/>
            <a:t>Oblikovanje prostora</a:t>
          </a:r>
          <a:endParaRPr lang="sl-SI" sz="2400" dirty="0"/>
        </a:p>
      </dgm:t>
    </dgm:pt>
    <dgm:pt modelId="{07467A09-36B4-4DCA-8618-C9B0E256570B}" type="parTrans" cxnId="{20F250A8-1787-4F96-A469-8C26ED7F4E43}">
      <dgm:prSet/>
      <dgm:spPr/>
      <dgm:t>
        <a:bodyPr/>
        <a:lstStyle/>
        <a:p>
          <a:endParaRPr lang="sl-SI"/>
        </a:p>
      </dgm:t>
    </dgm:pt>
    <dgm:pt modelId="{4110DDCB-3A6F-403E-8838-6A003FB59F81}" type="sibTrans" cxnId="{20F250A8-1787-4F96-A469-8C26ED7F4E43}">
      <dgm:prSet/>
      <dgm:spPr/>
      <dgm:t>
        <a:bodyPr/>
        <a:lstStyle/>
        <a:p>
          <a:endParaRPr lang="sl-SI"/>
        </a:p>
      </dgm:t>
    </dgm:pt>
    <dgm:pt modelId="{BD679DE8-9C0C-44F0-9C7A-853E44AB5B23}">
      <dgm:prSet phldrT="[besedilo]" custT="1"/>
      <dgm:spPr/>
      <dgm:t>
        <a:bodyPr/>
        <a:lstStyle/>
        <a:p>
          <a:r>
            <a:rPr lang="sl-SI" sz="2400" dirty="0" smtClean="0"/>
            <a:t>ITA</a:t>
          </a:r>
        </a:p>
        <a:p>
          <a:r>
            <a:rPr lang="sl-SI" sz="2400" dirty="0" err="1" smtClean="0"/>
            <a:t>Casa</a:t>
          </a:r>
          <a:r>
            <a:rPr lang="sl-SI" sz="2400" dirty="0" smtClean="0"/>
            <a:t> e </a:t>
          </a:r>
          <a:r>
            <a:rPr lang="sl-SI" sz="2400" dirty="0" err="1" smtClean="0"/>
            <a:t>arredamento</a:t>
          </a:r>
          <a:endParaRPr lang="sl-SI" sz="2400" dirty="0"/>
        </a:p>
      </dgm:t>
    </dgm:pt>
    <dgm:pt modelId="{81597DBA-C0EC-4565-9AA4-87987D0F72CE}" type="parTrans" cxnId="{1D9011A1-7C7D-49D2-AE58-DD18C9804AB6}">
      <dgm:prSet/>
      <dgm:spPr/>
      <dgm:t>
        <a:bodyPr/>
        <a:lstStyle/>
        <a:p>
          <a:endParaRPr lang="sl-SI"/>
        </a:p>
      </dgm:t>
    </dgm:pt>
    <dgm:pt modelId="{A46AC87F-6AF6-4CC1-AD2E-BFDE67809594}" type="sibTrans" cxnId="{1D9011A1-7C7D-49D2-AE58-DD18C9804AB6}">
      <dgm:prSet/>
      <dgm:spPr/>
      <dgm:t>
        <a:bodyPr/>
        <a:lstStyle/>
        <a:p>
          <a:endParaRPr lang="sl-SI"/>
        </a:p>
      </dgm:t>
    </dgm:pt>
    <dgm:pt modelId="{01F78413-F914-420C-BCE1-8F5135646D83}">
      <dgm:prSet phldrT="[besedilo]" custT="1"/>
      <dgm:spPr/>
      <dgm:t>
        <a:bodyPr/>
        <a:lstStyle/>
        <a:p>
          <a:r>
            <a:rPr lang="sl-SI" sz="2400" b="1" dirty="0" smtClean="0"/>
            <a:t>likovni izdelek in predstavi-</a:t>
          </a:r>
          <a:r>
            <a:rPr lang="sl-SI" sz="2400" b="1" dirty="0" err="1" smtClean="0"/>
            <a:t>tev</a:t>
          </a:r>
          <a:r>
            <a:rPr lang="sl-SI" sz="2400" b="1" dirty="0" smtClean="0"/>
            <a:t> le-tega v ITA</a:t>
          </a:r>
          <a:endParaRPr lang="sl-SI" sz="2400" dirty="0" smtClean="0"/>
        </a:p>
        <a:p>
          <a:endParaRPr lang="sl-SI" sz="1600" dirty="0"/>
        </a:p>
      </dgm:t>
    </dgm:pt>
    <dgm:pt modelId="{2D813B9D-5AC3-44D4-9231-FE54C7864226}" type="parTrans" cxnId="{D8FEBD89-9F26-4A5C-9DBC-C0AFB09AEF58}">
      <dgm:prSet/>
      <dgm:spPr/>
      <dgm:t>
        <a:bodyPr/>
        <a:lstStyle/>
        <a:p>
          <a:endParaRPr lang="sl-SI"/>
        </a:p>
      </dgm:t>
    </dgm:pt>
    <dgm:pt modelId="{A07B5B63-47F5-4A80-88C8-E63165430B9C}" type="sibTrans" cxnId="{D8FEBD89-9F26-4A5C-9DBC-C0AFB09AEF58}">
      <dgm:prSet/>
      <dgm:spPr/>
      <dgm:t>
        <a:bodyPr/>
        <a:lstStyle/>
        <a:p>
          <a:endParaRPr lang="sl-SI"/>
        </a:p>
      </dgm:t>
    </dgm:pt>
    <dgm:pt modelId="{0711CB64-E71B-4D77-BA76-6D919C8CB50C}" type="pres">
      <dgm:prSet presAssocID="{636796D5-C598-4963-A62A-2F08D45671AE}" presName="linearFlow" presStyleCnt="0">
        <dgm:presLayoutVars>
          <dgm:dir/>
          <dgm:resizeHandles val="exact"/>
        </dgm:presLayoutVars>
      </dgm:prSet>
      <dgm:spPr/>
    </dgm:pt>
    <dgm:pt modelId="{6C87DD7C-4241-4A5F-A241-143C02948E1C}" type="pres">
      <dgm:prSet presAssocID="{F95DDEAD-3FBF-4163-9283-F30182024D17}" presName="node" presStyleLbl="node1" presStyleIdx="0" presStyleCnt="3" custScaleX="342216" custScaleY="36556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2F1B1ED-C275-406A-9EB3-8CD1AAEE4E9B}" type="pres">
      <dgm:prSet presAssocID="{4110DDCB-3A6F-403E-8838-6A003FB59F81}" presName="spacerL" presStyleCnt="0"/>
      <dgm:spPr/>
    </dgm:pt>
    <dgm:pt modelId="{872538C0-F224-4E63-AC3A-55B10596C91C}" type="pres">
      <dgm:prSet presAssocID="{4110DDCB-3A6F-403E-8838-6A003FB59F81}" presName="sibTrans" presStyleLbl="sibTrans2D1" presStyleIdx="0" presStyleCnt="2"/>
      <dgm:spPr/>
      <dgm:t>
        <a:bodyPr/>
        <a:lstStyle/>
        <a:p>
          <a:endParaRPr lang="sl-SI"/>
        </a:p>
      </dgm:t>
    </dgm:pt>
    <dgm:pt modelId="{AC6D9170-FBD0-408D-B0E5-FBCEED2937F4}" type="pres">
      <dgm:prSet presAssocID="{4110DDCB-3A6F-403E-8838-6A003FB59F81}" presName="spacerR" presStyleCnt="0"/>
      <dgm:spPr/>
    </dgm:pt>
    <dgm:pt modelId="{921B576F-64B3-4E39-B594-9EE729C9E007}" type="pres">
      <dgm:prSet presAssocID="{BD679DE8-9C0C-44F0-9C7A-853E44AB5B23}" presName="node" presStyleLbl="node1" presStyleIdx="1" presStyleCnt="3" custScaleX="358789" custScaleY="35686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6308BE6-0162-45B9-995B-460E6491E9B3}" type="pres">
      <dgm:prSet presAssocID="{A46AC87F-6AF6-4CC1-AD2E-BFDE67809594}" presName="spacerL" presStyleCnt="0"/>
      <dgm:spPr/>
    </dgm:pt>
    <dgm:pt modelId="{9D26C130-C5B9-41F9-893A-EA1F93672281}" type="pres">
      <dgm:prSet presAssocID="{A46AC87F-6AF6-4CC1-AD2E-BFDE67809594}" presName="sibTrans" presStyleLbl="sibTrans2D1" presStyleIdx="1" presStyleCnt="2"/>
      <dgm:spPr/>
      <dgm:t>
        <a:bodyPr/>
        <a:lstStyle/>
        <a:p>
          <a:endParaRPr lang="sl-SI"/>
        </a:p>
      </dgm:t>
    </dgm:pt>
    <dgm:pt modelId="{2C862CA5-EE96-432D-A313-50D67634EDB2}" type="pres">
      <dgm:prSet presAssocID="{A46AC87F-6AF6-4CC1-AD2E-BFDE67809594}" presName="spacerR" presStyleCnt="0"/>
      <dgm:spPr/>
    </dgm:pt>
    <dgm:pt modelId="{D69AAE8F-DADF-46C1-A173-9A4746645ADA}" type="pres">
      <dgm:prSet presAssocID="{01F78413-F914-420C-BCE1-8F5135646D83}" presName="node" presStyleLbl="node1" presStyleIdx="2" presStyleCnt="3" custScaleX="324698" custScaleY="405774" custLinFactNeighborX="4687" custLinFactNeighborY="-192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0F250A8-1787-4F96-A469-8C26ED7F4E43}" srcId="{636796D5-C598-4963-A62A-2F08D45671AE}" destId="{F95DDEAD-3FBF-4163-9283-F30182024D17}" srcOrd="0" destOrd="0" parTransId="{07467A09-36B4-4DCA-8618-C9B0E256570B}" sibTransId="{4110DDCB-3A6F-403E-8838-6A003FB59F81}"/>
    <dgm:cxn modelId="{BD13528B-B691-4942-AB13-77EB550FBB2F}" type="presOf" srcId="{BD679DE8-9C0C-44F0-9C7A-853E44AB5B23}" destId="{921B576F-64B3-4E39-B594-9EE729C9E007}" srcOrd="0" destOrd="0" presId="urn:microsoft.com/office/officeart/2005/8/layout/equation1"/>
    <dgm:cxn modelId="{48D80497-333E-469A-894D-32AA04DEDFDD}" type="presOf" srcId="{4110DDCB-3A6F-403E-8838-6A003FB59F81}" destId="{872538C0-F224-4E63-AC3A-55B10596C91C}" srcOrd="0" destOrd="0" presId="urn:microsoft.com/office/officeart/2005/8/layout/equation1"/>
    <dgm:cxn modelId="{A1C43D3D-17E3-467F-9025-EB51C7002DAB}" type="presOf" srcId="{636796D5-C598-4963-A62A-2F08D45671AE}" destId="{0711CB64-E71B-4D77-BA76-6D919C8CB50C}" srcOrd="0" destOrd="0" presId="urn:microsoft.com/office/officeart/2005/8/layout/equation1"/>
    <dgm:cxn modelId="{D8FEBD89-9F26-4A5C-9DBC-C0AFB09AEF58}" srcId="{636796D5-C598-4963-A62A-2F08D45671AE}" destId="{01F78413-F914-420C-BCE1-8F5135646D83}" srcOrd="2" destOrd="0" parTransId="{2D813B9D-5AC3-44D4-9231-FE54C7864226}" sibTransId="{A07B5B63-47F5-4A80-88C8-E63165430B9C}"/>
    <dgm:cxn modelId="{1D9011A1-7C7D-49D2-AE58-DD18C9804AB6}" srcId="{636796D5-C598-4963-A62A-2F08D45671AE}" destId="{BD679DE8-9C0C-44F0-9C7A-853E44AB5B23}" srcOrd="1" destOrd="0" parTransId="{81597DBA-C0EC-4565-9AA4-87987D0F72CE}" sibTransId="{A46AC87F-6AF6-4CC1-AD2E-BFDE67809594}"/>
    <dgm:cxn modelId="{D33372EA-6CB3-4931-ADCF-DAC73E5DFA33}" type="presOf" srcId="{F95DDEAD-3FBF-4163-9283-F30182024D17}" destId="{6C87DD7C-4241-4A5F-A241-143C02948E1C}" srcOrd="0" destOrd="0" presId="urn:microsoft.com/office/officeart/2005/8/layout/equation1"/>
    <dgm:cxn modelId="{F184153B-CDE0-4607-A4D4-ED82C1B4DC13}" type="presOf" srcId="{01F78413-F914-420C-BCE1-8F5135646D83}" destId="{D69AAE8F-DADF-46C1-A173-9A4746645ADA}" srcOrd="0" destOrd="0" presId="urn:microsoft.com/office/officeart/2005/8/layout/equation1"/>
    <dgm:cxn modelId="{A66A633E-4D31-497B-98FE-59D03562388C}" type="presOf" srcId="{A46AC87F-6AF6-4CC1-AD2E-BFDE67809594}" destId="{9D26C130-C5B9-41F9-893A-EA1F93672281}" srcOrd="0" destOrd="0" presId="urn:microsoft.com/office/officeart/2005/8/layout/equation1"/>
    <dgm:cxn modelId="{C7B33FAC-FB4D-4618-B6CC-D2BDB39A0B30}" type="presParOf" srcId="{0711CB64-E71B-4D77-BA76-6D919C8CB50C}" destId="{6C87DD7C-4241-4A5F-A241-143C02948E1C}" srcOrd="0" destOrd="0" presId="urn:microsoft.com/office/officeart/2005/8/layout/equation1"/>
    <dgm:cxn modelId="{76AC031D-A678-44C7-B103-C7970636B8F0}" type="presParOf" srcId="{0711CB64-E71B-4D77-BA76-6D919C8CB50C}" destId="{C2F1B1ED-C275-406A-9EB3-8CD1AAEE4E9B}" srcOrd="1" destOrd="0" presId="urn:microsoft.com/office/officeart/2005/8/layout/equation1"/>
    <dgm:cxn modelId="{A19F89A2-E89E-471C-899F-63AAD18958AF}" type="presParOf" srcId="{0711CB64-E71B-4D77-BA76-6D919C8CB50C}" destId="{872538C0-F224-4E63-AC3A-55B10596C91C}" srcOrd="2" destOrd="0" presId="urn:microsoft.com/office/officeart/2005/8/layout/equation1"/>
    <dgm:cxn modelId="{0772B48A-3C1F-4742-AB53-2741605CE115}" type="presParOf" srcId="{0711CB64-E71B-4D77-BA76-6D919C8CB50C}" destId="{AC6D9170-FBD0-408D-B0E5-FBCEED2937F4}" srcOrd="3" destOrd="0" presId="urn:microsoft.com/office/officeart/2005/8/layout/equation1"/>
    <dgm:cxn modelId="{C8E3657D-9FB8-4EE1-8BC2-01026FD941A8}" type="presParOf" srcId="{0711CB64-E71B-4D77-BA76-6D919C8CB50C}" destId="{921B576F-64B3-4E39-B594-9EE729C9E007}" srcOrd="4" destOrd="0" presId="urn:microsoft.com/office/officeart/2005/8/layout/equation1"/>
    <dgm:cxn modelId="{E667F008-C5BC-48E4-9DB4-805D95B65C34}" type="presParOf" srcId="{0711CB64-E71B-4D77-BA76-6D919C8CB50C}" destId="{B6308BE6-0162-45B9-995B-460E6491E9B3}" srcOrd="5" destOrd="0" presId="urn:microsoft.com/office/officeart/2005/8/layout/equation1"/>
    <dgm:cxn modelId="{E9FC6E9D-DC3A-412E-B3B0-B647644C4C86}" type="presParOf" srcId="{0711CB64-E71B-4D77-BA76-6D919C8CB50C}" destId="{9D26C130-C5B9-41F9-893A-EA1F93672281}" srcOrd="6" destOrd="0" presId="urn:microsoft.com/office/officeart/2005/8/layout/equation1"/>
    <dgm:cxn modelId="{7349A905-F0BB-4767-B945-F7E43DFF3962}" type="presParOf" srcId="{0711CB64-E71B-4D77-BA76-6D919C8CB50C}" destId="{2C862CA5-EE96-432D-A313-50D67634EDB2}" srcOrd="7" destOrd="0" presId="urn:microsoft.com/office/officeart/2005/8/layout/equation1"/>
    <dgm:cxn modelId="{15B6C54D-2E9F-4631-96F1-9F3BFCE48C5E}" type="presParOf" srcId="{0711CB64-E71B-4D77-BA76-6D919C8CB50C}" destId="{D69AAE8F-DADF-46C1-A173-9A4746645ADA}" srcOrd="8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5E0AA-A7EC-4BD6-B376-9EB8C483070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7D56D5F-AD1C-4ED3-B30B-96FC6E02657D}">
      <dgm:prSet phldrT="[besedilo]"/>
      <dgm:spPr/>
      <dgm:t>
        <a:bodyPr/>
        <a:lstStyle/>
        <a:p>
          <a:r>
            <a:rPr lang="sl-SI" dirty="0" smtClean="0"/>
            <a:t>ZAKAJ?</a:t>
          </a:r>
          <a:endParaRPr lang="sl-SI" dirty="0"/>
        </a:p>
      </dgm:t>
    </dgm:pt>
    <dgm:pt modelId="{FB348023-C848-41A8-B343-52F73479A1D3}" type="parTrans" cxnId="{9F316681-C808-4207-8D65-0D76A6628DC2}">
      <dgm:prSet/>
      <dgm:spPr/>
      <dgm:t>
        <a:bodyPr/>
        <a:lstStyle/>
        <a:p>
          <a:endParaRPr lang="sl-SI"/>
        </a:p>
      </dgm:t>
    </dgm:pt>
    <dgm:pt modelId="{D72A5AE0-D2E5-42FB-BA4F-4E4BA4A3568E}" type="sibTrans" cxnId="{9F316681-C808-4207-8D65-0D76A6628DC2}">
      <dgm:prSet/>
      <dgm:spPr/>
      <dgm:t>
        <a:bodyPr/>
        <a:lstStyle/>
        <a:p>
          <a:endParaRPr lang="sl-SI"/>
        </a:p>
      </dgm:t>
    </dgm:pt>
    <dgm:pt modelId="{6C7A26A5-0238-45F8-9C26-9080CB5833EC}">
      <dgm:prSet phldrT="[besedilo]" custT="1"/>
      <dgm:spPr/>
      <dgm:t>
        <a:bodyPr/>
        <a:lstStyle/>
        <a:p>
          <a:r>
            <a:rPr lang="sl-SI" sz="2400" dirty="0" smtClean="0"/>
            <a:t>aktivirati vse dijake</a:t>
          </a:r>
          <a:endParaRPr lang="sl-SI" sz="2400" dirty="0"/>
        </a:p>
      </dgm:t>
    </dgm:pt>
    <dgm:pt modelId="{A700A524-0D42-4583-B8E9-65CD922217E0}" type="parTrans" cxnId="{9FD293AE-66F0-4C22-B670-74FDEE6B038D}">
      <dgm:prSet/>
      <dgm:spPr/>
      <dgm:t>
        <a:bodyPr/>
        <a:lstStyle/>
        <a:p>
          <a:endParaRPr lang="sl-SI"/>
        </a:p>
      </dgm:t>
    </dgm:pt>
    <dgm:pt modelId="{D51152E9-7188-4BFB-BDC3-938E4DC77AF9}" type="sibTrans" cxnId="{9FD293AE-66F0-4C22-B670-74FDEE6B038D}">
      <dgm:prSet/>
      <dgm:spPr/>
      <dgm:t>
        <a:bodyPr/>
        <a:lstStyle/>
        <a:p>
          <a:endParaRPr lang="sl-SI"/>
        </a:p>
      </dgm:t>
    </dgm:pt>
    <dgm:pt modelId="{554864FE-0252-41A9-A930-A1AB7D2C7A7E}">
      <dgm:prSet phldrT="[besedilo]"/>
      <dgm:spPr/>
      <dgm:t>
        <a:bodyPr/>
        <a:lstStyle/>
        <a:p>
          <a:r>
            <a:rPr lang="sl-SI" dirty="0" smtClean="0"/>
            <a:t>KAKO?</a:t>
          </a:r>
          <a:endParaRPr lang="sl-SI" dirty="0"/>
        </a:p>
      </dgm:t>
    </dgm:pt>
    <dgm:pt modelId="{9911CD0E-527C-43D4-B27A-1D9D6D5D1274}" type="parTrans" cxnId="{99E9590D-2524-4F25-96F4-469407C79C67}">
      <dgm:prSet/>
      <dgm:spPr/>
      <dgm:t>
        <a:bodyPr/>
        <a:lstStyle/>
        <a:p>
          <a:endParaRPr lang="sl-SI"/>
        </a:p>
      </dgm:t>
    </dgm:pt>
    <dgm:pt modelId="{8E842C81-0566-4899-B4CC-E8D008653402}" type="sibTrans" cxnId="{99E9590D-2524-4F25-96F4-469407C79C67}">
      <dgm:prSet/>
      <dgm:spPr/>
      <dgm:t>
        <a:bodyPr/>
        <a:lstStyle/>
        <a:p>
          <a:endParaRPr lang="sl-SI"/>
        </a:p>
      </dgm:t>
    </dgm:pt>
    <dgm:pt modelId="{EA06C9AF-7953-4D0E-8579-ECD5A3967FE6}">
      <dgm:prSet phldrT="[besedilo]" custT="1"/>
      <dgm:spPr/>
      <dgm:t>
        <a:bodyPr/>
        <a:lstStyle/>
        <a:p>
          <a:r>
            <a:rPr lang="sl-SI" sz="2400" dirty="0" smtClean="0"/>
            <a:t>2 učitelja</a:t>
          </a:r>
          <a:endParaRPr lang="sl-SI" sz="2400" dirty="0"/>
        </a:p>
      </dgm:t>
    </dgm:pt>
    <dgm:pt modelId="{8A23B830-CBDE-42EF-94CE-C06AC7A99C48}" type="parTrans" cxnId="{3C6F865B-D0C9-44AD-BB31-D7C1755766A7}">
      <dgm:prSet/>
      <dgm:spPr/>
      <dgm:t>
        <a:bodyPr/>
        <a:lstStyle/>
        <a:p>
          <a:endParaRPr lang="sl-SI"/>
        </a:p>
      </dgm:t>
    </dgm:pt>
    <dgm:pt modelId="{24EDFE3A-A0B5-45A5-85FC-44CC3851DAE0}" type="sibTrans" cxnId="{3C6F865B-D0C9-44AD-BB31-D7C1755766A7}">
      <dgm:prSet/>
      <dgm:spPr/>
      <dgm:t>
        <a:bodyPr/>
        <a:lstStyle/>
        <a:p>
          <a:endParaRPr lang="sl-SI"/>
        </a:p>
      </dgm:t>
    </dgm:pt>
    <dgm:pt modelId="{354D9916-CC50-4423-BF40-2972C0CD8BD2}">
      <dgm:prSet custT="1"/>
      <dgm:spPr/>
      <dgm:t>
        <a:bodyPr/>
        <a:lstStyle/>
        <a:p>
          <a:r>
            <a:rPr lang="sl-SI" sz="2400" b="0" dirty="0" smtClean="0"/>
            <a:t>številčen oddelek</a:t>
          </a:r>
        </a:p>
      </dgm:t>
    </dgm:pt>
    <dgm:pt modelId="{AD0A5A82-903F-457C-88F4-3CDF899A9CFA}" type="parTrans" cxnId="{FE841696-2A69-4F23-A834-2B41A651947F}">
      <dgm:prSet/>
      <dgm:spPr/>
      <dgm:t>
        <a:bodyPr/>
        <a:lstStyle/>
        <a:p>
          <a:endParaRPr lang="sl-SI"/>
        </a:p>
      </dgm:t>
    </dgm:pt>
    <dgm:pt modelId="{B0D391A1-6F78-482C-99FA-62F67333BD40}" type="sibTrans" cxnId="{FE841696-2A69-4F23-A834-2B41A651947F}">
      <dgm:prSet/>
      <dgm:spPr/>
      <dgm:t>
        <a:bodyPr/>
        <a:lstStyle/>
        <a:p>
          <a:endParaRPr lang="sl-SI"/>
        </a:p>
      </dgm:t>
    </dgm:pt>
    <dgm:pt modelId="{7450D8EE-1AC3-4CA7-8DC2-98D187941240}">
      <dgm:prSet phldrT="[besedilo]" custT="1"/>
      <dgm:spPr/>
      <dgm:t>
        <a:bodyPr/>
        <a:lstStyle/>
        <a:p>
          <a:r>
            <a:rPr lang="sl-SI" sz="2400" dirty="0" smtClean="0"/>
            <a:t>delo v skupinah</a:t>
          </a:r>
          <a:endParaRPr lang="sl-SI" sz="2400" dirty="0"/>
        </a:p>
      </dgm:t>
    </dgm:pt>
    <dgm:pt modelId="{07FC9B18-77FF-4DEE-8D71-C5653EE9404B}" type="sibTrans" cxnId="{C62A4292-7DE0-4E5D-81C9-C1E2D293CA9C}">
      <dgm:prSet/>
      <dgm:spPr/>
      <dgm:t>
        <a:bodyPr/>
        <a:lstStyle/>
        <a:p>
          <a:endParaRPr lang="sl-SI"/>
        </a:p>
      </dgm:t>
    </dgm:pt>
    <dgm:pt modelId="{E48296D2-3CE2-41B5-B7D5-82F5FB046636}" type="parTrans" cxnId="{C62A4292-7DE0-4E5D-81C9-C1E2D293CA9C}">
      <dgm:prSet/>
      <dgm:spPr/>
      <dgm:t>
        <a:bodyPr/>
        <a:lstStyle/>
        <a:p>
          <a:endParaRPr lang="sl-SI"/>
        </a:p>
      </dgm:t>
    </dgm:pt>
    <dgm:pt modelId="{A7B0D49D-839C-4271-8443-E645CE9A03C8}">
      <dgm:prSet/>
      <dgm:spPr/>
      <dgm:t>
        <a:bodyPr/>
        <a:lstStyle/>
        <a:p>
          <a:r>
            <a:rPr lang="sl-SI" dirty="0" smtClean="0"/>
            <a:t>ČEMU?</a:t>
          </a:r>
          <a:endParaRPr lang="sl-SI" dirty="0"/>
        </a:p>
      </dgm:t>
    </dgm:pt>
    <dgm:pt modelId="{220FC14E-3AF0-4711-A417-EBA331E38361}" type="parTrans" cxnId="{B8D2F1A9-01B7-46D7-BC66-9408C4FA6D6B}">
      <dgm:prSet/>
      <dgm:spPr/>
      <dgm:t>
        <a:bodyPr/>
        <a:lstStyle/>
        <a:p>
          <a:endParaRPr lang="sl-SI"/>
        </a:p>
      </dgm:t>
    </dgm:pt>
    <dgm:pt modelId="{663EB326-FF27-40C0-9728-F26FBD7FC4B3}" type="sibTrans" cxnId="{B8D2F1A9-01B7-46D7-BC66-9408C4FA6D6B}">
      <dgm:prSet/>
      <dgm:spPr/>
      <dgm:t>
        <a:bodyPr/>
        <a:lstStyle/>
        <a:p>
          <a:endParaRPr lang="sl-SI"/>
        </a:p>
      </dgm:t>
    </dgm:pt>
    <dgm:pt modelId="{10F66CDC-583D-40BD-93F3-24D091A6965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400" dirty="0" smtClean="0"/>
            <a:t>lažji nadzor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dirty="0"/>
        </a:p>
      </dgm:t>
    </dgm:pt>
    <dgm:pt modelId="{3E745F98-70F8-434A-AB4E-CFAB80577752}" type="parTrans" cxnId="{6472A2EA-087A-469D-9475-3626461DDD32}">
      <dgm:prSet/>
      <dgm:spPr/>
      <dgm:t>
        <a:bodyPr/>
        <a:lstStyle/>
        <a:p>
          <a:endParaRPr lang="sl-SI"/>
        </a:p>
      </dgm:t>
    </dgm:pt>
    <dgm:pt modelId="{9FA2A118-B3B7-40E1-B5DD-3406773DD23E}" type="sibTrans" cxnId="{6472A2EA-087A-469D-9475-3626461DDD32}">
      <dgm:prSet/>
      <dgm:spPr/>
      <dgm:t>
        <a:bodyPr/>
        <a:lstStyle/>
        <a:p>
          <a:endParaRPr lang="sl-SI"/>
        </a:p>
      </dgm:t>
    </dgm:pt>
    <dgm:pt modelId="{E4C6FF71-E6FE-4A54-9630-6CA5BCE2C0D3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400" dirty="0" smtClean="0"/>
            <a:t>cilji 2 predmetov v krajšem času</a:t>
          </a:r>
        </a:p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dirty="0"/>
        </a:p>
      </dgm:t>
    </dgm:pt>
    <dgm:pt modelId="{0102F63D-199C-4A30-AC31-98D815B05D87}" type="parTrans" cxnId="{629FFE87-C7EE-4C38-9593-8A2283ABD4B0}">
      <dgm:prSet/>
      <dgm:spPr/>
      <dgm:t>
        <a:bodyPr/>
        <a:lstStyle/>
        <a:p>
          <a:endParaRPr lang="sl-SI"/>
        </a:p>
      </dgm:t>
    </dgm:pt>
    <dgm:pt modelId="{1BFC72CE-2A82-46C8-B0F8-6A0794C7CE39}" type="sibTrans" cxnId="{629FFE87-C7EE-4C38-9593-8A2283ABD4B0}">
      <dgm:prSet/>
      <dgm:spPr/>
      <dgm:t>
        <a:bodyPr/>
        <a:lstStyle/>
        <a:p>
          <a:endParaRPr lang="sl-SI"/>
        </a:p>
      </dgm:t>
    </dgm:pt>
    <dgm:pt modelId="{1CC29467-E6F7-4F1C-89D7-557FC252525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400" dirty="0" smtClean="0"/>
            <a:t>ocena iz 2 predmetov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700" dirty="0"/>
        </a:p>
      </dgm:t>
    </dgm:pt>
    <dgm:pt modelId="{1BF17038-4B49-4E49-A2BF-592B58B63612}" type="parTrans" cxnId="{93C0F3F1-1FFE-44A8-A1D7-E1D9F378AC8C}">
      <dgm:prSet/>
      <dgm:spPr/>
      <dgm:t>
        <a:bodyPr/>
        <a:lstStyle/>
        <a:p>
          <a:endParaRPr lang="sl-SI"/>
        </a:p>
      </dgm:t>
    </dgm:pt>
    <dgm:pt modelId="{18DE45D4-063E-4458-87D7-70AC2FC93F35}" type="sibTrans" cxnId="{93C0F3F1-1FFE-44A8-A1D7-E1D9F378AC8C}">
      <dgm:prSet/>
      <dgm:spPr/>
      <dgm:t>
        <a:bodyPr/>
        <a:lstStyle/>
        <a:p>
          <a:endParaRPr lang="sl-SI"/>
        </a:p>
      </dgm:t>
    </dgm:pt>
    <dgm:pt modelId="{F5F97913-A8D8-4AD8-85FB-96C5138A0A93}" type="pres">
      <dgm:prSet presAssocID="{5DF5E0AA-A7EC-4BD6-B376-9EB8C4830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41FBC46B-5FA4-402E-8263-BD27B3832C32}" type="pres">
      <dgm:prSet presAssocID="{87D56D5F-AD1C-4ED3-B30B-96FC6E02657D}" presName="root" presStyleCnt="0"/>
      <dgm:spPr/>
    </dgm:pt>
    <dgm:pt modelId="{A41B5322-58D1-45F9-B62B-BE75FCD36F3E}" type="pres">
      <dgm:prSet presAssocID="{87D56D5F-AD1C-4ED3-B30B-96FC6E02657D}" presName="rootComposite" presStyleCnt="0"/>
      <dgm:spPr/>
    </dgm:pt>
    <dgm:pt modelId="{D7D5B085-B24B-4C86-B6B8-37C98315BEB5}" type="pres">
      <dgm:prSet presAssocID="{87D56D5F-AD1C-4ED3-B30B-96FC6E02657D}" presName="rootText" presStyleLbl="node1" presStyleIdx="0" presStyleCnt="3"/>
      <dgm:spPr/>
      <dgm:t>
        <a:bodyPr/>
        <a:lstStyle/>
        <a:p>
          <a:endParaRPr lang="sl-SI"/>
        </a:p>
      </dgm:t>
    </dgm:pt>
    <dgm:pt modelId="{225BA6C5-C1AA-4A1B-A5DA-D3C2165B2513}" type="pres">
      <dgm:prSet presAssocID="{87D56D5F-AD1C-4ED3-B30B-96FC6E02657D}" presName="rootConnector" presStyleLbl="node1" presStyleIdx="0" presStyleCnt="3"/>
      <dgm:spPr/>
      <dgm:t>
        <a:bodyPr/>
        <a:lstStyle/>
        <a:p>
          <a:endParaRPr lang="sl-SI"/>
        </a:p>
      </dgm:t>
    </dgm:pt>
    <dgm:pt modelId="{0B5C1624-4BCE-437E-A948-DCA1229D9A58}" type="pres">
      <dgm:prSet presAssocID="{87D56D5F-AD1C-4ED3-B30B-96FC6E02657D}" presName="childShape" presStyleCnt="0"/>
      <dgm:spPr/>
    </dgm:pt>
    <dgm:pt modelId="{2CEF4CE2-6BDA-47F6-B6EE-FC7FA2221F47}" type="pres">
      <dgm:prSet presAssocID="{AD0A5A82-903F-457C-88F4-3CDF899A9CFA}" presName="Name13" presStyleLbl="parChTrans1D2" presStyleIdx="0" presStyleCnt="7"/>
      <dgm:spPr/>
      <dgm:t>
        <a:bodyPr/>
        <a:lstStyle/>
        <a:p>
          <a:endParaRPr lang="sl-SI"/>
        </a:p>
      </dgm:t>
    </dgm:pt>
    <dgm:pt modelId="{6E0C0EC9-0E83-46E6-B84F-19A966E6E920}" type="pres">
      <dgm:prSet presAssocID="{354D9916-CC50-4423-BF40-2972C0CD8BD2}" presName="childText" presStyleLbl="bgAcc1" presStyleIdx="0" presStyleCnt="7" custScaleX="110854" custScaleY="11140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4F7154-B1F1-48E6-BFB7-E2EC1AABF5EA}" type="pres">
      <dgm:prSet presAssocID="{A700A524-0D42-4583-B8E9-65CD922217E0}" presName="Name13" presStyleLbl="parChTrans1D2" presStyleIdx="1" presStyleCnt="7"/>
      <dgm:spPr/>
      <dgm:t>
        <a:bodyPr/>
        <a:lstStyle/>
        <a:p>
          <a:endParaRPr lang="sl-SI"/>
        </a:p>
      </dgm:t>
    </dgm:pt>
    <dgm:pt modelId="{FEB342CF-5878-463C-B982-080077C1B1B4}" type="pres">
      <dgm:prSet presAssocID="{6C7A26A5-0238-45F8-9C26-9080CB5833EC}" presName="childText" presStyleLbl="bgAcc1" presStyleIdx="1" presStyleCnt="7" custScaleX="102741" custScaleY="11405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B1205A1-14E7-45FF-9AA3-BA6FD119C6E1}" type="pres">
      <dgm:prSet presAssocID="{554864FE-0252-41A9-A930-A1AB7D2C7A7E}" presName="root" presStyleCnt="0"/>
      <dgm:spPr/>
    </dgm:pt>
    <dgm:pt modelId="{810A8DBE-C964-457B-A4AE-A72FC29585E0}" type="pres">
      <dgm:prSet presAssocID="{554864FE-0252-41A9-A930-A1AB7D2C7A7E}" presName="rootComposite" presStyleCnt="0"/>
      <dgm:spPr/>
    </dgm:pt>
    <dgm:pt modelId="{B8CEF0D6-46F1-4F71-8514-AFF9F1468F46}" type="pres">
      <dgm:prSet presAssocID="{554864FE-0252-41A9-A930-A1AB7D2C7A7E}" presName="rootText" presStyleLbl="node1" presStyleIdx="1" presStyleCnt="3"/>
      <dgm:spPr/>
      <dgm:t>
        <a:bodyPr/>
        <a:lstStyle/>
        <a:p>
          <a:endParaRPr lang="sl-SI"/>
        </a:p>
      </dgm:t>
    </dgm:pt>
    <dgm:pt modelId="{06DA6826-5088-4BF1-9EA1-7E338D7DE79F}" type="pres">
      <dgm:prSet presAssocID="{554864FE-0252-41A9-A930-A1AB7D2C7A7E}" presName="rootConnector" presStyleLbl="node1" presStyleIdx="1" presStyleCnt="3"/>
      <dgm:spPr/>
      <dgm:t>
        <a:bodyPr/>
        <a:lstStyle/>
        <a:p>
          <a:endParaRPr lang="sl-SI"/>
        </a:p>
      </dgm:t>
    </dgm:pt>
    <dgm:pt modelId="{FEC6D853-5A99-49AB-816C-7471CBF23762}" type="pres">
      <dgm:prSet presAssocID="{554864FE-0252-41A9-A930-A1AB7D2C7A7E}" presName="childShape" presStyleCnt="0"/>
      <dgm:spPr/>
    </dgm:pt>
    <dgm:pt modelId="{6A8A474E-5CFF-4CA9-995A-24A900D00F8B}" type="pres">
      <dgm:prSet presAssocID="{E48296D2-3CE2-41B5-B7D5-82F5FB046636}" presName="Name13" presStyleLbl="parChTrans1D2" presStyleIdx="2" presStyleCnt="7"/>
      <dgm:spPr/>
      <dgm:t>
        <a:bodyPr/>
        <a:lstStyle/>
        <a:p>
          <a:endParaRPr lang="sl-SI"/>
        </a:p>
      </dgm:t>
    </dgm:pt>
    <dgm:pt modelId="{796AB48B-926B-40B1-A4CF-EE62AC7F85DD}" type="pres">
      <dgm:prSet presAssocID="{7450D8EE-1AC3-4CA7-8DC2-98D187941240}" presName="childText" presStyleLbl="bgAcc1" presStyleIdx="2" presStyleCnt="7" custScaleX="114044" custScaleY="1335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DB1D00-5627-48C0-AA71-7AB9967BBE68}" type="pres">
      <dgm:prSet presAssocID="{8A23B830-CBDE-42EF-94CE-C06AC7A99C48}" presName="Name13" presStyleLbl="parChTrans1D2" presStyleIdx="3" presStyleCnt="7"/>
      <dgm:spPr/>
      <dgm:t>
        <a:bodyPr/>
        <a:lstStyle/>
        <a:p>
          <a:endParaRPr lang="sl-SI"/>
        </a:p>
      </dgm:t>
    </dgm:pt>
    <dgm:pt modelId="{A498F02B-C67E-4481-A393-FD1D2C2EA1E0}" type="pres">
      <dgm:prSet presAssocID="{EA06C9AF-7953-4D0E-8579-ECD5A3967FE6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79B2650-C999-44BE-80F3-E0FFF2A80B2D}" type="pres">
      <dgm:prSet presAssocID="{A7B0D49D-839C-4271-8443-E645CE9A03C8}" presName="root" presStyleCnt="0"/>
      <dgm:spPr/>
    </dgm:pt>
    <dgm:pt modelId="{74284783-E983-4645-A27A-AAFB5DDE9EBD}" type="pres">
      <dgm:prSet presAssocID="{A7B0D49D-839C-4271-8443-E645CE9A03C8}" presName="rootComposite" presStyleCnt="0"/>
      <dgm:spPr/>
    </dgm:pt>
    <dgm:pt modelId="{19742A6B-F99F-4632-87EA-61150B501114}" type="pres">
      <dgm:prSet presAssocID="{A7B0D49D-839C-4271-8443-E645CE9A03C8}" presName="rootText" presStyleLbl="node1" presStyleIdx="2" presStyleCnt="3"/>
      <dgm:spPr/>
      <dgm:t>
        <a:bodyPr/>
        <a:lstStyle/>
        <a:p>
          <a:endParaRPr lang="sl-SI"/>
        </a:p>
      </dgm:t>
    </dgm:pt>
    <dgm:pt modelId="{123F74CC-A599-48EE-B5C5-F25E2F15E5D0}" type="pres">
      <dgm:prSet presAssocID="{A7B0D49D-839C-4271-8443-E645CE9A03C8}" presName="rootConnector" presStyleLbl="node1" presStyleIdx="2" presStyleCnt="3"/>
      <dgm:spPr/>
      <dgm:t>
        <a:bodyPr/>
        <a:lstStyle/>
        <a:p>
          <a:endParaRPr lang="sl-SI"/>
        </a:p>
      </dgm:t>
    </dgm:pt>
    <dgm:pt modelId="{BBB542BD-47AF-4A03-B69E-C0B31F15B94E}" type="pres">
      <dgm:prSet presAssocID="{A7B0D49D-839C-4271-8443-E645CE9A03C8}" presName="childShape" presStyleCnt="0"/>
      <dgm:spPr/>
    </dgm:pt>
    <dgm:pt modelId="{3C2377F5-039A-4BA0-AA6D-3D88AB3399B6}" type="pres">
      <dgm:prSet presAssocID="{3E745F98-70F8-434A-AB4E-CFAB80577752}" presName="Name13" presStyleLbl="parChTrans1D2" presStyleIdx="4" presStyleCnt="7"/>
      <dgm:spPr/>
      <dgm:t>
        <a:bodyPr/>
        <a:lstStyle/>
        <a:p>
          <a:endParaRPr lang="sl-SI"/>
        </a:p>
      </dgm:t>
    </dgm:pt>
    <dgm:pt modelId="{C1086B8F-23B0-4625-BBD3-67C701B8A702}" type="pres">
      <dgm:prSet presAssocID="{10F66CDC-583D-40BD-93F3-24D091A6965E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751C14C-32F7-4F3E-BD18-478F455FCD9D}" type="pres">
      <dgm:prSet presAssocID="{0102F63D-199C-4A30-AC31-98D815B05D87}" presName="Name13" presStyleLbl="parChTrans1D2" presStyleIdx="5" presStyleCnt="7"/>
      <dgm:spPr/>
      <dgm:t>
        <a:bodyPr/>
        <a:lstStyle/>
        <a:p>
          <a:endParaRPr lang="sl-SI"/>
        </a:p>
      </dgm:t>
    </dgm:pt>
    <dgm:pt modelId="{75A88FAD-057F-4242-9A2D-C226511BD620}" type="pres">
      <dgm:prSet presAssocID="{E4C6FF71-E6FE-4A54-9630-6CA5BCE2C0D3}" presName="childText" presStyleLbl="bgAcc1" presStyleIdx="5" presStyleCnt="7" custScaleX="184777" custScaleY="11407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DEF26BA-F9FA-4B7D-B6E1-B0EC75222EDD}" type="pres">
      <dgm:prSet presAssocID="{1BF17038-4B49-4E49-A2BF-592B58B63612}" presName="Name13" presStyleLbl="parChTrans1D2" presStyleIdx="6" presStyleCnt="7"/>
      <dgm:spPr/>
      <dgm:t>
        <a:bodyPr/>
        <a:lstStyle/>
        <a:p>
          <a:endParaRPr lang="sl-SI"/>
        </a:p>
      </dgm:t>
    </dgm:pt>
    <dgm:pt modelId="{BA337030-2772-4651-8323-BAC7067D9108}" type="pres">
      <dgm:prSet presAssocID="{1CC29467-E6F7-4F1C-89D7-557FC252525B}" presName="childText" presStyleLbl="bgAcc1" presStyleIdx="6" presStyleCnt="7" custScaleX="153993" custScaleY="11280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62A4292-7DE0-4E5D-81C9-C1E2D293CA9C}" srcId="{554864FE-0252-41A9-A930-A1AB7D2C7A7E}" destId="{7450D8EE-1AC3-4CA7-8DC2-98D187941240}" srcOrd="0" destOrd="0" parTransId="{E48296D2-3CE2-41B5-B7D5-82F5FB046636}" sibTransId="{07FC9B18-77FF-4DEE-8D71-C5653EE9404B}"/>
    <dgm:cxn modelId="{6472A2EA-087A-469D-9475-3626461DDD32}" srcId="{A7B0D49D-839C-4271-8443-E645CE9A03C8}" destId="{10F66CDC-583D-40BD-93F3-24D091A6965E}" srcOrd="0" destOrd="0" parTransId="{3E745F98-70F8-434A-AB4E-CFAB80577752}" sibTransId="{9FA2A118-B3B7-40E1-B5DD-3406773DD23E}"/>
    <dgm:cxn modelId="{3C6F865B-D0C9-44AD-BB31-D7C1755766A7}" srcId="{554864FE-0252-41A9-A930-A1AB7D2C7A7E}" destId="{EA06C9AF-7953-4D0E-8579-ECD5A3967FE6}" srcOrd="1" destOrd="0" parTransId="{8A23B830-CBDE-42EF-94CE-C06AC7A99C48}" sibTransId="{24EDFE3A-A0B5-45A5-85FC-44CC3851DAE0}"/>
    <dgm:cxn modelId="{BF5D0173-F2A2-4529-9922-3B8FC386BE27}" type="presOf" srcId="{0102F63D-199C-4A30-AC31-98D815B05D87}" destId="{8751C14C-32F7-4F3E-BD18-478F455FCD9D}" srcOrd="0" destOrd="0" presId="urn:microsoft.com/office/officeart/2005/8/layout/hierarchy3"/>
    <dgm:cxn modelId="{45514177-166A-41FB-B709-7E3FB298B6C1}" type="presOf" srcId="{3E745F98-70F8-434A-AB4E-CFAB80577752}" destId="{3C2377F5-039A-4BA0-AA6D-3D88AB3399B6}" srcOrd="0" destOrd="0" presId="urn:microsoft.com/office/officeart/2005/8/layout/hierarchy3"/>
    <dgm:cxn modelId="{0BBD8121-CCEE-4DD8-9373-A73720F47FAD}" type="presOf" srcId="{87D56D5F-AD1C-4ED3-B30B-96FC6E02657D}" destId="{225BA6C5-C1AA-4A1B-A5DA-D3C2165B2513}" srcOrd="1" destOrd="0" presId="urn:microsoft.com/office/officeart/2005/8/layout/hierarchy3"/>
    <dgm:cxn modelId="{B8FF2102-1612-4043-9E67-13EE3C45FFBD}" type="presOf" srcId="{A7B0D49D-839C-4271-8443-E645CE9A03C8}" destId="{123F74CC-A599-48EE-B5C5-F25E2F15E5D0}" srcOrd="1" destOrd="0" presId="urn:microsoft.com/office/officeart/2005/8/layout/hierarchy3"/>
    <dgm:cxn modelId="{19EE29E8-A531-4611-A783-5FCED3FC0154}" type="presOf" srcId="{1BF17038-4B49-4E49-A2BF-592B58B63612}" destId="{7DEF26BA-F9FA-4B7D-B6E1-B0EC75222EDD}" srcOrd="0" destOrd="0" presId="urn:microsoft.com/office/officeart/2005/8/layout/hierarchy3"/>
    <dgm:cxn modelId="{FBC12727-DA9D-49AD-B486-2FEC92710263}" type="presOf" srcId="{A700A524-0D42-4583-B8E9-65CD922217E0}" destId="{1F4F7154-B1F1-48E6-BFB7-E2EC1AABF5EA}" srcOrd="0" destOrd="0" presId="urn:microsoft.com/office/officeart/2005/8/layout/hierarchy3"/>
    <dgm:cxn modelId="{9F316681-C808-4207-8D65-0D76A6628DC2}" srcId="{5DF5E0AA-A7EC-4BD6-B376-9EB8C4830708}" destId="{87D56D5F-AD1C-4ED3-B30B-96FC6E02657D}" srcOrd="0" destOrd="0" parTransId="{FB348023-C848-41A8-B343-52F73479A1D3}" sibTransId="{D72A5AE0-D2E5-42FB-BA4F-4E4BA4A3568E}"/>
    <dgm:cxn modelId="{DC782FC3-2E13-4AC8-8429-1E9F38DC6746}" type="presOf" srcId="{354D9916-CC50-4423-BF40-2972C0CD8BD2}" destId="{6E0C0EC9-0E83-46E6-B84F-19A966E6E920}" srcOrd="0" destOrd="0" presId="urn:microsoft.com/office/officeart/2005/8/layout/hierarchy3"/>
    <dgm:cxn modelId="{B2B8F883-E514-456D-83FD-8CE7C70FDE53}" type="presOf" srcId="{87D56D5F-AD1C-4ED3-B30B-96FC6E02657D}" destId="{D7D5B085-B24B-4C86-B6B8-37C98315BEB5}" srcOrd="0" destOrd="0" presId="urn:microsoft.com/office/officeart/2005/8/layout/hierarchy3"/>
    <dgm:cxn modelId="{93C0F3F1-1FFE-44A8-A1D7-E1D9F378AC8C}" srcId="{A7B0D49D-839C-4271-8443-E645CE9A03C8}" destId="{1CC29467-E6F7-4F1C-89D7-557FC252525B}" srcOrd="2" destOrd="0" parTransId="{1BF17038-4B49-4E49-A2BF-592B58B63612}" sibTransId="{18DE45D4-063E-4458-87D7-70AC2FC93F35}"/>
    <dgm:cxn modelId="{D3A56675-BBFD-4400-BF1B-8696D7853A23}" type="presOf" srcId="{AD0A5A82-903F-457C-88F4-3CDF899A9CFA}" destId="{2CEF4CE2-6BDA-47F6-B6EE-FC7FA2221F47}" srcOrd="0" destOrd="0" presId="urn:microsoft.com/office/officeart/2005/8/layout/hierarchy3"/>
    <dgm:cxn modelId="{99746061-02B3-4371-9FF2-5469959AD64A}" type="presOf" srcId="{6C7A26A5-0238-45F8-9C26-9080CB5833EC}" destId="{FEB342CF-5878-463C-B982-080077C1B1B4}" srcOrd="0" destOrd="0" presId="urn:microsoft.com/office/officeart/2005/8/layout/hierarchy3"/>
    <dgm:cxn modelId="{635DDFD5-21DF-423C-ACAE-BC939F85442E}" type="presOf" srcId="{1CC29467-E6F7-4F1C-89D7-557FC252525B}" destId="{BA337030-2772-4651-8323-BAC7067D9108}" srcOrd="0" destOrd="0" presId="urn:microsoft.com/office/officeart/2005/8/layout/hierarchy3"/>
    <dgm:cxn modelId="{B8D2F1A9-01B7-46D7-BC66-9408C4FA6D6B}" srcId="{5DF5E0AA-A7EC-4BD6-B376-9EB8C4830708}" destId="{A7B0D49D-839C-4271-8443-E645CE9A03C8}" srcOrd="2" destOrd="0" parTransId="{220FC14E-3AF0-4711-A417-EBA331E38361}" sibTransId="{663EB326-FF27-40C0-9728-F26FBD7FC4B3}"/>
    <dgm:cxn modelId="{19B69934-3B11-467A-8C65-42462ACA37C5}" type="presOf" srcId="{8A23B830-CBDE-42EF-94CE-C06AC7A99C48}" destId="{16DB1D00-5627-48C0-AA71-7AB9967BBE68}" srcOrd="0" destOrd="0" presId="urn:microsoft.com/office/officeart/2005/8/layout/hierarchy3"/>
    <dgm:cxn modelId="{629FFE87-C7EE-4C38-9593-8A2283ABD4B0}" srcId="{A7B0D49D-839C-4271-8443-E645CE9A03C8}" destId="{E4C6FF71-E6FE-4A54-9630-6CA5BCE2C0D3}" srcOrd="1" destOrd="0" parTransId="{0102F63D-199C-4A30-AC31-98D815B05D87}" sibTransId="{1BFC72CE-2A82-46C8-B0F8-6A0794C7CE39}"/>
    <dgm:cxn modelId="{74E8F91A-29E2-47F4-84D7-79DCF1F13854}" type="presOf" srcId="{554864FE-0252-41A9-A930-A1AB7D2C7A7E}" destId="{06DA6826-5088-4BF1-9EA1-7E338D7DE79F}" srcOrd="1" destOrd="0" presId="urn:microsoft.com/office/officeart/2005/8/layout/hierarchy3"/>
    <dgm:cxn modelId="{100E482D-9254-4F01-A606-EA135C563E74}" type="presOf" srcId="{A7B0D49D-839C-4271-8443-E645CE9A03C8}" destId="{19742A6B-F99F-4632-87EA-61150B501114}" srcOrd="0" destOrd="0" presId="urn:microsoft.com/office/officeart/2005/8/layout/hierarchy3"/>
    <dgm:cxn modelId="{FE841696-2A69-4F23-A834-2B41A651947F}" srcId="{87D56D5F-AD1C-4ED3-B30B-96FC6E02657D}" destId="{354D9916-CC50-4423-BF40-2972C0CD8BD2}" srcOrd="0" destOrd="0" parTransId="{AD0A5A82-903F-457C-88F4-3CDF899A9CFA}" sibTransId="{B0D391A1-6F78-482C-99FA-62F67333BD40}"/>
    <dgm:cxn modelId="{9965CC72-7C41-4CC7-9C93-1CCD92AAA4AC}" type="presOf" srcId="{554864FE-0252-41A9-A930-A1AB7D2C7A7E}" destId="{B8CEF0D6-46F1-4F71-8514-AFF9F1468F46}" srcOrd="0" destOrd="0" presId="urn:microsoft.com/office/officeart/2005/8/layout/hierarchy3"/>
    <dgm:cxn modelId="{E2C16A47-79FC-4F1A-8B0C-78C0357FF200}" type="presOf" srcId="{EA06C9AF-7953-4D0E-8579-ECD5A3967FE6}" destId="{A498F02B-C67E-4481-A393-FD1D2C2EA1E0}" srcOrd="0" destOrd="0" presId="urn:microsoft.com/office/officeart/2005/8/layout/hierarchy3"/>
    <dgm:cxn modelId="{68EF9548-3A5C-483D-8C03-BD0284AA72D6}" type="presOf" srcId="{7450D8EE-1AC3-4CA7-8DC2-98D187941240}" destId="{796AB48B-926B-40B1-A4CF-EE62AC7F85DD}" srcOrd="0" destOrd="0" presId="urn:microsoft.com/office/officeart/2005/8/layout/hierarchy3"/>
    <dgm:cxn modelId="{3D75BFD7-95C6-43B8-894B-E1BD43925816}" type="presOf" srcId="{E4C6FF71-E6FE-4A54-9630-6CA5BCE2C0D3}" destId="{75A88FAD-057F-4242-9A2D-C226511BD620}" srcOrd="0" destOrd="0" presId="urn:microsoft.com/office/officeart/2005/8/layout/hierarchy3"/>
    <dgm:cxn modelId="{99E9590D-2524-4F25-96F4-469407C79C67}" srcId="{5DF5E0AA-A7EC-4BD6-B376-9EB8C4830708}" destId="{554864FE-0252-41A9-A930-A1AB7D2C7A7E}" srcOrd="1" destOrd="0" parTransId="{9911CD0E-527C-43D4-B27A-1D9D6D5D1274}" sibTransId="{8E842C81-0566-4899-B4CC-E8D008653402}"/>
    <dgm:cxn modelId="{9FD293AE-66F0-4C22-B670-74FDEE6B038D}" srcId="{87D56D5F-AD1C-4ED3-B30B-96FC6E02657D}" destId="{6C7A26A5-0238-45F8-9C26-9080CB5833EC}" srcOrd="1" destOrd="0" parTransId="{A700A524-0D42-4583-B8E9-65CD922217E0}" sibTransId="{D51152E9-7188-4BFB-BDC3-938E4DC77AF9}"/>
    <dgm:cxn modelId="{B85CF449-3A19-42D0-8996-648991CEAD49}" type="presOf" srcId="{E48296D2-3CE2-41B5-B7D5-82F5FB046636}" destId="{6A8A474E-5CFF-4CA9-995A-24A900D00F8B}" srcOrd="0" destOrd="0" presId="urn:microsoft.com/office/officeart/2005/8/layout/hierarchy3"/>
    <dgm:cxn modelId="{5AEF2863-F192-4FD8-83A6-E49EC5337D1A}" type="presOf" srcId="{5DF5E0AA-A7EC-4BD6-B376-9EB8C4830708}" destId="{F5F97913-A8D8-4AD8-85FB-96C5138A0A93}" srcOrd="0" destOrd="0" presId="urn:microsoft.com/office/officeart/2005/8/layout/hierarchy3"/>
    <dgm:cxn modelId="{797A71A4-9C7F-4141-B174-B5A500B514C7}" type="presOf" srcId="{10F66CDC-583D-40BD-93F3-24D091A6965E}" destId="{C1086B8F-23B0-4625-BBD3-67C701B8A702}" srcOrd="0" destOrd="0" presId="urn:microsoft.com/office/officeart/2005/8/layout/hierarchy3"/>
    <dgm:cxn modelId="{C6D9F6AE-92A1-44C7-9142-D86E20C5BC62}" type="presParOf" srcId="{F5F97913-A8D8-4AD8-85FB-96C5138A0A93}" destId="{41FBC46B-5FA4-402E-8263-BD27B3832C32}" srcOrd="0" destOrd="0" presId="urn:microsoft.com/office/officeart/2005/8/layout/hierarchy3"/>
    <dgm:cxn modelId="{D076F098-A43B-418A-A19C-A4A526FEAA10}" type="presParOf" srcId="{41FBC46B-5FA4-402E-8263-BD27B3832C32}" destId="{A41B5322-58D1-45F9-B62B-BE75FCD36F3E}" srcOrd="0" destOrd="0" presId="urn:microsoft.com/office/officeart/2005/8/layout/hierarchy3"/>
    <dgm:cxn modelId="{183D2B26-4CFF-4CE1-AF22-F3FA181E4E88}" type="presParOf" srcId="{A41B5322-58D1-45F9-B62B-BE75FCD36F3E}" destId="{D7D5B085-B24B-4C86-B6B8-37C98315BEB5}" srcOrd="0" destOrd="0" presId="urn:microsoft.com/office/officeart/2005/8/layout/hierarchy3"/>
    <dgm:cxn modelId="{73A79F40-DB75-4E16-937E-D4A1EB332D9E}" type="presParOf" srcId="{A41B5322-58D1-45F9-B62B-BE75FCD36F3E}" destId="{225BA6C5-C1AA-4A1B-A5DA-D3C2165B2513}" srcOrd="1" destOrd="0" presId="urn:microsoft.com/office/officeart/2005/8/layout/hierarchy3"/>
    <dgm:cxn modelId="{ECE3A817-6E89-4639-AD68-A91571595853}" type="presParOf" srcId="{41FBC46B-5FA4-402E-8263-BD27B3832C32}" destId="{0B5C1624-4BCE-437E-A948-DCA1229D9A58}" srcOrd="1" destOrd="0" presId="urn:microsoft.com/office/officeart/2005/8/layout/hierarchy3"/>
    <dgm:cxn modelId="{409AF70A-0AD1-4D7B-B866-E6DAB8D92139}" type="presParOf" srcId="{0B5C1624-4BCE-437E-A948-DCA1229D9A58}" destId="{2CEF4CE2-6BDA-47F6-B6EE-FC7FA2221F47}" srcOrd="0" destOrd="0" presId="urn:microsoft.com/office/officeart/2005/8/layout/hierarchy3"/>
    <dgm:cxn modelId="{67320AD5-97F1-40D5-A86C-6657E29207C4}" type="presParOf" srcId="{0B5C1624-4BCE-437E-A948-DCA1229D9A58}" destId="{6E0C0EC9-0E83-46E6-B84F-19A966E6E920}" srcOrd="1" destOrd="0" presId="urn:microsoft.com/office/officeart/2005/8/layout/hierarchy3"/>
    <dgm:cxn modelId="{2337EFDE-A979-4502-B441-6F6B4B42F6EA}" type="presParOf" srcId="{0B5C1624-4BCE-437E-A948-DCA1229D9A58}" destId="{1F4F7154-B1F1-48E6-BFB7-E2EC1AABF5EA}" srcOrd="2" destOrd="0" presId="urn:microsoft.com/office/officeart/2005/8/layout/hierarchy3"/>
    <dgm:cxn modelId="{756906C7-5466-4D68-969B-3BA99679FFAE}" type="presParOf" srcId="{0B5C1624-4BCE-437E-A948-DCA1229D9A58}" destId="{FEB342CF-5878-463C-B982-080077C1B1B4}" srcOrd="3" destOrd="0" presId="urn:microsoft.com/office/officeart/2005/8/layout/hierarchy3"/>
    <dgm:cxn modelId="{9E8028E8-73A4-4817-BED4-73286E08CCF3}" type="presParOf" srcId="{F5F97913-A8D8-4AD8-85FB-96C5138A0A93}" destId="{FB1205A1-14E7-45FF-9AA3-BA6FD119C6E1}" srcOrd="1" destOrd="0" presId="urn:microsoft.com/office/officeart/2005/8/layout/hierarchy3"/>
    <dgm:cxn modelId="{CAAAE8B3-3A7F-42E7-B6E3-6C98CA86DC1D}" type="presParOf" srcId="{FB1205A1-14E7-45FF-9AA3-BA6FD119C6E1}" destId="{810A8DBE-C964-457B-A4AE-A72FC29585E0}" srcOrd="0" destOrd="0" presId="urn:microsoft.com/office/officeart/2005/8/layout/hierarchy3"/>
    <dgm:cxn modelId="{2658E1F7-1BD4-4BA7-AF60-3CEEACF5A4FC}" type="presParOf" srcId="{810A8DBE-C964-457B-A4AE-A72FC29585E0}" destId="{B8CEF0D6-46F1-4F71-8514-AFF9F1468F46}" srcOrd="0" destOrd="0" presId="urn:microsoft.com/office/officeart/2005/8/layout/hierarchy3"/>
    <dgm:cxn modelId="{45765D87-AE4C-4F5A-94E1-D84622C2FA8F}" type="presParOf" srcId="{810A8DBE-C964-457B-A4AE-A72FC29585E0}" destId="{06DA6826-5088-4BF1-9EA1-7E338D7DE79F}" srcOrd="1" destOrd="0" presId="urn:microsoft.com/office/officeart/2005/8/layout/hierarchy3"/>
    <dgm:cxn modelId="{4FC1E632-C0C6-4A89-8E99-A77C04F3AD1E}" type="presParOf" srcId="{FB1205A1-14E7-45FF-9AA3-BA6FD119C6E1}" destId="{FEC6D853-5A99-49AB-816C-7471CBF23762}" srcOrd="1" destOrd="0" presId="urn:microsoft.com/office/officeart/2005/8/layout/hierarchy3"/>
    <dgm:cxn modelId="{EFB2EB22-2371-4F7C-A3F1-07A092D7D860}" type="presParOf" srcId="{FEC6D853-5A99-49AB-816C-7471CBF23762}" destId="{6A8A474E-5CFF-4CA9-995A-24A900D00F8B}" srcOrd="0" destOrd="0" presId="urn:microsoft.com/office/officeart/2005/8/layout/hierarchy3"/>
    <dgm:cxn modelId="{E7A1A9C7-A513-4E31-A231-4F4DF64499F9}" type="presParOf" srcId="{FEC6D853-5A99-49AB-816C-7471CBF23762}" destId="{796AB48B-926B-40B1-A4CF-EE62AC7F85DD}" srcOrd="1" destOrd="0" presId="urn:microsoft.com/office/officeart/2005/8/layout/hierarchy3"/>
    <dgm:cxn modelId="{33FDA229-24E2-43AB-9D0F-A855D629B57C}" type="presParOf" srcId="{FEC6D853-5A99-49AB-816C-7471CBF23762}" destId="{16DB1D00-5627-48C0-AA71-7AB9967BBE68}" srcOrd="2" destOrd="0" presId="urn:microsoft.com/office/officeart/2005/8/layout/hierarchy3"/>
    <dgm:cxn modelId="{5317F915-432E-40FB-A405-EC0C6C3236D8}" type="presParOf" srcId="{FEC6D853-5A99-49AB-816C-7471CBF23762}" destId="{A498F02B-C67E-4481-A393-FD1D2C2EA1E0}" srcOrd="3" destOrd="0" presId="urn:microsoft.com/office/officeart/2005/8/layout/hierarchy3"/>
    <dgm:cxn modelId="{4C3FED30-E3D5-4AA8-994C-049B63DE6A13}" type="presParOf" srcId="{F5F97913-A8D8-4AD8-85FB-96C5138A0A93}" destId="{979B2650-C999-44BE-80F3-E0FFF2A80B2D}" srcOrd="2" destOrd="0" presId="urn:microsoft.com/office/officeart/2005/8/layout/hierarchy3"/>
    <dgm:cxn modelId="{664F8494-375B-4098-A3A2-58C31FC2568C}" type="presParOf" srcId="{979B2650-C999-44BE-80F3-E0FFF2A80B2D}" destId="{74284783-E983-4645-A27A-AAFB5DDE9EBD}" srcOrd="0" destOrd="0" presId="urn:microsoft.com/office/officeart/2005/8/layout/hierarchy3"/>
    <dgm:cxn modelId="{46CE06C2-BF77-457E-85EE-DB04FD2CCD79}" type="presParOf" srcId="{74284783-E983-4645-A27A-AAFB5DDE9EBD}" destId="{19742A6B-F99F-4632-87EA-61150B501114}" srcOrd="0" destOrd="0" presId="urn:microsoft.com/office/officeart/2005/8/layout/hierarchy3"/>
    <dgm:cxn modelId="{EEE1CA28-BB26-4195-803E-2A99BAF5A6EA}" type="presParOf" srcId="{74284783-E983-4645-A27A-AAFB5DDE9EBD}" destId="{123F74CC-A599-48EE-B5C5-F25E2F15E5D0}" srcOrd="1" destOrd="0" presId="urn:microsoft.com/office/officeart/2005/8/layout/hierarchy3"/>
    <dgm:cxn modelId="{3421BB36-BDA9-45D8-9F75-15E3F795980E}" type="presParOf" srcId="{979B2650-C999-44BE-80F3-E0FFF2A80B2D}" destId="{BBB542BD-47AF-4A03-B69E-C0B31F15B94E}" srcOrd="1" destOrd="0" presId="urn:microsoft.com/office/officeart/2005/8/layout/hierarchy3"/>
    <dgm:cxn modelId="{BB937340-DAE2-4CF7-9E51-B5AC10708AED}" type="presParOf" srcId="{BBB542BD-47AF-4A03-B69E-C0B31F15B94E}" destId="{3C2377F5-039A-4BA0-AA6D-3D88AB3399B6}" srcOrd="0" destOrd="0" presId="urn:microsoft.com/office/officeart/2005/8/layout/hierarchy3"/>
    <dgm:cxn modelId="{64AB3E89-A3EC-4D34-A49B-693463A88E76}" type="presParOf" srcId="{BBB542BD-47AF-4A03-B69E-C0B31F15B94E}" destId="{C1086B8F-23B0-4625-BBD3-67C701B8A702}" srcOrd="1" destOrd="0" presId="urn:microsoft.com/office/officeart/2005/8/layout/hierarchy3"/>
    <dgm:cxn modelId="{BFE6A1FF-A375-4D98-B117-6385EB452F35}" type="presParOf" srcId="{BBB542BD-47AF-4A03-B69E-C0B31F15B94E}" destId="{8751C14C-32F7-4F3E-BD18-478F455FCD9D}" srcOrd="2" destOrd="0" presId="urn:microsoft.com/office/officeart/2005/8/layout/hierarchy3"/>
    <dgm:cxn modelId="{4EB78FD4-41D9-421B-BB8F-650AAFF0B8B9}" type="presParOf" srcId="{BBB542BD-47AF-4A03-B69E-C0B31F15B94E}" destId="{75A88FAD-057F-4242-9A2D-C226511BD620}" srcOrd="3" destOrd="0" presId="urn:microsoft.com/office/officeart/2005/8/layout/hierarchy3"/>
    <dgm:cxn modelId="{B8914D74-0035-4332-92B6-F08E69AA6C71}" type="presParOf" srcId="{BBB542BD-47AF-4A03-B69E-C0B31F15B94E}" destId="{7DEF26BA-F9FA-4B7D-B6E1-B0EC75222EDD}" srcOrd="4" destOrd="0" presId="urn:microsoft.com/office/officeart/2005/8/layout/hierarchy3"/>
    <dgm:cxn modelId="{D91DC100-9DC1-45C5-B9A0-DD67BC77FD13}" type="presParOf" srcId="{BBB542BD-47AF-4A03-B69E-C0B31F15B94E}" destId="{BA337030-2772-4651-8323-BAC7067D9108}" srcOrd="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BCB21-FE60-4F42-808B-1CCC44CB114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2EB3190-2728-4E1A-9528-87CB049C4CCD}">
      <dgm:prSet phldrT="[besedilo]" custT="1"/>
      <dgm:spPr/>
      <dgm:t>
        <a:bodyPr/>
        <a:lstStyle/>
        <a:p>
          <a:pPr algn="l"/>
          <a:r>
            <a:rPr lang="sl-SI" sz="2800" b="1" dirty="0" err="1" smtClean="0"/>
            <a:t>kolaborativno</a:t>
          </a:r>
          <a:r>
            <a:rPr lang="sl-SI" sz="2800" b="1" dirty="0" smtClean="0"/>
            <a:t> timsko poučevanje</a:t>
          </a:r>
          <a:endParaRPr lang="sl-SI" sz="2800" b="1" dirty="0"/>
        </a:p>
      </dgm:t>
    </dgm:pt>
    <dgm:pt modelId="{E217B639-7585-4725-8D3D-9AF48326DE25}" type="parTrans" cxnId="{9695406B-1D1E-4E5D-9FE2-F561D82D6BAE}">
      <dgm:prSet/>
      <dgm:spPr/>
      <dgm:t>
        <a:bodyPr/>
        <a:lstStyle/>
        <a:p>
          <a:endParaRPr lang="sl-SI"/>
        </a:p>
      </dgm:t>
    </dgm:pt>
    <dgm:pt modelId="{0DE5648B-E805-470A-BEA9-10CFD82622CD}" type="sibTrans" cxnId="{9695406B-1D1E-4E5D-9FE2-F561D82D6BAE}">
      <dgm:prSet/>
      <dgm:spPr/>
      <dgm:t>
        <a:bodyPr/>
        <a:lstStyle/>
        <a:p>
          <a:endParaRPr lang="sl-SI"/>
        </a:p>
      </dgm:t>
    </dgm:pt>
    <dgm:pt modelId="{B7C45856-406F-4814-82E8-D87B4EDA8BEC}">
      <dgm:prSet phldrT="[besedilo]" custT="1"/>
      <dgm:spPr/>
      <dgm:t>
        <a:bodyPr/>
        <a:lstStyle/>
        <a:p>
          <a:r>
            <a:rPr lang="sl-SI" sz="2400" dirty="0" smtClean="0"/>
            <a:t>sočasno poučevanje </a:t>
          </a:r>
          <a:endParaRPr lang="sl-SI" sz="2400" dirty="0"/>
        </a:p>
      </dgm:t>
    </dgm:pt>
    <dgm:pt modelId="{5B714805-1EB9-41A3-BCD8-66D58C4D0A1B}" type="parTrans" cxnId="{BC6F9C5D-AEC3-4A79-9C6B-1E42B75DC7B9}">
      <dgm:prSet/>
      <dgm:spPr/>
      <dgm:t>
        <a:bodyPr/>
        <a:lstStyle/>
        <a:p>
          <a:endParaRPr lang="sl-SI"/>
        </a:p>
      </dgm:t>
    </dgm:pt>
    <dgm:pt modelId="{D6B5F417-7FE4-42A5-B29C-839E33EBD8FE}" type="sibTrans" cxnId="{BC6F9C5D-AEC3-4A79-9C6B-1E42B75DC7B9}">
      <dgm:prSet/>
      <dgm:spPr/>
      <dgm:t>
        <a:bodyPr/>
        <a:lstStyle/>
        <a:p>
          <a:endParaRPr lang="sl-SI"/>
        </a:p>
      </dgm:t>
    </dgm:pt>
    <dgm:pt modelId="{2628AF75-E1F8-4945-9E49-6F69D62C5CA8}">
      <dgm:prSet phldrT="[besedilo]" custT="1"/>
      <dgm:spPr/>
      <dgm:t>
        <a:bodyPr/>
        <a:lstStyle/>
        <a:p>
          <a:r>
            <a:rPr lang="sl-SI" sz="2400" dirty="0" smtClean="0"/>
            <a:t>skupni/ isti prostor</a:t>
          </a:r>
          <a:endParaRPr lang="sl-SI" sz="2400" i="1" dirty="0"/>
        </a:p>
      </dgm:t>
    </dgm:pt>
    <dgm:pt modelId="{E97229EF-393F-4A18-B375-1428EA6FC48F}" type="parTrans" cxnId="{E6C1F0C8-03A0-433C-A249-2D2ED7770F3B}">
      <dgm:prSet/>
      <dgm:spPr/>
      <dgm:t>
        <a:bodyPr/>
        <a:lstStyle/>
        <a:p>
          <a:endParaRPr lang="sl-SI"/>
        </a:p>
      </dgm:t>
    </dgm:pt>
    <dgm:pt modelId="{91D7F0D4-F3E1-488E-BAF6-5E5B8D58C052}" type="sibTrans" cxnId="{E6C1F0C8-03A0-433C-A249-2D2ED7770F3B}">
      <dgm:prSet/>
      <dgm:spPr/>
      <dgm:t>
        <a:bodyPr/>
        <a:lstStyle/>
        <a:p>
          <a:endParaRPr lang="sl-SI"/>
        </a:p>
      </dgm:t>
    </dgm:pt>
    <dgm:pt modelId="{3200173A-C8E8-4C4A-A548-F371C2DF9AF7}">
      <dgm:prSet phldrT="[besedilo]" custT="1"/>
      <dgm:spPr/>
      <dgm:t>
        <a:bodyPr/>
        <a:lstStyle/>
        <a:p>
          <a:r>
            <a:rPr lang="sl-SI" sz="2400" dirty="0" smtClean="0"/>
            <a:t>sodelovalno učenje</a:t>
          </a:r>
          <a:endParaRPr lang="sl-SI" sz="2400" dirty="0"/>
        </a:p>
      </dgm:t>
    </dgm:pt>
    <dgm:pt modelId="{CA72CF62-5AC0-4895-B832-539BCADF9EA3}" type="parTrans" cxnId="{C11EB69F-7E7D-42E4-8F65-0EA4176E2A05}">
      <dgm:prSet/>
      <dgm:spPr/>
      <dgm:t>
        <a:bodyPr/>
        <a:lstStyle/>
        <a:p>
          <a:endParaRPr lang="sl-SI"/>
        </a:p>
      </dgm:t>
    </dgm:pt>
    <dgm:pt modelId="{E9923667-9252-4D40-BFC9-E28D7C9628C0}" type="sibTrans" cxnId="{C11EB69F-7E7D-42E4-8F65-0EA4176E2A05}">
      <dgm:prSet/>
      <dgm:spPr/>
      <dgm:t>
        <a:bodyPr/>
        <a:lstStyle/>
        <a:p>
          <a:endParaRPr lang="sl-SI"/>
        </a:p>
      </dgm:t>
    </dgm:pt>
    <dgm:pt modelId="{51339A77-A1A3-486B-B362-281B93DE3B08}">
      <dgm:prSet phldrT="[besedilo]" custT="1"/>
      <dgm:spPr/>
      <dgm:t>
        <a:bodyPr/>
        <a:lstStyle/>
        <a:p>
          <a:r>
            <a:rPr lang="sl-SI" sz="2400" dirty="0" smtClean="0"/>
            <a:t>ista skupina dijakov</a:t>
          </a:r>
          <a:endParaRPr lang="sl-SI" sz="1300" dirty="0"/>
        </a:p>
      </dgm:t>
    </dgm:pt>
    <dgm:pt modelId="{135517DE-70AD-42AE-A734-CA8E26A070D1}" type="sibTrans" cxnId="{BC9B2DAE-CC61-4BAE-ADD3-67D01FC00098}">
      <dgm:prSet/>
      <dgm:spPr/>
      <dgm:t>
        <a:bodyPr/>
        <a:lstStyle/>
        <a:p>
          <a:endParaRPr lang="sl-SI"/>
        </a:p>
      </dgm:t>
    </dgm:pt>
    <dgm:pt modelId="{9679CA27-1507-47BB-A237-61F897C17FB1}" type="parTrans" cxnId="{BC9B2DAE-CC61-4BAE-ADD3-67D01FC00098}">
      <dgm:prSet/>
      <dgm:spPr/>
      <dgm:t>
        <a:bodyPr/>
        <a:lstStyle/>
        <a:p>
          <a:endParaRPr lang="sl-SI"/>
        </a:p>
      </dgm:t>
    </dgm:pt>
    <dgm:pt modelId="{C6CF7A1C-D9BE-4249-84A2-73AA82ECF6D5}">
      <dgm:prSet custT="1"/>
      <dgm:spPr/>
      <dgm:t>
        <a:bodyPr/>
        <a:lstStyle/>
        <a:p>
          <a:r>
            <a:rPr lang="sl-SI" sz="2400" dirty="0" smtClean="0"/>
            <a:t>iste dejavnosti</a:t>
          </a:r>
          <a:endParaRPr lang="sl-SI" sz="2400" dirty="0"/>
        </a:p>
      </dgm:t>
    </dgm:pt>
    <dgm:pt modelId="{DC8B5C2A-31EC-4E26-BE96-FF01F4A1AABA}" type="parTrans" cxnId="{8A285582-BC31-4518-BD98-3E50C16C1610}">
      <dgm:prSet/>
      <dgm:spPr/>
      <dgm:t>
        <a:bodyPr/>
        <a:lstStyle/>
        <a:p>
          <a:endParaRPr lang="sl-SI"/>
        </a:p>
      </dgm:t>
    </dgm:pt>
    <dgm:pt modelId="{0F670F03-81BE-47F6-86C3-50170A024A91}" type="sibTrans" cxnId="{8A285582-BC31-4518-BD98-3E50C16C1610}">
      <dgm:prSet/>
      <dgm:spPr/>
      <dgm:t>
        <a:bodyPr/>
        <a:lstStyle/>
        <a:p>
          <a:endParaRPr lang="sl-SI"/>
        </a:p>
      </dgm:t>
    </dgm:pt>
    <dgm:pt modelId="{3B77B407-FCC9-409A-B091-3EACE8A12401}">
      <dgm:prSet custT="1"/>
      <dgm:spPr/>
      <dgm:t>
        <a:bodyPr/>
        <a:lstStyle/>
        <a:p>
          <a:r>
            <a:rPr lang="sl-SI" sz="2400" dirty="0" smtClean="0"/>
            <a:t>2 učitelja</a:t>
          </a:r>
          <a:endParaRPr lang="sl-SI" sz="2400" dirty="0"/>
        </a:p>
      </dgm:t>
    </dgm:pt>
    <dgm:pt modelId="{D04F31E5-10D9-4FD9-A8B9-8F65841A5BFA}" type="parTrans" cxnId="{6482DC74-857B-49DC-A3AA-8DBAD374FB4D}">
      <dgm:prSet/>
      <dgm:spPr/>
      <dgm:t>
        <a:bodyPr/>
        <a:lstStyle/>
        <a:p>
          <a:endParaRPr lang="sl-SI"/>
        </a:p>
      </dgm:t>
    </dgm:pt>
    <dgm:pt modelId="{6F04F6B5-AC18-4B17-BF74-B55383ACA262}" type="sibTrans" cxnId="{6482DC74-857B-49DC-A3AA-8DBAD374FB4D}">
      <dgm:prSet/>
      <dgm:spPr/>
      <dgm:t>
        <a:bodyPr/>
        <a:lstStyle/>
        <a:p>
          <a:endParaRPr lang="sl-SI"/>
        </a:p>
      </dgm:t>
    </dgm:pt>
    <dgm:pt modelId="{71FF184C-5F30-4218-A460-521BA134A321}" type="pres">
      <dgm:prSet presAssocID="{EADBCB21-FE60-4F42-808B-1CCC44CB11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FAD563D-EF0A-4491-BBD7-BFB5DF99EA05}" type="pres">
      <dgm:prSet presAssocID="{22EB3190-2728-4E1A-9528-87CB049C4CCD}" presName="centerShape" presStyleLbl="node0" presStyleIdx="0" presStyleCnt="1" custScaleX="167407" custScaleY="127164" custLinFactNeighborX="-89" custLinFactNeighborY="-4428"/>
      <dgm:spPr/>
      <dgm:t>
        <a:bodyPr/>
        <a:lstStyle/>
        <a:p>
          <a:endParaRPr lang="sl-SI"/>
        </a:p>
      </dgm:t>
    </dgm:pt>
    <dgm:pt modelId="{96A8A771-D2D7-4BD8-822E-8859ADA80484}" type="pres">
      <dgm:prSet presAssocID="{9679CA27-1507-47BB-A237-61F897C17FB1}" presName="parTrans" presStyleLbl="bgSibTrans2D1" presStyleIdx="0" presStyleCnt="6" custAng="21439491" custScaleX="43935" custScaleY="90458" custLinFactNeighborX="35538" custLinFactNeighborY="-4359"/>
      <dgm:spPr/>
      <dgm:t>
        <a:bodyPr/>
        <a:lstStyle/>
        <a:p>
          <a:endParaRPr lang="sl-SI"/>
        </a:p>
      </dgm:t>
    </dgm:pt>
    <dgm:pt modelId="{4E6A8E1F-D171-4E57-96B7-469ED76053A9}" type="pres">
      <dgm:prSet presAssocID="{51339A77-A1A3-486B-B362-281B93DE3B08}" presName="node" presStyleLbl="node1" presStyleIdx="0" presStyleCnt="6" custScaleX="143210" custScaleY="74710" custRadScaleRad="106272" custRadScaleInc="-61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20C3D7-983F-420A-9985-A788E344A591}" type="pres">
      <dgm:prSet presAssocID="{5B714805-1EB9-41A3-BCD8-66D58C4D0A1B}" presName="parTrans" presStyleLbl="bgSibTrans2D1" presStyleIdx="1" presStyleCnt="6" custScaleX="46901" custScaleY="90133" custLinFactNeighborX="44976" custLinFactNeighborY="-21024"/>
      <dgm:spPr/>
      <dgm:t>
        <a:bodyPr/>
        <a:lstStyle/>
        <a:p>
          <a:endParaRPr lang="sl-SI"/>
        </a:p>
      </dgm:t>
    </dgm:pt>
    <dgm:pt modelId="{D491A48C-8A2F-4FFE-A8D0-A69E812E6EBE}" type="pres">
      <dgm:prSet presAssocID="{B7C45856-406F-4814-82E8-D87B4EDA8BEC}" presName="node" presStyleLbl="node1" presStyleIdx="1" presStyleCnt="6" custScaleX="122605" custScaleY="77766" custRadScaleRad="106809" custRadScaleInc="-236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20FC45-CCE7-4641-840C-B1557F81E6AE}" type="pres">
      <dgm:prSet presAssocID="{DC8B5C2A-31EC-4E26-BE96-FF01F4A1AABA}" presName="parTrans" presStyleLbl="bgSibTrans2D1" presStyleIdx="2" presStyleCnt="6" custScaleX="47501" custScaleY="81827" custLinFactNeighborX="1188" custLinFactNeighborY="50280"/>
      <dgm:spPr/>
      <dgm:t>
        <a:bodyPr/>
        <a:lstStyle/>
        <a:p>
          <a:endParaRPr lang="sl-SI"/>
        </a:p>
      </dgm:t>
    </dgm:pt>
    <dgm:pt modelId="{7FB56E39-C738-485B-95F0-AE9304A68E9E}" type="pres">
      <dgm:prSet presAssocID="{C6CF7A1C-D9BE-4249-84A2-73AA82ECF6D5}" presName="node" presStyleLbl="node1" presStyleIdx="2" presStyleCnt="6" custScaleX="132816" custScaleY="84423" custRadScaleRad="94945" custRadScaleInc="-33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0B49CF-AB4D-4DC5-8408-05E4E0E02BFC}" type="pres">
      <dgm:prSet presAssocID="{D04F31E5-10D9-4FD9-A8B9-8F65841A5BFA}" presName="parTrans" presStyleLbl="bgSibTrans2D1" presStyleIdx="3" presStyleCnt="6" custScaleX="45728" custScaleY="88006" custLinFactNeighborX="-4614" custLinFactNeighborY="51087"/>
      <dgm:spPr/>
      <dgm:t>
        <a:bodyPr/>
        <a:lstStyle/>
        <a:p>
          <a:endParaRPr lang="sl-SI"/>
        </a:p>
      </dgm:t>
    </dgm:pt>
    <dgm:pt modelId="{D61AF5D6-DFBD-406A-8F44-0E2E366B2673}" type="pres">
      <dgm:prSet presAssocID="{3B77B407-FCC9-409A-B091-3EACE8A12401}" presName="node" presStyleLbl="node1" presStyleIdx="3" presStyleCnt="6" custScaleX="122789" custScaleY="80483" custRadScaleRad="95959" custRadScaleInc="68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A30FA8-C695-4B5A-86BA-A5363057C25C}" type="pres">
      <dgm:prSet presAssocID="{E97229EF-393F-4A18-B375-1428EA6FC48F}" presName="parTrans" presStyleLbl="bgSibTrans2D1" presStyleIdx="4" presStyleCnt="6" custAng="11722524" custFlipVert="1" custFlipHor="1" custScaleX="41675" custScaleY="93516" custLinFactNeighborX="-36185" custLinFactNeighborY="-33210"/>
      <dgm:spPr/>
      <dgm:t>
        <a:bodyPr/>
        <a:lstStyle/>
        <a:p>
          <a:endParaRPr lang="sl-SI"/>
        </a:p>
      </dgm:t>
    </dgm:pt>
    <dgm:pt modelId="{4E0CB8D4-6B5C-438C-84ED-E4FAE7F7BD3A}" type="pres">
      <dgm:prSet presAssocID="{2628AF75-E1F8-4945-9E49-6F69D62C5CA8}" presName="node" presStyleLbl="node1" presStyleIdx="4" presStyleCnt="6" custScaleX="126483" custScaleY="77767" custRadScaleRad="107914" custRadScaleInc="4299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8B26B8-A690-441E-8C4F-0B2D433AE586}" type="pres">
      <dgm:prSet presAssocID="{CA72CF62-5AC0-4895-B832-539BCADF9EA3}" presName="parTrans" presStyleLbl="bgSibTrans2D1" presStyleIdx="5" presStyleCnt="6" custScaleX="41613" custScaleY="86599" custLinFactNeighborX="-32752" custLinFactNeighborY="20209"/>
      <dgm:spPr/>
      <dgm:t>
        <a:bodyPr/>
        <a:lstStyle/>
        <a:p>
          <a:endParaRPr lang="sl-SI"/>
        </a:p>
      </dgm:t>
    </dgm:pt>
    <dgm:pt modelId="{D7934965-4361-43A4-9C1B-AD979E7975A2}" type="pres">
      <dgm:prSet presAssocID="{3200173A-C8E8-4C4A-A548-F371C2DF9AF7}" presName="node" presStyleLbl="node1" presStyleIdx="5" presStyleCnt="6" custScaleX="132144" custScaleY="90391" custRadScaleRad="103430" custRadScaleInc="74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BEEE59-F5B3-4B05-9093-448DAEC6CB18}" type="presOf" srcId="{3200173A-C8E8-4C4A-A548-F371C2DF9AF7}" destId="{D7934965-4361-43A4-9C1B-AD979E7975A2}" srcOrd="0" destOrd="0" presId="urn:microsoft.com/office/officeart/2005/8/layout/radial4"/>
    <dgm:cxn modelId="{9695406B-1D1E-4E5D-9FE2-F561D82D6BAE}" srcId="{EADBCB21-FE60-4F42-808B-1CCC44CB1149}" destId="{22EB3190-2728-4E1A-9528-87CB049C4CCD}" srcOrd="0" destOrd="0" parTransId="{E217B639-7585-4725-8D3D-9AF48326DE25}" sibTransId="{0DE5648B-E805-470A-BEA9-10CFD82622CD}"/>
    <dgm:cxn modelId="{638D7039-5DE5-423B-88B0-087152784898}" type="presOf" srcId="{DC8B5C2A-31EC-4E26-BE96-FF01F4A1AABA}" destId="{0020FC45-CCE7-4641-840C-B1557F81E6AE}" srcOrd="0" destOrd="0" presId="urn:microsoft.com/office/officeart/2005/8/layout/radial4"/>
    <dgm:cxn modelId="{8A285582-BC31-4518-BD98-3E50C16C1610}" srcId="{22EB3190-2728-4E1A-9528-87CB049C4CCD}" destId="{C6CF7A1C-D9BE-4249-84A2-73AA82ECF6D5}" srcOrd="2" destOrd="0" parTransId="{DC8B5C2A-31EC-4E26-BE96-FF01F4A1AABA}" sibTransId="{0F670F03-81BE-47F6-86C3-50170A024A91}"/>
    <dgm:cxn modelId="{6752C221-37A2-41B0-913D-949B92B97B80}" type="presOf" srcId="{CA72CF62-5AC0-4895-B832-539BCADF9EA3}" destId="{008B26B8-A690-441E-8C4F-0B2D433AE586}" srcOrd="0" destOrd="0" presId="urn:microsoft.com/office/officeart/2005/8/layout/radial4"/>
    <dgm:cxn modelId="{BC6F9C5D-AEC3-4A79-9C6B-1E42B75DC7B9}" srcId="{22EB3190-2728-4E1A-9528-87CB049C4CCD}" destId="{B7C45856-406F-4814-82E8-D87B4EDA8BEC}" srcOrd="1" destOrd="0" parTransId="{5B714805-1EB9-41A3-BCD8-66D58C4D0A1B}" sibTransId="{D6B5F417-7FE4-42A5-B29C-839E33EBD8FE}"/>
    <dgm:cxn modelId="{1552367E-91F5-4587-8A18-D95A96BC313B}" type="presOf" srcId="{51339A77-A1A3-486B-B362-281B93DE3B08}" destId="{4E6A8E1F-D171-4E57-96B7-469ED76053A9}" srcOrd="0" destOrd="0" presId="urn:microsoft.com/office/officeart/2005/8/layout/radial4"/>
    <dgm:cxn modelId="{69D75537-D7A0-404D-825E-4273E026FAC6}" type="presOf" srcId="{D04F31E5-10D9-4FD9-A8B9-8F65841A5BFA}" destId="{5C0B49CF-AB4D-4DC5-8408-05E4E0E02BFC}" srcOrd="0" destOrd="0" presId="urn:microsoft.com/office/officeart/2005/8/layout/radial4"/>
    <dgm:cxn modelId="{4EB66B29-EEDD-4955-BED9-BC3BF31D4477}" type="presOf" srcId="{E97229EF-393F-4A18-B375-1428EA6FC48F}" destId="{84A30FA8-C695-4B5A-86BA-A5363057C25C}" srcOrd="0" destOrd="0" presId="urn:microsoft.com/office/officeart/2005/8/layout/radial4"/>
    <dgm:cxn modelId="{2CA294F9-AB48-4308-ABE7-1682F842B002}" type="presOf" srcId="{5B714805-1EB9-41A3-BCD8-66D58C4D0A1B}" destId="{7420C3D7-983F-420A-9985-A788E344A591}" srcOrd="0" destOrd="0" presId="urn:microsoft.com/office/officeart/2005/8/layout/radial4"/>
    <dgm:cxn modelId="{3EF4FF53-ECAE-472D-8D4C-13CB378ACB0B}" type="presOf" srcId="{EADBCB21-FE60-4F42-808B-1CCC44CB1149}" destId="{71FF184C-5F30-4218-A460-521BA134A321}" srcOrd="0" destOrd="0" presId="urn:microsoft.com/office/officeart/2005/8/layout/radial4"/>
    <dgm:cxn modelId="{6482DC74-857B-49DC-A3AA-8DBAD374FB4D}" srcId="{22EB3190-2728-4E1A-9528-87CB049C4CCD}" destId="{3B77B407-FCC9-409A-B091-3EACE8A12401}" srcOrd="3" destOrd="0" parTransId="{D04F31E5-10D9-4FD9-A8B9-8F65841A5BFA}" sibTransId="{6F04F6B5-AC18-4B17-BF74-B55383ACA262}"/>
    <dgm:cxn modelId="{BC9B2DAE-CC61-4BAE-ADD3-67D01FC00098}" srcId="{22EB3190-2728-4E1A-9528-87CB049C4CCD}" destId="{51339A77-A1A3-486B-B362-281B93DE3B08}" srcOrd="0" destOrd="0" parTransId="{9679CA27-1507-47BB-A237-61F897C17FB1}" sibTransId="{135517DE-70AD-42AE-A734-CA8E26A070D1}"/>
    <dgm:cxn modelId="{D36C9942-DC96-49C0-85F9-0445CAC5F0D2}" type="presOf" srcId="{9679CA27-1507-47BB-A237-61F897C17FB1}" destId="{96A8A771-D2D7-4BD8-822E-8859ADA80484}" srcOrd="0" destOrd="0" presId="urn:microsoft.com/office/officeart/2005/8/layout/radial4"/>
    <dgm:cxn modelId="{C11EB69F-7E7D-42E4-8F65-0EA4176E2A05}" srcId="{22EB3190-2728-4E1A-9528-87CB049C4CCD}" destId="{3200173A-C8E8-4C4A-A548-F371C2DF9AF7}" srcOrd="5" destOrd="0" parTransId="{CA72CF62-5AC0-4895-B832-539BCADF9EA3}" sibTransId="{E9923667-9252-4D40-BFC9-E28D7C9628C0}"/>
    <dgm:cxn modelId="{8761D37F-D9F7-48F5-B278-43772F18854D}" type="presOf" srcId="{C6CF7A1C-D9BE-4249-84A2-73AA82ECF6D5}" destId="{7FB56E39-C738-485B-95F0-AE9304A68E9E}" srcOrd="0" destOrd="0" presId="urn:microsoft.com/office/officeart/2005/8/layout/radial4"/>
    <dgm:cxn modelId="{204BECC8-B09E-4468-B8FE-69A3A0CC8551}" type="presOf" srcId="{22EB3190-2728-4E1A-9528-87CB049C4CCD}" destId="{7FAD563D-EF0A-4491-BBD7-BFB5DF99EA05}" srcOrd="0" destOrd="0" presId="urn:microsoft.com/office/officeart/2005/8/layout/radial4"/>
    <dgm:cxn modelId="{D0333895-64E8-466A-AE50-F56D20CED266}" type="presOf" srcId="{2628AF75-E1F8-4945-9E49-6F69D62C5CA8}" destId="{4E0CB8D4-6B5C-438C-84ED-E4FAE7F7BD3A}" srcOrd="0" destOrd="0" presId="urn:microsoft.com/office/officeart/2005/8/layout/radial4"/>
    <dgm:cxn modelId="{E6C1F0C8-03A0-433C-A249-2D2ED7770F3B}" srcId="{22EB3190-2728-4E1A-9528-87CB049C4CCD}" destId="{2628AF75-E1F8-4945-9E49-6F69D62C5CA8}" srcOrd="4" destOrd="0" parTransId="{E97229EF-393F-4A18-B375-1428EA6FC48F}" sibTransId="{91D7F0D4-F3E1-488E-BAF6-5E5B8D58C052}"/>
    <dgm:cxn modelId="{3B890754-0E0B-4F4D-8398-4A91FB30C11A}" type="presOf" srcId="{3B77B407-FCC9-409A-B091-3EACE8A12401}" destId="{D61AF5D6-DFBD-406A-8F44-0E2E366B2673}" srcOrd="0" destOrd="0" presId="urn:microsoft.com/office/officeart/2005/8/layout/radial4"/>
    <dgm:cxn modelId="{89949BEA-EE05-4BE4-8FDA-FAA7A8F0C372}" type="presOf" srcId="{B7C45856-406F-4814-82E8-D87B4EDA8BEC}" destId="{D491A48C-8A2F-4FFE-A8D0-A69E812E6EBE}" srcOrd="0" destOrd="0" presId="urn:microsoft.com/office/officeart/2005/8/layout/radial4"/>
    <dgm:cxn modelId="{86D419B6-1D3F-4287-9395-8A88DC4CCF52}" type="presParOf" srcId="{71FF184C-5F30-4218-A460-521BA134A321}" destId="{7FAD563D-EF0A-4491-BBD7-BFB5DF99EA05}" srcOrd="0" destOrd="0" presId="urn:microsoft.com/office/officeart/2005/8/layout/radial4"/>
    <dgm:cxn modelId="{34CEE79F-D69F-42BA-8A72-23D8585C0BE6}" type="presParOf" srcId="{71FF184C-5F30-4218-A460-521BA134A321}" destId="{96A8A771-D2D7-4BD8-822E-8859ADA80484}" srcOrd="1" destOrd="0" presId="urn:microsoft.com/office/officeart/2005/8/layout/radial4"/>
    <dgm:cxn modelId="{1311CB20-A913-40DF-8651-BC2BD6B1E6FA}" type="presParOf" srcId="{71FF184C-5F30-4218-A460-521BA134A321}" destId="{4E6A8E1F-D171-4E57-96B7-469ED76053A9}" srcOrd="2" destOrd="0" presId="urn:microsoft.com/office/officeart/2005/8/layout/radial4"/>
    <dgm:cxn modelId="{73C96D22-049F-4D90-A80B-D7D7B0E02D6A}" type="presParOf" srcId="{71FF184C-5F30-4218-A460-521BA134A321}" destId="{7420C3D7-983F-420A-9985-A788E344A591}" srcOrd="3" destOrd="0" presId="urn:microsoft.com/office/officeart/2005/8/layout/radial4"/>
    <dgm:cxn modelId="{2137DB93-A7EE-49E2-A4C5-CEC11405F328}" type="presParOf" srcId="{71FF184C-5F30-4218-A460-521BA134A321}" destId="{D491A48C-8A2F-4FFE-A8D0-A69E812E6EBE}" srcOrd="4" destOrd="0" presId="urn:microsoft.com/office/officeart/2005/8/layout/radial4"/>
    <dgm:cxn modelId="{A572BDD7-E27C-4DC7-AC04-AAD7F26A7014}" type="presParOf" srcId="{71FF184C-5F30-4218-A460-521BA134A321}" destId="{0020FC45-CCE7-4641-840C-B1557F81E6AE}" srcOrd="5" destOrd="0" presId="urn:microsoft.com/office/officeart/2005/8/layout/radial4"/>
    <dgm:cxn modelId="{B58275F6-2BB9-44E4-9686-8828EE6FAB1E}" type="presParOf" srcId="{71FF184C-5F30-4218-A460-521BA134A321}" destId="{7FB56E39-C738-485B-95F0-AE9304A68E9E}" srcOrd="6" destOrd="0" presId="urn:microsoft.com/office/officeart/2005/8/layout/radial4"/>
    <dgm:cxn modelId="{F4469359-CB70-4C6B-B31D-2792B4CD404C}" type="presParOf" srcId="{71FF184C-5F30-4218-A460-521BA134A321}" destId="{5C0B49CF-AB4D-4DC5-8408-05E4E0E02BFC}" srcOrd="7" destOrd="0" presId="urn:microsoft.com/office/officeart/2005/8/layout/radial4"/>
    <dgm:cxn modelId="{EA850739-CCF3-4B81-9181-E96CC5B62441}" type="presParOf" srcId="{71FF184C-5F30-4218-A460-521BA134A321}" destId="{D61AF5D6-DFBD-406A-8F44-0E2E366B2673}" srcOrd="8" destOrd="0" presId="urn:microsoft.com/office/officeart/2005/8/layout/radial4"/>
    <dgm:cxn modelId="{96C5CD34-1B44-4009-9110-E2173947D519}" type="presParOf" srcId="{71FF184C-5F30-4218-A460-521BA134A321}" destId="{84A30FA8-C695-4B5A-86BA-A5363057C25C}" srcOrd="9" destOrd="0" presId="urn:microsoft.com/office/officeart/2005/8/layout/radial4"/>
    <dgm:cxn modelId="{E1963F9D-491C-4C38-B5AF-B4F78D59BB53}" type="presParOf" srcId="{71FF184C-5F30-4218-A460-521BA134A321}" destId="{4E0CB8D4-6B5C-438C-84ED-E4FAE7F7BD3A}" srcOrd="10" destOrd="0" presId="urn:microsoft.com/office/officeart/2005/8/layout/radial4"/>
    <dgm:cxn modelId="{B71F039D-1E8C-4FC4-A7AE-E2A8131D780D}" type="presParOf" srcId="{71FF184C-5F30-4218-A460-521BA134A321}" destId="{008B26B8-A690-441E-8C4F-0B2D433AE586}" srcOrd="11" destOrd="0" presId="urn:microsoft.com/office/officeart/2005/8/layout/radial4"/>
    <dgm:cxn modelId="{DD4AAC2F-83D0-4A05-8FAD-6FC02E62BA1C}" type="presParOf" srcId="{71FF184C-5F30-4218-A460-521BA134A321}" destId="{D7934965-4361-43A4-9C1B-AD979E7975A2}" srcOrd="12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EB3F6-BD1C-4D99-9C1C-053BC298758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C26EE89-2078-4441-8D72-E4952E08AA7B}">
      <dgm:prSet phldrT="[besedilo]" custT="1"/>
      <dgm:spPr/>
      <dgm:t>
        <a:bodyPr/>
        <a:lstStyle/>
        <a:p>
          <a:r>
            <a:rPr lang="sl-SI" sz="2400" dirty="0" smtClean="0"/>
            <a:t>5 ur</a:t>
          </a:r>
          <a:endParaRPr lang="sl-SI" sz="2400" dirty="0"/>
        </a:p>
      </dgm:t>
    </dgm:pt>
    <dgm:pt modelId="{3D786987-0BDE-4B2C-B820-12F1085408D9}" type="parTrans" cxnId="{294044A6-63C2-4A0D-AED4-C68044655982}">
      <dgm:prSet/>
      <dgm:spPr/>
      <dgm:t>
        <a:bodyPr/>
        <a:lstStyle/>
        <a:p>
          <a:endParaRPr lang="sl-SI"/>
        </a:p>
      </dgm:t>
    </dgm:pt>
    <dgm:pt modelId="{42FD6A37-5CAC-49F1-9FFB-3F7201507F04}" type="sibTrans" cxnId="{294044A6-63C2-4A0D-AED4-C68044655982}">
      <dgm:prSet/>
      <dgm:spPr/>
      <dgm:t>
        <a:bodyPr/>
        <a:lstStyle/>
        <a:p>
          <a:endParaRPr lang="sl-SI"/>
        </a:p>
      </dgm:t>
    </dgm:pt>
    <dgm:pt modelId="{FBE801EB-5DB0-4D3E-A531-BD52E054F485}">
      <dgm:prSet phldrT="[besedilo]" custT="1"/>
      <dgm:spPr/>
      <dgm:t>
        <a:bodyPr/>
        <a:lstStyle/>
        <a:p>
          <a:r>
            <a:rPr lang="sl-SI" sz="2400" dirty="0" smtClean="0"/>
            <a:t>učilnica LUM, predavalnica, šol. knjižnica</a:t>
          </a:r>
          <a:endParaRPr lang="sl-SI" sz="2400" dirty="0"/>
        </a:p>
      </dgm:t>
    </dgm:pt>
    <dgm:pt modelId="{6C81FDA0-B123-419C-A309-D9BF4168B3A8}" type="parTrans" cxnId="{EFDC49CD-65F5-4018-B61C-005BB894702B}">
      <dgm:prSet/>
      <dgm:spPr/>
      <dgm:t>
        <a:bodyPr/>
        <a:lstStyle/>
        <a:p>
          <a:endParaRPr lang="sl-SI"/>
        </a:p>
      </dgm:t>
    </dgm:pt>
    <dgm:pt modelId="{240BB678-AB44-4FF1-BEA3-07BB82F60252}" type="sibTrans" cxnId="{EFDC49CD-65F5-4018-B61C-005BB894702B}">
      <dgm:prSet/>
      <dgm:spPr/>
      <dgm:t>
        <a:bodyPr/>
        <a:lstStyle/>
        <a:p>
          <a:endParaRPr lang="sl-SI"/>
        </a:p>
      </dgm:t>
    </dgm:pt>
    <dgm:pt modelId="{0191EA99-DD66-4F08-BC5B-06CE0A79BFBD}">
      <dgm:prSet phldrT="[besedilo]" custT="1"/>
      <dgm:spPr/>
      <dgm:t>
        <a:bodyPr/>
        <a:lstStyle/>
        <a:p>
          <a:r>
            <a:rPr lang="sl-SI" sz="2400" dirty="0" smtClean="0"/>
            <a:t>učitelj 1 </a:t>
          </a:r>
        </a:p>
      </dgm:t>
    </dgm:pt>
    <dgm:pt modelId="{E62A32EA-D86D-4DDA-81E6-61F91F193275}" type="parTrans" cxnId="{94AB8D82-69FE-4630-93F3-E3C3A55DBF39}">
      <dgm:prSet/>
      <dgm:spPr/>
      <dgm:t>
        <a:bodyPr/>
        <a:lstStyle/>
        <a:p>
          <a:endParaRPr lang="sl-SI"/>
        </a:p>
      </dgm:t>
    </dgm:pt>
    <dgm:pt modelId="{378D1A84-2C08-41EB-8237-F9C31136E4AE}" type="sibTrans" cxnId="{94AB8D82-69FE-4630-93F3-E3C3A55DBF39}">
      <dgm:prSet/>
      <dgm:spPr/>
      <dgm:t>
        <a:bodyPr/>
        <a:lstStyle/>
        <a:p>
          <a:endParaRPr lang="sl-SI"/>
        </a:p>
      </dgm:t>
    </dgm:pt>
    <dgm:pt modelId="{AA0DD683-751C-4BAF-937C-242CDCFFABBD}">
      <dgm:prSet phldrT="[besedilo]" custT="1"/>
      <dgm:spPr/>
      <dgm:t>
        <a:bodyPr/>
        <a:lstStyle/>
        <a:p>
          <a:r>
            <a:rPr lang="sl-SI" sz="2400" dirty="0" smtClean="0"/>
            <a:t>dijaki</a:t>
          </a:r>
          <a:endParaRPr lang="sl-SI" sz="2400" dirty="0"/>
        </a:p>
      </dgm:t>
    </dgm:pt>
    <dgm:pt modelId="{F34EBF5C-91D3-4F18-BED7-366A8ADDAB85}" type="parTrans" cxnId="{3C486000-3070-406C-8694-579C4CD34471}">
      <dgm:prSet/>
      <dgm:spPr/>
      <dgm:t>
        <a:bodyPr/>
        <a:lstStyle/>
        <a:p>
          <a:endParaRPr lang="sl-SI"/>
        </a:p>
      </dgm:t>
    </dgm:pt>
    <dgm:pt modelId="{4281126D-B8A6-4008-B506-F3F3EA72440F}" type="sibTrans" cxnId="{3C486000-3070-406C-8694-579C4CD34471}">
      <dgm:prSet/>
      <dgm:spPr/>
      <dgm:t>
        <a:bodyPr/>
        <a:lstStyle/>
        <a:p>
          <a:endParaRPr lang="sl-SI"/>
        </a:p>
      </dgm:t>
    </dgm:pt>
    <dgm:pt modelId="{BE06B2ED-08EA-4EA6-8AF1-C2436EFE23B1}">
      <dgm:prSet custT="1"/>
      <dgm:spPr/>
      <dgm:t>
        <a:bodyPr/>
        <a:lstStyle/>
        <a:p>
          <a:r>
            <a:rPr lang="sl-SI" sz="2400" dirty="0" smtClean="0"/>
            <a:t>učitelj 2</a:t>
          </a:r>
          <a:endParaRPr lang="sl-SI" sz="2400" dirty="0"/>
        </a:p>
      </dgm:t>
    </dgm:pt>
    <dgm:pt modelId="{6E6BDA08-3336-4372-B31A-C9DBFB6134BC}" type="parTrans" cxnId="{7D7ADE67-F90D-4700-8E5A-47BC55152B38}">
      <dgm:prSet/>
      <dgm:spPr/>
      <dgm:t>
        <a:bodyPr/>
        <a:lstStyle/>
        <a:p>
          <a:endParaRPr lang="sl-SI"/>
        </a:p>
      </dgm:t>
    </dgm:pt>
    <dgm:pt modelId="{7D382542-39C9-4B90-937A-A347C8B1CFFD}" type="sibTrans" cxnId="{7D7ADE67-F90D-4700-8E5A-47BC55152B38}">
      <dgm:prSet/>
      <dgm:spPr/>
      <dgm:t>
        <a:bodyPr/>
        <a:lstStyle/>
        <a:p>
          <a:endParaRPr lang="sl-SI"/>
        </a:p>
      </dgm:t>
    </dgm:pt>
    <dgm:pt modelId="{1B684D60-2941-4088-8C8A-C6FD6B7093F1}">
      <dgm:prSet phldrT="[besedilo]" custT="1"/>
      <dgm:spPr/>
      <dgm:t>
        <a:bodyPr/>
        <a:lstStyle/>
        <a:p>
          <a:r>
            <a:rPr lang="sl-SI" sz="3200" b="0" dirty="0" smtClean="0"/>
            <a:t>organizacija</a:t>
          </a:r>
          <a:endParaRPr lang="sl-SI" sz="3200" b="0" dirty="0"/>
        </a:p>
      </dgm:t>
    </dgm:pt>
    <dgm:pt modelId="{4241F45F-4DC7-4973-827D-E11FAA646B79}" type="sibTrans" cxnId="{FB78EDE2-A9CB-41FE-8046-951F3A2E902D}">
      <dgm:prSet/>
      <dgm:spPr/>
      <dgm:t>
        <a:bodyPr/>
        <a:lstStyle/>
        <a:p>
          <a:endParaRPr lang="sl-SI"/>
        </a:p>
      </dgm:t>
    </dgm:pt>
    <dgm:pt modelId="{B3FDA488-1873-4FA5-B205-C384352B8685}" type="parTrans" cxnId="{FB78EDE2-A9CB-41FE-8046-951F3A2E902D}">
      <dgm:prSet/>
      <dgm:spPr/>
      <dgm:t>
        <a:bodyPr/>
        <a:lstStyle/>
        <a:p>
          <a:endParaRPr lang="sl-SI"/>
        </a:p>
      </dgm:t>
    </dgm:pt>
    <dgm:pt modelId="{AF775703-C12E-4407-AEB4-0DC48490FFF9}" type="pres">
      <dgm:prSet presAssocID="{816EB3F6-BD1C-4D99-9C1C-053BC29875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DF75EE8-D5F5-4D58-9E17-A3F36FFC431F}" type="pres">
      <dgm:prSet presAssocID="{1B684D60-2941-4088-8C8A-C6FD6B7093F1}" presName="centerShape" presStyleLbl="node0" presStyleIdx="0" presStyleCnt="1" custScaleX="164989" custScaleY="119638" custLinFactNeighborX="1483" custLinFactNeighborY="-827"/>
      <dgm:spPr/>
      <dgm:t>
        <a:bodyPr/>
        <a:lstStyle/>
        <a:p>
          <a:endParaRPr lang="sl-SI"/>
        </a:p>
      </dgm:t>
    </dgm:pt>
    <dgm:pt modelId="{D81B150F-67BC-4795-BF68-579A3162D898}" type="pres">
      <dgm:prSet presAssocID="{CC26EE89-2078-4441-8D72-E4952E08AA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D3A2BC-C605-416E-B464-2F06DE776652}" type="pres">
      <dgm:prSet presAssocID="{CC26EE89-2078-4441-8D72-E4952E08AA7B}" presName="dummy" presStyleCnt="0"/>
      <dgm:spPr/>
    </dgm:pt>
    <dgm:pt modelId="{423B53F6-3D68-4B90-9841-00739601EE64}" type="pres">
      <dgm:prSet presAssocID="{42FD6A37-5CAC-49F1-9FFB-3F7201507F04}" presName="sibTrans" presStyleLbl="sibTrans2D1" presStyleIdx="0" presStyleCnt="5"/>
      <dgm:spPr/>
      <dgm:t>
        <a:bodyPr/>
        <a:lstStyle/>
        <a:p>
          <a:endParaRPr lang="sl-SI"/>
        </a:p>
      </dgm:t>
    </dgm:pt>
    <dgm:pt modelId="{2A0E9170-18B0-4D58-8835-81CC831AC5B5}" type="pres">
      <dgm:prSet presAssocID="{FBE801EB-5DB0-4D3E-A531-BD52E054F485}" presName="node" presStyleLbl="node1" presStyleIdx="1" presStyleCnt="5" custScaleX="184398" custScaleY="111951" custRadScaleRad="145305" custRadScaleInc="293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6A76127-CC3C-4F65-B59C-3235E164344D}" type="pres">
      <dgm:prSet presAssocID="{FBE801EB-5DB0-4D3E-A531-BD52E054F485}" presName="dummy" presStyleCnt="0"/>
      <dgm:spPr/>
    </dgm:pt>
    <dgm:pt modelId="{75603572-A23A-4E5A-9AD7-862FAF7CE259}" type="pres">
      <dgm:prSet presAssocID="{240BB678-AB44-4FF1-BEA3-07BB82F60252}" presName="sibTrans" presStyleLbl="sibTrans2D1" presStyleIdx="1" presStyleCnt="5" custLinFactNeighborX="2329" custLinFactNeighborY="7057"/>
      <dgm:spPr/>
      <dgm:t>
        <a:bodyPr/>
        <a:lstStyle/>
        <a:p>
          <a:endParaRPr lang="sl-SI"/>
        </a:p>
      </dgm:t>
    </dgm:pt>
    <dgm:pt modelId="{5EA29CB4-6930-4330-A900-53B050DF5DBA}" type="pres">
      <dgm:prSet presAssocID="{0191EA99-DD66-4F08-BC5B-06CE0A79BFBD}" presName="node" presStyleLbl="node1" presStyleIdx="2" presStyleCnt="5" custRadScaleRad="108922" custRadScaleInc="3855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sl-SI"/>
        </a:p>
      </dgm:t>
    </dgm:pt>
    <dgm:pt modelId="{590F88FE-C254-4F57-B144-693D94F1E140}" type="pres">
      <dgm:prSet presAssocID="{0191EA99-DD66-4F08-BC5B-06CE0A79BFBD}" presName="dummy" presStyleCnt="0"/>
      <dgm:spPr/>
    </dgm:pt>
    <dgm:pt modelId="{D2612F33-7642-48ED-AA8A-3C75F9625AAB}" type="pres">
      <dgm:prSet presAssocID="{378D1A84-2C08-41EB-8237-F9C31136E4AE}" presName="sibTrans" presStyleLbl="sibTrans2D1" presStyleIdx="2" presStyleCnt="5" custLinFactNeighborX="1977" custLinFactNeighborY="3930"/>
      <dgm:spPr/>
      <dgm:t>
        <a:bodyPr/>
        <a:lstStyle/>
        <a:p>
          <a:endParaRPr lang="sl-SI"/>
        </a:p>
      </dgm:t>
    </dgm:pt>
    <dgm:pt modelId="{B4F0D193-4C1A-4D0E-B909-2A04D0F36F21}" type="pres">
      <dgm:prSet presAssocID="{BE06B2ED-08EA-4EA6-8AF1-C2436EFE23B1}" presName="node" presStyleLbl="node1" presStyleIdx="3" presStyleCnt="5" custRadScaleRad="106953" custRadScaleInc="1427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B8751D46-B03A-4C25-8CC9-093ACC10565D}" type="pres">
      <dgm:prSet presAssocID="{BE06B2ED-08EA-4EA6-8AF1-C2436EFE23B1}" presName="dummy" presStyleCnt="0"/>
      <dgm:spPr/>
    </dgm:pt>
    <dgm:pt modelId="{59E79DDD-360E-4E9E-93EE-C9B9ECE0CD9F}" type="pres">
      <dgm:prSet presAssocID="{7D382542-39C9-4B90-937A-A347C8B1CFFD}" presName="sibTrans" presStyleLbl="sibTrans2D1" presStyleIdx="3" presStyleCnt="5" custLinFactNeighborX="2933" custLinFactNeighborY="5636"/>
      <dgm:spPr/>
      <dgm:t>
        <a:bodyPr/>
        <a:lstStyle/>
        <a:p>
          <a:endParaRPr lang="sl-SI"/>
        </a:p>
      </dgm:t>
    </dgm:pt>
    <dgm:pt modelId="{6871BCE2-A4D8-4976-B57C-EE8C088D7480}" type="pres">
      <dgm:prSet presAssocID="{AA0DD683-751C-4BAF-937C-242CDCFFABBD}" presName="node" presStyleLbl="node1" presStyleIdx="4" presStyleCnt="5" custRadScaleRad="125909" custRadScaleInc="-271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15B8692-60F8-4AD9-8589-43D621BF0082}" type="pres">
      <dgm:prSet presAssocID="{AA0DD683-751C-4BAF-937C-242CDCFFABBD}" presName="dummy" presStyleCnt="0"/>
      <dgm:spPr/>
    </dgm:pt>
    <dgm:pt modelId="{CF10C12F-9891-4F27-B519-810A34CE419E}" type="pres">
      <dgm:prSet presAssocID="{4281126D-B8A6-4008-B506-F3F3EA72440F}" presName="sibTrans" presStyleLbl="sibTrans2D1" presStyleIdx="4" presStyleCnt="5" custLinFactNeighborX="-1048" custLinFactNeighborY="-3798"/>
      <dgm:spPr/>
      <dgm:t>
        <a:bodyPr/>
        <a:lstStyle/>
        <a:p>
          <a:endParaRPr lang="sl-SI"/>
        </a:p>
      </dgm:t>
    </dgm:pt>
  </dgm:ptLst>
  <dgm:cxnLst>
    <dgm:cxn modelId="{7D7ADE67-F90D-4700-8E5A-47BC55152B38}" srcId="{1B684D60-2941-4088-8C8A-C6FD6B7093F1}" destId="{BE06B2ED-08EA-4EA6-8AF1-C2436EFE23B1}" srcOrd="3" destOrd="0" parTransId="{6E6BDA08-3336-4372-B31A-C9DBFB6134BC}" sibTransId="{7D382542-39C9-4B90-937A-A347C8B1CFFD}"/>
    <dgm:cxn modelId="{FA985B68-1158-4447-97AE-AEB4B8491A38}" type="presOf" srcId="{7D382542-39C9-4B90-937A-A347C8B1CFFD}" destId="{59E79DDD-360E-4E9E-93EE-C9B9ECE0CD9F}" srcOrd="0" destOrd="0" presId="urn:microsoft.com/office/officeart/2005/8/layout/radial6"/>
    <dgm:cxn modelId="{7BDC9533-F31B-424F-9167-2E3F51E48059}" type="presOf" srcId="{4281126D-B8A6-4008-B506-F3F3EA72440F}" destId="{CF10C12F-9891-4F27-B519-810A34CE419E}" srcOrd="0" destOrd="0" presId="urn:microsoft.com/office/officeart/2005/8/layout/radial6"/>
    <dgm:cxn modelId="{8C63BA23-095B-449B-9145-DBA699D91130}" type="presOf" srcId="{1B684D60-2941-4088-8C8A-C6FD6B7093F1}" destId="{4DF75EE8-D5F5-4D58-9E17-A3F36FFC431F}" srcOrd="0" destOrd="0" presId="urn:microsoft.com/office/officeart/2005/8/layout/radial6"/>
    <dgm:cxn modelId="{AFD0BC25-3DB6-4D01-A6C3-9D809C9B8CA3}" type="presOf" srcId="{AA0DD683-751C-4BAF-937C-242CDCFFABBD}" destId="{6871BCE2-A4D8-4976-B57C-EE8C088D7480}" srcOrd="0" destOrd="0" presId="urn:microsoft.com/office/officeart/2005/8/layout/radial6"/>
    <dgm:cxn modelId="{94AB8D82-69FE-4630-93F3-E3C3A55DBF39}" srcId="{1B684D60-2941-4088-8C8A-C6FD6B7093F1}" destId="{0191EA99-DD66-4F08-BC5B-06CE0A79BFBD}" srcOrd="2" destOrd="0" parTransId="{E62A32EA-D86D-4DDA-81E6-61F91F193275}" sibTransId="{378D1A84-2C08-41EB-8237-F9C31136E4AE}"/>
    <dgm:cxn modelId="{7F150896-2734-4C3D-9DD7-6CD1DB8CD8E2}" type="presOf" srcId="{BE06B2ED-08EA-4EA6-8AF1-C2436EFE23B1}" destId="{B4F0D193-4C1A-4D0E-B909-2A04D0F36F21}" srcOrd="0" destOrd="0" presId="urn:microsoft.com/office/officeart/2005/8/layout/radial6"/>
    <dgm:cxn modelId="{3C486000-3070-406C-8694-579C4CD34471}" srcId="{1B684D60-2941-4088-8C8A-C6FD6B7093F1}" destId="{AA0DD683-751C-4BAF-937C-242CDCFFABBD}" srcOrd="4" destOrd="0" parTransId="{F34EBF5C-91D3-4F18-BED7-366A8ADDAB85}" sibTransId="{4281126D-B8A6-4008-B506-F3F3EA72440F}"/>
    <dgm:cxn modelId="{0208BE77-CCD8-4C00-8AC1-08F1EE4A1A8B}" type="presOf" srcId="{240BB678-AB44-4FF1-BEA3-07BB82F60252}" destId="{75603572-A23A-4E5A-9AD7-862FAF7CE259}" srcOrd="0" destOrd="0" presId="urn:microsoft.com/office/officeart/2005/8/layout/radial6"/>
    <dgm:cxn modelId="{C8534AF8-B640-4168-8D83-2A2CEE128026}" type="presOf" srcId="{378D1A84-2C08-41EB-8237-F9C31136E4AE}" destId="{D2612F33-7642-48ED-AA8A-3C75F9625AAB}" srcOrd="0" destOrd="0" presId="urn:microsoft.com/office/officeart/2005/8/layout/radial6"/>
    <dgm:cxn modelId="{EFDC49CD-65F5-4018-B61C-005BB894702B}" srcId="{1B684D60-2941-4088-8C8A-C6FD6B7093F1}" destId="{FBE801EB-5DB0-4D3E-A531-BD52E054F485}" srcOrd="1" destOrd="0" parTransId="{6C81FDA0-B123-419C-A309-D9BF4168B3A8}" sibTransId="{240BB678-AB44-4FF1-BEA3-07BB82F60252}"/>
    <dgm:cxn modelId="{52DA31A5-6215-4579-A581-62D86672B807}" type="presOf" srcId="{CC26EE89-2078-4441-8D72-E4952E08AA7B}" destId="{D81B150F-67BC-4795-BF68-579A3162D898}" srcOrd="0" destOrd="0" presId="urn:microsoft.com/office/officeart/2005/8/layout/radial6"/>
    <dgm:cxn modelId="{7CC7A308-A67C-4AE8-8B47-819F0911ED37}" type="presOf" srcId="{FBE801EB-5DB0-4D3E-A531-BD52E054F485}" destId="{2A0E9170-18B0-4D58-8835-81CC831AC5B5}" srcOrd="0" destOrd="0" presId="urn:microsoft.com/office/officeart/2005/8/layout/radial6"/>
    <dgm:cxn modelId="{5CA998BB-B913-46E5-81D3-E1A6739FC73E}" type="presOf" srcId="{0191EA99-DD66-4F08-BC5B-06CE0A79BFBD}" destId="{5EA29CB4-6930-4330-A900-53B050DF5DBA}" srcOrd="0" destOrd="0" presId="urn:microsoft.com/office/officeart/2005/8/layout/radial6"/>
    <dgm:cxn modelId="{294044A6-63C2-4A0D-AED4-C68044655982}" srcId="{1B684D60-2941-4088-8C8A-C6FD6B7093F1}" destId="{CC26EE89-2078-4441-8D72-E4952E08AA7B}" srcOrd="0" destOrd="0" parTransId="{3D786987-0BDE-4B2C-B820-12F1085408D9}" sibTransId="{42FD6A37-5CAC-49F1-9FFB-3F7201507F04}"/>
    <dgm:cxn modelId="{48E7ED8D-A6C1-48A4-B4ED-DDF3A3DE6597}" type="presOf" srcId="{42FD6A37-5CAC-49F1-9FFB-3F7201507F04}" destId="{423B53F6-3D68-4B90-9841-00739601EE64}" srcOrd="0" destOrd="0" presId="urn:microsoft.com/office/officeart/2005/8/layout/radial6"/>
    <dgm:cxn modelId="{229F09BE-7489-4898-BAF1-6B29C90576AA}" type="presOf" srcId="{816EB3F6-BD1C-4D99-9C1C-053BC298758C}" destId="{AF775703-C12E-4407-AEB4-0DC48490FFF9}" srcOrd="0" destOrd="0" presId="urn:microsoft.com/office/officeart/2005/8/layout/radial6"/>
    <dgm:cxn modelId="{FB78EDE2-A9CB-41FE-8046-951F3A2E902D}" srcId="{816EB3F6-BD1C-4D99-9C1C-053BC298758C}" destId="{1B684D60-2941-4088-8C8A-C6FD6B7093F1}" srcOrd="0" destOrd="0" parTransId="{B3FDA488-1873-4FA5-B205-C384352B8685}" sibTransId="{4241F45F-4DC7-4973-827D-E11FAA646B79}"/>
    <dgm:cxn modelId="{5119EDCB-2926-4010-85D5-DD981BC2BCCC}" type="presParOf" srcId="{AF775703-C12E-4407-AEB4-0DC48490FFF9}" destId="{4DF75EE8-D5F5-4D58-9E17-A3F36FFC431F}" srcOrd="0" destOrd="0" presId="urn:microsoft.com/office/officeart/2005/8/layout/radial6"/>
    <dgm:cxn modelId="{84EA5982-E9BF-4FF0-82C7-E94D39532B57}" type="presParOf" srcId="{AF775703-C12E-4407-AEB4-0DC48490FFF9}" destId="{D81B150F-67BC-4795-BF68-579A3162D898}" srcOrd="1" destOrd="0" presId="urn:microsoft.com/office/officeart/2005/8/layout/radial6"/>
    <dgm:cxn modelId="{4F51B92D-5835-4B55-8A5A-9ECB5EDDD991}" type="presParOf" srcId="{AF775703-C12E-4407-AEB4-0DC48490FFF9}" destId="{11D3A2BC-C605-416E-B464-2F06DE776652}" srcOrd="2" destOrd="0" presId="urn:microsoft.com/office/officeart/2005/8/layout/radial6"/>
    <dgm:cxn modelId="{D78B53BB-0ED2-4586-A351-53723FA362D3}" type="presParOf" srcId="{AF775703-C12E-4407-AEB4-0DC48490FFF9}" destId="{423B53F6-3D68-4B90-9841-00739601EE64}" srcOrd="3" destOrd="0" presId="urn:microsoft.com/office/officeart/2005/8/layout/radial6"/>
    <dgm:cxn modelId="{E060B65C-751A-4073-A705-70FD87F65E02}" type="presParOf" srcId="{AF775703-C12E-4407-AEB4-0DC48490FFF9}" destId="{2A0E9170-18B0-4D58-8835-81CC831AC5B5}" srcOrd="4" destOrd="0" presId="urn:microsoft.com/office/officeart/2005/8/layout/radial6"/>
    <dgm:cxn modelId="{EB1B4C67-63C3-4FB5-A2E8-DC20D9D1EDB6}" type="presParOf" srcId="{AF775703-C12E-4407-AEB4-0DC48490FFF9}" destId="{36A76127-CC3C-4F65-B59C-3235E164344D}" srcOrd="5" destOrd="0" presId="urn:microsoft.com/office/officeart/2005/8/layout/radial6"/>
    <dgm:cxn modelId="{4643B725-C286-4371-9DFD-8BD21766511F}" type="presParOf" srcId="{AF775703-C12E-4407-AEB4-0DC48490FFF9}" destId="{75603572-A23A-4E5A-9AD7-862FAF7CE259}" srcOrd="6" destOrd="0" presId="urn:microsoft.com/office/officeart/2005/8/layout/radial6"/>
    <dgm:cxn modelId="{48F99928-2BEA-4009-B5CF-DCD493E39C5D}" type="presParOf" srcId="{AF775703-C12E-4407-AEB4-0DC48490FFF9}" destId="{5EA29CB4-6930-4330-A900-53B050DF5DBA}" srcOrd="7" destOrd="0" presId="urn:microsoft.com/office/officeart/2005/8/layout/radial6"/>
    <dgm:cxn modelId="{B13AC1EB-0801-49E1-A08D-C9B9D9A6B64C}" type="presParOf" srcId="{AF775703-C12E-4407-AEB4-0DC48490FFF9}" destId="{590F88FE-C254-4F57-B144-693D94F1E140}" srcOrd="8" destOrd="0" presId="urn:microsoft.com/office/officeart/2005/8/layout/radial6"/>
    <dgm:cxn modelId="{B7885C4F-015E-4448-AA72-077701F989D6}" type="presParOf" srcId="{AF775703-C12E-4407-AEB4-0DC48490FFF9}" destId="{D2612F33-7642-48ED-AA8A-3C75F9625AAB}" srcOrd="9" destOrd="0" presId="urn:microsoft.com/office/officeart/2005/8/layout/radial6"/>
    <dgm:cxn modelId="{5BDAE2F8-9D62-4D65-BE25-4ADDFD8D4925}" type="presParOf" srcId="{AF775703-C12E-4407-AEB4-0DC48490FFF9}" destId="{B4F0D193-4C1A-4D0E-B909-2A04D0F36F21}" srcOrd="10" destOrd="0" presId="urn:microsoft.com/office/officeart/2005/8/layout/radial6"/>
    <dgm:cxn modelId="{702A8C47-B767-4703-B5A2-A6370498951A}" type="presParOf" srcId="{AF775703-C12E-4407-AEB4-0DC48490FFF9}" destId="{B8751D46-B03A-4C25-8CC9-093ACC10565D}" srcOrd="11" destOrd="0" presId="urn:microsoft.com/office/officeart/2005/8/layout/radial6"/>
    <dgm:cxn modelId="{629E3730-B242-44AF-940B-2241AB629B9B}" type="presParOf" srcId="{AF775703-C12E-4407-AEB4-0DC48490FFF9}" destId="{59E79DDD-360E-4E9E-93EE-C9B9ECE0CD9F}" srcOrd="12" destOrd="0" presId="urn:microsoft.com/office/officeart/2005/8/layout/radial6"/>
    <dgm:cxn modelId="{EDC5565D-5CDF-4DFF-B9DE-F0ACD6E3BB64}" type="presParOf" srcId="{AF775703-C12E-4407-AEB4-0DC48490FFF9}" destId="{6871BCE2-A4D8-4976-B57C-EE8C088D7480}" srcOrd="13" destOrd="0" presId="urn:microsoft.com/office/officeart/2005/8/layout/radial6"/>
    <dgm:cxn modelId="{1C7C9D6A-B3D7-4950-80E0-2A41C6DCE1E7}" type="presParOf" srcId="{AF775703-C12E-4407-AEB4-0DC48490FFF9}" destId="{315B8692-60F8-4AD9-8589-43D621BF0082}" srcOrd="14" destOrd="0" presId="urn:microsoft.com/office/officeart/2005/8/layout/radial6"/>
    <dgm:cxn modelId="{9AB8B8C2-48D0-4BB8-877E-7FE8EAE14A24}" type="presParOf" srcId="{AF775703-C12E-4407-AEB4-0DC48490FFF9}" destId="{CF10C12F-9891-4F27-B519-810A34CE419E}" srcOrd="15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5DEA82-8709-4656-9162-3C71911FB33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0"/>
      <dgm:spPr/>
    </dgm:pt>
    <dgm:pt modelId="{EC61E2FA-DC80-426C-88BD-AEEF1E39B452}">
      <dgm:prSet phldrT="[besedilo]" phldr="1"/>
      <dgm:spPr/>
      <dgm:t>
        <a:bodyPr/>
        <a:lstStyle/>
        <a:p>
          <a:endParaRPr lang="sl-SI"/>
        </a:p>
      </dgm:t>
    </dgm:pt>
    <dgm:pt modelId="{BC251EA5-DC70-456A-B9A9-D6DC4AB2DD62}" type="parTrans" cxnId="{E86CC563-E987-43E6-915C-A8015DD81F9F}">
      <dgm:prSet/>
      <dgm:spPr/>
      <dgm:t>
        <a:bodyPr/>
        <a:lstStyle/>
        <a:p>
          <a:endParaRPr lang="sl-SI"/>
        </a:p>
      </dgm:t>
    </dgm:pt>
    <dgm:pt modelId="{61329C72-9C21-45E2-84B1-AE52A5459C74}" type="sibTrans" cxnId="{E86CC563-E987-43E6-915C-A8015DD81F9F}">
      <dgm:prSet/>
      <dgm:spPr/>
      <dgm:t>
        <a:bodyPr/>
        <a:lstStyle/>
        <a:p>
          <a:endParaRPr lang="sl-SI"/>
        </a:p>
      </dgm:t>
    </dgm:pt>
    <dgm:pt modelId="{6484A1C0-5A46-4429-82F9-C9B632D0D7C5}">
      <dgm:prSet phldrT="[besedilo]" phldr="1"/>
      <dgm:spPr/>
      <dgm:t>
        <a:bodyPr/>
        <a:lstStyle/>
        <a:p>
          <a:endParaRPr lang="sl-SI"/>
        </a:p>
      </dgm:t>
    </dgm:pt>
    <dgm:pt modelId="{E4C15C75-4FF5-43EB-A9EA-D2CE37129181}" type="parTrans" cxnId="{D8383E54-B918-434B-912C-CAE730126730}">
      <dgm:prSet/>
      <dgm:spPr/>
      <dgm:t>
        <a:bodyPr/>
        <a:lstStyle/>
        <a:p>
          <a:endParaRPr lang="sl-SI"/>
        </a:p>
      </dgm:t>
    </dgm:pt>
    <dgm:pt modelId="{9EB35A6D-DCB6-4FC7-8A1C-C6CF1B1621A9}" type="sibTrans" cxnId="{D8383E54-B918-434B-912C-CAE730126730}">
      <dgm:prSet/>
      <dgm:spPr/>
      <dgm:t>
        <a:bodyPr/>
        <a:lstStyle/>
        <a:p>
          <a:endParaRPr lang="sl-SI"/>
        </a:p>
      </dgm:t>
    </dgm:pt>
    <dgm:pt modelId="{8F6F11EF-D685-4EE6-882C-AED2BA696DCE}">
      <dgm:prSet phldrT="[besedilo]" phldr="1"/>
      <dgm:spPr/>
      <dgm:t>
        <a:bodyPr/>
        <a:lstStyle/>
        <a:p>
          <a:endParaRPr lang="sl-SI"/>
        </a:p>
      </dgm:t>
    </dgm:pt>
    <dgm:pt modelId="{A2A5A905-25E9-4C5C-B830-B221AA2727F9}" type="parTrans" cxnId="{9727841E-8E8C-477D-ABAA-EA8F28BC1833}">
      <dgm:prSet/>
      <dgm:spPr/>
      <dgm:t>
        <a:bodyPr/>
        <a:lstStyle/>
        <a:p>
          <a:endParaRPr lang="sl-SI"/>
        </a:p>
      </dgm:t>
    </dgm:pt>
    <dgm:pt modelId="{034BC06F-D051-4449-8248-FCC3A0744E4F}" type="sibTrans" cxnId="{9727841E-8E8C-477D-ABAA-EA8F28BC1833}">
      <dgm:prSet/>
      <dgm:spPr/>
      <dgm:t>
        <a:bodyPr/>
        <a:lstStyle/>
        <a:p>
          <a:endParaRPr lang="sl-SI"/>
        </a:p>
      </dgm:t>
    </dgm:pt>
    <dgm:pt modelId="{3E971E60-1168-4179-8FB1-73CA8C4FCC48}" type="pres">
      <dgm:prSet presAssocID="{6F5DEA82-8709-4656-9162-3C71911FB331}" presName="composite" presStyleCnt="0">
        <dgm:presLayoutVars>
          <dgm:chMax val="5"/>
          <dgm:dir/>
          <dgm:resizeHandles val="exact"/>
        </dgm:presLayoutVars>
      </dgm:prSet>
      <dgm:spPr/>
    </dgm:pt>
    <dgm:pt modelId="{33EEBEDC-C0B3-439C-8762-0BE1A956A03F}" type="pres">
      <dgm:prSet presAssocID="{EC61E2FA-DC80-426C-88BD-AEEF1E39B452}" presName="circle1" presStyleLbl="lnNode1" presStyleIdx="0" presStyleCnt="3"/>
      <dgm:spPr/>
    </dgm:pt>
    <dgm:pt modelId="{14BA0C3B-BFD7-4787-AF10-AC25E8216FD5}" type="pres">
      <dgm:prSet presAssocID="{EC61E2FA-DC80-426C-88BD-AEEF1E39B452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25E2072-59C7-415D-A287-448AB5540C14}" type="pres">
      <dgm:prSet presAssocID="{EC61E2FA-DC80-426C-88BD-AEEF1E39B452}" presName="line1" presStyleLbl="callout" presStyleIdx="0" presStyleCnt="6"/>
      <dgm:spPr/>
    </dgm:pt>
    <dgm:pt modelId="{A1D9A72B-2B6D-49FF-913E-BE84F7A60F1D}" type="pres">
      <dgm:prSet presAssocID="{EC61E2FA-DC80-426C-88BD-AEEF1E39B452}" presName="d1" presStyleLbl="callout" presStyleIdx="1" presStyleCnt="6"/>
      <dgm:spPr/>
    </dgm:pt>
    <dgm:pt modelId="{CFD9F30A-DF56-4B64-AE78-C3D50D9F9B15}" type="pres">
      <dgm:prSet presAssocID="{6484A1C0-5A46-4429-82F9-C9B632D0D7C5}" presName="circle2" presStyleLbl="lnNode1" presStyleIdx="1" presStyleCnt="3"/>
      <dgm:spPr/>
    </dgm:pt>
    <dgm:pt modelId="{CD7F8D7D-168F-4B00-BBD5-24EA712CE5A9}" type="pres">
      <dgm:prSet presAssocID="{6484A1C0-5A46-4429-82F9-C9B632D0D7C5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EC3D920-7EEE-408D-88DE-4851146E52AF}" type="pres">
      <dgm:prSet presAssocID="{6484A1C0-5A46-4429-82F9-C9B632D0D7C5}" presName="line2" presStyleLbl="callout" presStyleIdx="2" presStyleCnt="6"/>
      <dgm:spPr/>
    </dgm:pt>
    <dgm:pt modelId="{86F5F9A4-4708-4273-9B41-B90206F8A090}" type="pres">
      <dgm:prSet presAssocID="{6484A1C0-5A46-4429-82F9-C9B632D0D7C5}" presName="d2" presStyleLbl="callout" presStyleIdx="3" presStyleCnt="6"/>
      <dgm:spPr/>
    </dgm:pt>
    <dgm:pt modelId="{80D348EB-1EF8-4C60-BE7B-567F3F375E2A}" type="pres">
      <dgm:prSet presAssocID="{8F6F11EF-D685-4EE6-882C-AED2BA696DCE}" presName="circle3" presStyleLbl="lnNode1" presStyleIdx="2" presStyleCnt="3"/>
      <dgm:spPr/>
    </dgm:pt>
    <dgm:pt modelId="{EAEBDC97-965F-4B29-A4D5-0B326FCF23CE}" type="pres">
      <dgm:prSet presAssocID="{8F6F11EF-D685-4EE6-882C-AED2BA696DCE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28EDBF1-6179-49D3-97AE-4EE659E323E0}" type="pres">
      <dgm:prSet presAssocID="{8F6F11EF-D685-4EE6-882C-AED2BA696DCE}" presName="line3" presStyleLbl="callout" presStyleIdx="4" presStyleCnt="6"/>
      <dgm:spPr/>
    </dgm:pt>
    <dgm:pt modelId="{AFB0D21B-6611-431E-9E8F-F55C91D80B19}" type="pres">
      <dgm:prSet presAssocID="{8F6F11EF-D685-4EE6-882C-AED2BA696DCE}" presName="d3" presStyleLbl="callout" presStyleIdx="5" presStyleCnt="6"/>
      <dgm:spPr/>
    </dgm:pt>
  </dgm:ptLst>
  <dgm:cxnLst>
    <dgm:cxn modelId="{9727841E-8E8C-477D-ABAA-EA8F28BC1833}" srcId="{6F5DEA82-8709-4656-9162-3C71911FB331}" destId="{8F6F11EF-D685-4EE6-882C-AED2BA696DCE}" srcOrd="2" destOrd="0" parTransId="{A2A5A905-25E9-4C5C-B830-B221AA2727F9}" sibTransId="{034BC06F-D051-4449-8248-FCC3A0744E4F}"/>
    <dgm:cxn modelId="{AF436437-ACC5-41D2-99F6-19507940061F}" type="presOf" srcId="{6F5DEA82-8709-4656-9162-3C71911FB331}" destId="{3E971E60-1168-4179-8FB1-73CA8C4FCC48}" srcOrd="0" destOrd="0" presId="urn:microsoft.com/office/officeart/2005/8/layout/target1"/>
    <dgm:cxn modelId="{D8383E54-B918-434B-912C-CAE730126730}" srcId="{6F5DEA82-8709-4656-9162-3C71911FB331}" destId="{6484A1C0-5A46-4429-82F9-C9B632D0D7C5}" srcOrd="1" destOrd="0" parTransId="{E4C15C75-4FF5-43EB-A9EA-D2CE37129181}" sibTransId="{9EB35A6D-DCB6-4FC7-8A1C-C6CF1B1621A9}"/>
    <dgm:cxn modelId="{E86CC563-E987-43E6-915C-A8015DD81F9F}" srcId="{6F5DEA82-8709-4656-9162-3C71911FB331}" destId="{EC61E2FA-DC80-426C-88BD-AEEF1E39B452}" srcOrd="0" destOrd="0" parTransId="{BC251EA5-DC70-456A-B9A9-D6DC4AB2DD62}" sibTransId="{61329C72-9C21-45E2-84B1-AE52A5459C74}"/>
    <dgm:cxn modelId="{DEFCDF38-7477-4FFD-B208-818A9F463B89}" type="presOf" srcId="{8F6F11EF-D685-4EE6-882C-AED2BA696DCE}" destId="{EAEBDC97-965F-4B29-A4D5-0B326FCF23CE}" srcOrd="0" destOrd="0" presId="urn:microsoft.com/office/officeart/2005/8/layout/target1"/>
    <dgm:cxn modelId="{CDF56181-5426-44E2-8008-8E2AE13066E3}" type="presOf" srcId="{6484A1C0-5A46-4429-82F9-C9B632D0D7C5}" destId="{CD7F8D7D-168F-4B00-BBD5-24EA712CE5A9}" srcOrd="0" destOrd="0" presId="urn:microsoft.com/office/officeart/2005/8/layout/target1"/>
    <dgm:cxn modelId="{86587302-A7B7-409C-BD48-BE738CDBC576}" type="presOf" srcId="{EC61E2FA-DC80-426C-88BD-AEEF1E39B452}" destId="{14BA0C3B-BFD7-4787-AF10-AC25E8216FD5}" srcOrd="0" destOrd="0" presId="urn:microsoft.com/office/officeart/2005/8/layout/target1"/>
    <dgm:cxn modelId="{9528764C-C251-4AB4-86F5-54594CEB68B3}" type="presParOf" srcId="{3E971E60-1168-4179-8FB1-73CA8C4FCC48}" destId="{33EEBEDC-C0B3-439C-8762-0BE1A956A03F}" srcOrd="0" destOrd="0" presId="urn:microsoft.com/office/officeart/2005/8/layout/target1"/>
    <dgm:cxn modelId="{2672F9F5-3B63-4427-8BA9-70E6C4A47E12}" type="presParOf" srcId="{3E971E60-1168-4179-8FB1-73CA8C4FCC48}" destId="{14BA0C3B-BFD7-4787-AF10-AC25E8216FD5}" srcOrd="1" destOrd="0" presId="urn:microsoft.com/office/officeart/2005/8/layout/target1"/>
    <dgm:cxn modelId="{A289099D-A750-46BC-BFFC-2558FAB34C55}" type="presParOf" srcId="{3E971E60-1168-4179-8FB1-73CA8C4FCC48}" destId="{B25E2072-59C7-415D-A287-448AB5540C14}" srcOrd="2" destOrd="0" presId="urn:microsoft.com/office/officeart/2005/8/layout/target1"/>
    <dgm:cxn modelId="{5D073C03-0AF8-4760-B846-17B03ED17753}" type="presParOf" srcId="{3E971E60-1168-4179-8FB1-73CA8C4FCC48}" destId="{A1D9A72B-2B6D-49FF-913E-BE84F7A60F1D}" srcOrd="3" destOrd="0" presId="urn:microsoft.com/office/officeart/2005/8/layout/target1"/>
    <dgm:cxn modelId="{B623E185-88B2-4133-BE75-18933F0DD2FA}" type="presParOf" srcId="{3E971E60-1168-4179-8FB1-73CA8C4FCC48}" destId="{CFD9F30A-DF56-4B64-AE78-C3D50D9F9B15}" srcOrd="4" destOrd="0" presId="urn:microsoft.com/office/officeart/2005/8/layout/target1"/>
    <dgm:cxn modelId="{59719517-60A0-43D0-87E2-0F0E04FD5826}" type="presParOf" srcId="{3E971E60-1168-4179-8FB1-73CA8C4FCC48}" destId="{CD7F8D7D-168F-4B00-BBD5-24EA712CE5A9}" srcOrd="5" destOrd="0" presId="urn:microsoft.com/office/officeart/2005/8/layout/target1"/>
    <dgm:cxn modelId="{32DAB01E-62FD-42E5-95A4-E7D35753E9E5}" type="presParOf" srcId="{3E971E60-1168-4179-8FB1-73CA8C4FCC48}" destId="{6EC3D920-7EEE-408D-88DE-4851146E52AF}" srcOrd="6" destOrd="0" presId="urn:microsoft.com/office/officeart/2005/8/layout/target1"/>
    <dgm:cxn modelId="{F945F1DE-F2FE-46E8-A122-922EAEDD02BE}" type="presParOf" srcId="{3E971E60-1168-4179-8FB1-73CA8C4FCC48}" destId="{86F5F9A4-4708-4273-9B41-B90206F8A090}" srcOrd="7" destOrd="0" presId="urn:microsoft.com/office/officeart/2005/8/layout/target1"/>
    <dgm:cxn modelId="{5CE4B4A6-CC21-4611-8CCA-CB7B9FE808A5}" type="presParOf" srcId="{3E971E60-1168-4179-8FB1-73CA8C4FCC48}" destId="{80D348EB-1EF8-4C60-BE7B-567F3F375E2A}" srcOrd="8" destOrd="0" presId="urn:microsoft.com/office/officeart/2005/8/layout/target1"/>
    <dgm:cxn modelId="{94DB7547-1B45-45C5-A0E6-BA96B0D958A8}" type="presParOf" srcId="{3E971E60-1168-4179-8FB1-73CA8C4FCC48}" destId="{EAEBDC97-965F-4B29-A4D5-0B326FCF23CE}" srcOrd="9" destOrd="0" presId="urn:microsoft.com/office/officeart/2005/8/layout/target1"/>
    <dgm:cxn modelId="{BEAD9E23-C746-4054-9AAA-A17C241EED87}" type="presParOf" srcId="{3E971E60-1168-4179-8FB1-73CA8C4FCC48}" destId="{B28EDBF1-6179-49D3-97AE-4EE659E323E0}" srcOrd="10" destOrd="0" presId="urn:microsoft.com/office/officeart/2005/8/layout/target1"/>
    <dgm:cxn modelId="{7556B013-3141-44D0-A733-34FD82C32D38}" type="presParOf" srcId="{3E971E60-1168-4179-8FB1-73CA8C4FCC48}" destId="{AFB0D21B-6611-431E-9E8F-F55C91D80B19}" srcOrd="11" destOrd="0" presId="urn:microsoft.com/office/officeart/2005/8/layout/targe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D1A5BF-3C5D-4AED-8819-A4C09518EE5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EB266B0-A881-443F-B055-F9D1D62EBA95}">
      <dgm:prSet phldrT="[besedilo]" phldr="1"/>
      <dgm:spPr/>
      <dgm:t>
        <a:bodyPr/>
        <a:lstStyle/>
        <a:p>
          <a:endParaRPr lang="sl-SI"/>
        </a:p>
      </dgm:t>
    </dgm:pt>
    <dgm:pt modelId="{B4392A79-8234-4A4F-B9FA-79CD6FC9B8CA}" type="parTrans" cxnId="{9DCAE20F-E62A-4253-9029-CB745346EFD0}">
      <dgm:prSet/>
      <dgm:spPr/>
      <dgm:t>
        <a:bodyPr/>
        <a:lstStyle/>
        <a:p>
          <a:endParaRPr lang="sl-SI"/>
        </a:p>
      </dgm:t>
    </dgm:pt>
    <dgm:pt modelId="{D9D670B6-63A1-456A-9DDF-1DEB4C5D03CB}" type="sibTrans" cxnId="{9DCAE20F-E62A-4253-9029-CB745346EFD0}">
      <dgm:prSet/>
      <dgm:spPr/>
      <dgm:t>
        <a:bodyPr/>
        <a:lstStyle/>
        <a:p>
          <a:endParaRPr lang="sl-SI"/>
        </a:p>
      </dgm:t>
    </dgm:pt>
    <dgm:pt modelId="{DFCA21DE-3979-40E6-8236-ADBD6274B5A9}">
      <dgm:prSet phldrT="[besedilo]" phldr="1"/>
      <dgm:spPr/>
      <dgm:t>
        <a:bodyPr/>
        <a:lstStyle/>
        <a:p>
          <a:endParaRPr lang="sl-SI"/>
        </a:p>
      </dgm:t>
    </dgm:pt>
    <dgm:pt modelId="{8D9586EC-C3DD-4FBE-A586-BCA341D5C7A4}" type="parTrans" cxnId="{BF96685F-730A-47D1-B006-129F6A8E434B}">
      <dgm:prSet/>
      <dgm:spPr/>
      <dgm:t>
        <a:bodyPr/>
        <a:lstStyle/>
        <a:p>
          <a:endParaRPr lang="sl-SI"/>
        </a:p>
      </dgm:t>
    </dgm:pt>
    <dgm:pt modelId="{71166811-FB32-4EAE-B3FE-244DA016AF7F}" type="sibTrans" cxnId="{BF96685F-730A-47D1-B006-129F6A8E434B}">
      <dgm:prSet/>
      <dgm:spPr/>
      <dgm:t>
        <a:bodyPr/>
        <a:lstStyle/>
        <a:p>
          <a:endParaRPr lang="sl-SI"/>
        </a:p>
      </dgm:t>
    </dgm:pt>
    <dgm:pt modelId="{A9FABA7E-5109-45FC-BBB5-16417720AA29}">
      <dgm:prSet phldrT="[besedilo]" phldr="1"/>
      <dgm:spPr/>
      <dgm:t>
        <a:bodyPr/>
        <a:lstStyle/>
        <a:p>
          <a:endParaRPr lang="sl-SI" dirty="0"/>
        </a:p>
      </dgm:t>
    </dgm:pt>
    <dgm:pt modelId="{2E241E3E-4EF1-4EDE-9B56-FD5F3DC00AB4}" type="parTrans" cxnId="{E4C8EE2A-E7F6-4BA4-BDB2-B2A1F32AC7C5}">
      <dgm:prSet/>
      <dgm:spPr/>
      <dgm:t>
        <a:bodyPr/>
        <a:lstStyle/>
        <a:p>
          <a:endParaRPr lang="sl-SI"/>
        </a:p>
      </dgm:t>
    </dgm:pt>
    <dgm:pt modelId="{EF7B6E89-EA32-4BD3-BB03-C4B66FB7433A}" type="sibTrans" cxnId="{E4C8EE2A-E7F6-4BA4-BDB2-B2A1F32AC7C5}">
      <dgm:prSet/>
      <dgm:spPr/>
      <dgm:t>
        <a:bodyPr/>
        <a:lstStyle/>
        <a:p>
          <a:endParaRPr lang="sl-SI"/>
        </a:p>
      </dgm:t>
    </dgm:pt>
    <dgm:pt modelId="{D67BB57F-4550-4139-8E36-77BA4468C507}" type="pres">
      <dgm:prSet presAssocID="{D5D1A5BF-3C5D-4AED-8819-A4C09518EE50}" presName="arrowDiagram" presStyleCnt="0">
        <dgm:presLayoutVars>
          <dgm:chMax val="5"/>
          <dgm:dir/>
          <dgm:resizeHandles val="exact"/>
        </dgm:presLayoutVars>
      </dgm:prSet>
      <dgm:spPr/>
    </dgm:pt>
    <dgm:pt modelId="{76AF7D6C-10D4-449E-91F0-F965363EF80D}" type="pres">
      <dgm:prSet presAssocID="{D5D1A5BF-3C5D-4AED-8819-A4C09518EE50}" presName="arrow" presStyleLbl="bgShp" presStyleIdx="0" presStyleCnt="1"/>
      <dgm:spPr/>
    </dgm:pt>
    <dgm:pt modelId="{93FD3341-ADC7-4583-954B-A169656D8D3E}" type="pres">
      <dgm:prSet presAssocID="{D5D1A5BF-3C5D-4AED-8819-A4C09518EE50}" presName="arrowDiagram3" presStyleCnt="0"/>
      <dgm:spPr/>
    </dgm:pt>
    <dgm:pt modelId="{A076A43A-6871-4D2E-9873-29FFDE3EDDD3}" type="pres">
      <dgm:prSet presAssocID="{1EB266B0-A881-443F-B055-F9D1D62EBA95}" presName="bullet3a" presStyleLbl="node1" presStyleIdx="0" presStyleCnt="3"/>
      <dgm:spPr/>
    </dgm:pt>
    <dgm:pt modelId="{67F8D1C5-B6D0-4EB8-A1D1-A71CB3256F4A}" type="pres">
      <dgm:prSet presAssocID="{1EB266B0-A881-443F-B055-F9D1D62EBA9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9971DE2-03BD-4477-A5BB-58BDE245D547}" type="pres">
      <dgm:prSet presAssocID="{DFCA21DE-3979-40E6-8236-ADBD6274B5A9}" presName="bullet3b" presStyleLbl="node1" presStyleIdx="1" presStyleCnt="3"/>
      <dgm:spPr/>
    </dgm:pt>
    <dgm:pt modelId="{51E4904E-6BAC-4D7A-9876-661C6F1486F1}" type="pres">
      <dgm:prSet presAssocID="{DFCA21DE-3979-40E6-8236-ADBD6274B5A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7334B8-E47F-4C42-9B6F-45031C74F8FC}" type="pres">
      <dgm:prSet presAssocID="{A9FABA7E-5109-45FC-BBB5-16417720AA29}" presName="bullet3c" presStyleLbl="node1" presStyleIdx="2" presStyleCnt="3"/>
      <dgm:spPr/>
    </dgm:pt>
    <dgm:pt modelId="{A6DE77A3-D931-49CB-AA9B-114588C088A3}" type="pres">
      <dgm:prSet presAssocID="{A9FABA7E-5109-45FC-BBB5-16417720AA29}" presName="textBox3c" presStyleLbl="revTx" presStyleIdx="2" presStyleCnt="3" custFlipHor="1" custScaleX="64540" custScaleY="4334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1CBAC9B-65B7-4310-92F2-8E2C1DBDF2C4}" type="presOf" srcId="{A9FABA7E-5109-45FC-BBB5-16417720AA29}" destId="{A6DE77A3-D931-49CB-AA9B-114588C088A3}" srcOrd="0" destOrd="0" presId="urn:microsoft.com/office/officeart/2005/8/layout/arrow2"/>
    <dgm:cxn modelId="{9DCAE20F-E62A-4253-9029-CB745346EFD0}" srcId="{D5D1A5BF-3C5D-4AED-8819-A4C09518EE50}" destId="{1EB266B0-A881-443F-B055-F9D1D62EBA95}" srcOrd="0" destOrd="0" parTransId="{B4392A79-8234-4A4F-B9FA-79CD6FC9B8CA}" sibTransId="{D9D670B6-63A1-456A-9DDF-1DEB4C5D03CB}"/>
    <dgm:cxn modelId="{926C2853-5255-409B-A1D0-C625675B49CF}" type="presOf" srcId="{D5D1A5BF-3C5D-4AED-8819-A4C09518EE50}" destId="{D67BB57F-4550-4139-8E36-77BA4468C507}" srcOrd="0" destOrd="0" presId="urn:microsoft.com/office/officeart/2005/8/layout/arrow2"/>
    <dgm:cxn modelId="{BF96685F-730A-47D1-B006-129F6A8E434B}" srcId="{D5D1A5BF-3C5D-4AED-8819-A4C09518EE50}" destId="{DFCA21DE-3979-40E6-8236-ADBD6274B5A9}" srcOrd="1" destOrd="0" parTransId="{8D9586EC-C3DD-4FBE-A586-BCA341D5C7A4}" sibTransId="{71166811-FB32-4EAE-B3FE-244DA016AF7F}"/>
    <dgm:cxn modelId="{858C6A88-3242-42BF-A7AD-F75E0480DF70}" type="presOf" srcId="{DFCA21DE-3979-40E6-8236-ADBD6274B5A9}" destId="{51E4904E-6BAC-4D7A-9876-661C6F1486F1}" srcOrd="0" destOrd="0" presId="urn:microsoft.com/office/officeart/2005/8/layout/arrow2"/>
    <dgm:cxn modelId="{E4C8EE2A-E7F6-4BA4-BDB2-B2A1F32AC7C5}" srcId="{D5D1A5BF-3C5D-4AED-8819-A4C09518EE50}" destId="{A9FABA7E-5109-45FC-BBB5-16417720AA29}" srcOrd="2" destOrd="0" parTransId="{2E241E3E-4EF1-4EDE-9B56-FD5F3DC00AB4}" sibTransId="{EF7B6E89-EA32-4BD3-BB03-C4B66FB7433A}"/>
    <dgm:cxn modelId="{AD5D5C21-70E4-44B9-A9F0-47025CD741DC}" type="presOf" srcId="{1EB266B0-A881-443F-B055-F9D1D62EBA95}" destId="{67F8D1C5-B6D0-4EB8-A1D1-A71CB3256F4A}" srcOrd="0" destOrd="0" presId="urn:microsoft.com/office/officeart/2005/8/layout/arrow2"/>
    <dgm:cxn modelId="{4F3C10DC-BD17-415A-BD1E-6052CCDE1166}" type="presParOf" srcId="{D67BB57F-4550-4139-8E36-77BA4468C507}" destId="{76AF7D6C-10D4-449E-91F0-F965363EF80D}" srcOrd="0" destOrd="0" presId="urn:microsoft.com/office/officeart/2005/8/layout/arrow2"/>
    <dgm:cxn modelId="{D4C32F9B-5300-4186-94B6-501C67668C3B}" type="presParOf" srcId="{D67BB57F-4550-4139-8E36-77BA4468C507}" destId="{93FD3341-ADC7-4583-954B-A169656D8D3E}" srcOrd="1" destOrd="0" presId="urn:microsoft.com/office/officeart/2005/8/layout/arrow2"/>
    <dgm:cxn modelId="{CDAA48F7-3836-4C78-ABD0-3274D6C946E3}" type="presParOf" srcId="{93FD3341-ADC7-4583-954B-A169656D8D3E}" destId="{A076A43A-6871-4D2E-9873-29FFDE3EDDD3}" srcOrd="0" destOrd="0" presId="urn:microsoft.com/office/officeart/2005/8/layout/arrow2"/>
    <dgm:cxn modelId="{230C8C60-1510-48E9-A008-75F11DEF564D}" type="presParOf" srcId="{93FD3341-ADC7-4583-954B-A169656D8D3E}" destId="{67F8D1C5-B6D0-4EB8-A1D1-A71CB3256F4A}" srcOrd="1" destOrd="0" presId="urn:microsoft.com/office/officeart/2005/8/layout/arrow2"/>
    <dgm:cxn modelId="{4C3A9B5B-1E5F-4AEB-A39C-58C340E73604}" type="presParOf" srcId="{93FD3341-ADC7-4583-954B-A169656D8D3E}" destId="{19971DE2-03BD-4477-A5BB-58BDE245D547}" srcOrd="2" destOrd="0" presId="urn:microsoft.com/office/officeart/2005/8/layout/arrow2"/>
    <dgm:cxn modelId="{7E6250C0-7FA2-4912-B946-C7BA313B5310}" type="presParOf" srcId="{93FD3341-ADC7-4583-954B-A169656D8D3E}" destId="{51E4904E-6BAC-4D7A-9876-661C6F1486F1}" srcOrd="3" destOrd="0" presId="urn:microsoft.com/office/officeart/2005/8/layout/arrow2"/>
    <dgm:cxn modelId="{8078A5CC-D414-4103-8092-69FBD042074A}" type="presParOf" srcId="{93FD3341-ADC7-4583-954B-A169656D8D3E}" destId="{587334B8-E47F-4C42-9B6F-45031C74F8FC}" srcOrd="4" destOrd="0" presId="urn:microsoft.com/office/officeart/2005/8/layout/arrow2"/>
    <dgm:cxn modelId="{F350BC29-DCBA-43C9-AB81-9CEB91ABC2D7}" type="presParOf" srcId="{93FD3341-ADC7-4583-954B-A169656D8D3E}" destId="{A6DE77A3-D931-49CB-AA9B-114588C088A3}" srcOrd="5" destOrd="0" presId="urn:microsoft.com/office/officeart/2005/8/layout/arrow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E0DF19-D6D5-47B8-8D9D-45DFF2E724D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1DB2AE8-0ACE-42D9-82BE-6F6042CA260D}">
      <dgm:prSet phldrT="[besedilo]" custT="1"/>
      <dgm:spPr/>
      <dgm:t>
        <a:bodyPr/>
        <a:lstStyle/>
        <a:p>
          <a:r>
            <a:rPr lang="sl-SI" sz="3600" dirty="0" smtClean="0"/>
            <a:t>dijaki</a:t>
          </a:r>
          <a:endParaRPr lang="sl-SI" sz="3600" dirty="0"/>
        </a:p>
      </dgm:t>
    </dgm:pt>
    <dgm:pt modelId="{D089527B-8D4F-49BF-8974-CF575A0021FB}" type="parTrans" cxnId="{93AAD8AD-E23B-4A9F-A8B4-78DAEB749538}">
      <dgm:prSet/>
      <dgm:spPr/>
      <dgm:t>
        <a:bodyPr/>
        <a:lstStyle/>
        <a:p>
          <a:endParaRPr lang="sl-SI"/>
        </a:p>
      </dgm:t>
    </dgm:pt>
    <dgm:pt modelId="{0368FA53-82E6-4AB2-9104-0079AA32C0E0}" type="sibTrans" cxnId="{93AAD8AD-E23B-4A9F-A8B4-78DAEB749538}">
      <dgm:prSet/>
      <dgm:spPr/>
      <dgm:t>
        <a:bodyPr/>
        <a:lstStyle/>
        <a:p>
          <a:endParaRPr lang="sl-SI"/>
        </a:p>
      </dgm:t>
    </dgm:pt>
    <dgm:pt modelId="{72300D1D-9C9E-4EC2-9C66-E94C5D676E86}">
      <dgm:prSet phldrT="[besedilo]"/>
      <dgm:spPr/>
      <dgm:t>
        <a:bodyPr/>
        <a:lstStyle/>
        <a:p>
          <a:r>
            <a:rPr lang="sl-SI" dirty="0" smtClean="0"/>
            <a:t>učitelj 2</a:t>
          </a:r>
          <a:endParaRPr lang="sl-SI" dirty="0"/>
        </a:p>
      </dgm:t>
    </dgm:pt>
    <dgm:pt modelId="{D283A7AA-329E-4871-A1CB-0570A886A464}" type="parTrans" cxnId="{2EB57C7F-34B5-4EB7-8ECA-6637202BAA1A}">
      <dgm:prSet/>
      <dgm:spPr/>
      <dgm:t>
        <a:bodyPr/>
        <a:lstStyle/>
        <a:p>
          <a:endParaRPr lang="sl-SI"/>
        </a:p>
      </dgm:t>
    </dgm:pt>
    <dgm:pt modelId="{2BD4D6F1-32DF-4A19-ACE8-948F94702062}" type="sibTrans" cxnId="{2EB57C7F-34B5-4EB7-8ECA-6637202BAA1A}">
      <dgm:prSet/>
      <dgm:spPr/>
      <dgm:t>
        <a:bodyPr/>
        <a:lstStyle/>
        <a:p>
          <a:endParaRPr lang="sl-SI"/>
        </a:p>
      </dgm:t>
    </dgm:pt>
    <dgm:pt modelId="{918B2288-8F4B-49BC-B838-26314797590E}">
      <dgm:prSet phldrT="[besedilo]"/>
      <dgm:spPr/>
      <dgm:t>
        <a:bodyPr/>
        <a:lstStyle/>
        <a:p>
          <a:r>
            <a:rPr lang="sl-SI" dirty="0" smtClean="0"/>
            <a:t>učitelj 1</a:t>
          </a:r>
          <a:endParaRPr lang="sl-SI" dirty="0"/>
        </a:p>
      </dgm:t>
    </dgm:pt>
    <dgm:pt modelId="{31EDF98C-C24C-4F54-AA79-76E9D884A0C7}" type="parTrans" cxnId="{A7DD6EF2-E14E-40CB-A4B0-711FB5917409}">
      <dgm:prSet/>
      <dgm:spPr/>
      <dgm:t>
        <a:bodyPr/>
        <a:lstStyle/>
        <a:p>
          <a:endParaRPr lang="sl-SI"/>
        </a:p>
      </dgm:t>
    </dgm:pt>
    <dgm:pt modelId="{47D33E4B-9234-4D77-8E76-EE8A7FD6F70F}" type="sibTrans" cxnId="{A7DD6EF2-E14E-40CB-A4B0-711FB5917409}">
      <dgm:prSet/>
      <dgm:spPr/>
      <dgm:t>
        <a:bodyPr/>
        <a:lstStyle/>
        <a:p>
          <a:endParaRPr lang="sl-SI"/>
        </a:p>
      </dgm:t>
    </dgm:pt>
    <dgm:pt modelId="{1BEDD296-D6B3-486F-B4F1-06021623EE05}" type="pres">
      <dgm:prSet presAssocID="{E3E0DF19-D6D5-47B8-8D9D-45DFF2E724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BBC7425-0252-49B4-A002-CD2E7BF81258}" type="pres">
      <dgm:prSet presAssocID="{B1DB2AE8-0ACE-42D9-82BE-6F6042CA260D}" presName="node" presStyleLbl="node1" presStyleIdx="0" presStyleCnt="3" custRadScaleRad="101445" custRadScaleInc="-3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2238052-7BD6-4027-92AC-D8AC1349A54B}" type="pres">
      <dgm:prSet presAssocID="{0368FA53-82E6-4AB2-9104-0079AA32C0E0}" presName="sibTrans" presStyleLbl="sibTrans2D1" presStyleIdx="0" presStyleCnt="3"/>
      <dgm:spPr/>
      <dgm:t>
        <a:bodyPr/>
        <a:lstStyle/>
        <a:p>
          <a:endParaRPr lang="sl-SI"/>
        </a:p>
      </dgm:t>
    </dgm:pt>
    <dgm:pt modelId="{04BDD17E-ABEF-44C2-997D-8E8177558D51}" type="pres">
      <dgm:prSet presAssocID="{0368FA53-82E6-4AB2-9104-0079AA32C0E0}" presName="connectorText" presStyleLbl="sibTrans2D1" presStyleIdx="0" presStyleCnt="3"/>
      <dgm:spPr/>
      <dgm:t>
        <a:bodyPr/>
        <a:lstStyle/>
        <a:p>
          <a:endParaRPr lang="sl-SI"/>
        </a:p>
      </dgm:t>
    </dgm:pt>
    <dgm:pt modelId="{C2993606-797D-4014-9F30-21866819C319}" type="pres">
      <dgm:prSet presAssocID="{72300D1D-9C9E-4EC2-9C66-E94C5D676E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6C7A3F9-DAA4-43FD-9388-29895EC8C2D8}" type="pres">
      <dgm:prSet presAssocID="{2BD4D6F1-32DF-4A19-ACE8-948F94702062}" presName="sibTrans" presStyleLbl="sibTrans2D1" presStyleIdx="1" presStyleCnt="3"/>
      <dgm:spPr/>
      <dgm:t>
        <a:bodyPr/>
        <a:lstStyle/>
        <a:p>
          <a:endParaRPr lang="sl-SI"/>
        </a:p>
      </dgm:t>
    </dgm:pt>
    <dgm:pt modelId="{86B14E3E-53B3-427C-A787-5432CB7227AE}" type="pres">
      <dgm:prSet presAssocID="{2BD4D6F1-32DF-4A19-ACE8-948F94702062}" presName="connectorText" presStyleLbl="sibTrans2D1" presStyleIdx="1" presStyleCnt="3"/>
      <dgm:spPr/>
      <dgm:t>
        <a:bodyPr/>
        <a:lstStyle/>
        <a:p>
          <a:endParaRPr lang="sl-SI"/>
        </a:p>
      </dgm:t>
    </dgm:pt>
    <dgm:pt modelId="{8587AC5D-449F-4F8E-859B-F026B07633CF}" type="pres">
      <dgm:prSet presAssocID="{918B2288-8F4B-49BC-B838-2631479759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F78DE0B-4C2F-4933-A22D-026EDFD1C04B}" type="pres">
      <dgm:prSet presAssocID="{47D33E4B-9234-4D77-8E76-EE8A7FD6F70F}" presName="sibTrans" presStyleLbl="sibTrans2D1" presStyleIdx="2" presStyleCnt="3"/>
      <dgm:spPr/>
      <dgm:t>
        <a:bodyPr/>
        <a:lstStyle/>
        <a:p>
          <a:endParaRPr lang="sl-SI"/>
        </a:p>
      </dgm:t>
    </dgm:pt>
    <dgm:pt modelId="{5B9B62BA-48AE-4813-AB44-14B43A77DB18}" type="pres">
      <dgm:prSet presAssocID="{47D33E4B-9234-4D77-8E76-EE8A7FD6F70F}" presName="connectorText" presStyleLbl="sibTrans2D1" presStyleIdx="2" presStyleCnt="3"/>
      <dgm:spPr/>
      <dgm:t>
        <a:bodyPr/>
        <a:lstStyle/>
        <a:p>
          <a:endParaRPr lang="sl-SI"/>
        </a:p>
      </dgm:t>
    </dgm:pt>
  </dgm:ptLst>
  <dgm:cxnLst>
    <dgm:cxn modelId="{A87BE768-87A9-46DE-A1E6-7116ABB580A6}" type="presOf" srcId="{72300D1D-9C9E-4EC2-9C66-E94C5D676E86}" destId="{C2993606-797D-4014-9F30-21866819C319}" srcOrd="0" destOrd="0" presId="urn:microsoft.com/office/officeart/2005/8/layout/cycle7"/>
    <dgm:cxn modelId="{BF818CD4-DF40-42BA-9531-5BF6D118515E}" type="presOf" srcId="{0368FA53-82E6-4AB2-9104-0079AA32C0E0}" destId="{04BDD17E-ABEF-44C2-997D-8E8177558D51}" srcOrd="1" destOrd="0" presId="urn:microsoft.com/office/officeart/2005/8/layout/cycle7"/>
    <dgm:cxn modelId="{C03236D5-5C97-492F-A5C3-A92985C319BA}" type="presOf" srcId="{E3E0DF19-D6D5-47B8-8D9D-45DFF2E724DB}" destId="{1BEDD296-D6B3-486F-B4F1-06021623EE05}" srcOrd="0" destOrd="0" presId="urn:microsoft.com/office/officeart/2005/8/layout/cycle7"/>
    <dgm:cxn modelId="{A7DD6EF2-E14E-40CB-A4B0-711FB5917409}" srcId="{E3E0DF19-D6D5-47B8-8D9D-45DFF2E724DB}" destId="{918B2288-8F4B-49BC-B838-26314797590E}" srcOrd="2" destOrd="0" parTransId="{31EDF98C-C24C-4F54-AA79-76E9D884A0C7}" sibTransId="{47D33E4B-9234-4D77-8E76-EE8A7FD6F70F}"/>
    <dgm:cxn modelId="{542A5C65-D87C-4B2C-A5DF-A40410799FB0}" type="presOf" srcId="{B1DB2AE8-0ACE-42D9-82BE-6F6042CA260D}" destId="{DBBC7425-0252-49B4-A002-CD2E7BF81258}" srcOrd="0" destOrd="0" presId="urn:microsoft.com/office/officeart/2005/8/layout/cycle7"/>
    <dgm:cxn modelId="{2EB57C7F-34B5-4EB7-8ECA-6637202BAA1A}" srcId="{E3E0DF19-D6D5-47B8-8D9D-45DFF2E724DB}" destId="{72300D1D-9C9E-4EC2-9C66-E94C5D676E86}" srcOrd="1" destOrd="0" parTransId="{D283A7AA-329E-4871-A1CB-0570A886A464}" sibTransId="{2BD4D6F1-32DF-4A19-ACE8-948F94702062}"/>
    <dgm:cxn modelId="{29DBDB79-5643-4293-8943-6488BC1B7E8B}" type="presOf" srcId="{2BD4D6F1-32DF-4A19-ACE8-948F94702062}" destId="{56C7A3F9-DAA4-43FD-9388-29895EC8C2D8}" srcOrd="0" destOrd="0" presId="urn:microsoft.com/office/officeart/2005/8/layout/cycle7"/>
    <dgm:cxn modelId="{DD57D40D-316B-4D41-A2F8-40BF032ADBD3}" type="presOf" srcId="{0368FA53-82E6-4AB2-9104-0079AA32C0E0}" destId="{D2238052-7BD6-4027-92AC-D8AC1349A54B}" srcOrd="0" destOrd="0" presId="urn:microsoft.com/office/officeart/2005/8/layout/cycle7"/>
    <dgm:cxn modelId="{93AAD8AD-E23B-4A9F-A8B4-78DAEB749538}" srcId="{E3E0DF19-D6D5-47B8-8D9D-45DFF2E724DB}" destId="{B1DB2AE8-0ACE-42D9-82BE-6F6042CA260D}" srcOrd="0" destOrd="0" parTransId="{D089527B-8D4F-49BF-8974-CF575A0021FB}" sibTransId="{0368FA53-82E6-4AB2-9104-0079AA32C0E0}"/>
    <dgm:cxn modelId="{FCECF8BE-EB40-4DB9-B232-713E1DC1FCC4}" type="presOf" srcId="{918B2288-8F4B-49BC-B838-26314797590E}" destId="{8587AC5D-449F-4F8E-859B-F026B07633CF}" srcOrd="0" destOrd="0" presId="urn:microsoft.com/office/officeart/2005/8/layout/cycle7"/>
    <dgm:cxn modelId="{95836521-B7B3-4C0D-9919-0C1059BC6C0B}" type="presOf" srcId="{47D33E4B-9234-4D77-8E76-EE8A7FD6F70F}" destId="{5B9B62BA-48AE-4813-AB44-14B43A77DB18}" srcOrd="1" destOrd="0" presId="urn:microsoft.com/office/officeart/2005/8/layout/cycle7"/>
    <dgm:cxn modelId="{3799E9B8-FEF4-4E3C-ABD7-C97472898A34}" type="presOf" srcId="{2BD4D6F1-32DF-4A19-ACE8-948F94702062}" destId="{86B14E3E-53B3-427C-A787-5432CB7227AE}" srcOrd="1" destOrd="0" presId="urn:microsoft.com/office/officeart/2005/8/layout/cycle7"/>
    <dgm:cxn modelId="{43ABFF5D-1F38-4D5B-B671-4BF4741CF6B5}" type="presOf" srcId="{47D33E4B-9234-4D77-8E76-EE8A7FD6F70F}" destId="{7F78DE0B-4C2F-4933-A22D-026EDFD1C04B}" srcOrd="0" destOrd="0" presId="urn:microsoft.com/office/officeart/2005/8/layout/cycle7"/>
    <dgm:cxn modelId="{D7F4AF05-7134-4485-A6CB-ACA8986B30A8}" type="presParOf" srcId="{1BEDD296-D6B3-486F-B4F1-06021623EE05}" destId="{DBBC7425-0252-49B4-A002-CD2E7BF81258}" srcOrd="0" destOrd="0" presId="urn:microsoft.com/office/officeart/2005/8/layout/cycle7"/>
    <dgm:cxn modelId="{6C11546F-B1ED-41C1-86D4-B4B5C681A17F}" type="presParOf" srcId="{1BEDD296-D6B3-486F-B4F1-06021623EE05}" destId="{D2238052-7BD6-4027-92AC-D8AC1349A54B}" srcOrd="1" destOrd="0" presId="urn:microsoft.com/office/officeart/2005/8/layout/cycle7"/>
    <dgm:cxn modelId="{DBE6A4E2-746A-46E6-A9BB-41F979FAABD4}" type="presParOf" srcId="{D2238052-7BD6-4027-92AC-D8AC1349A54B}" destId="{04BDD17E-ABEF-44C2-997D-8E8177558D51}" srcOrd="0" destOrd="0" presId="urn:microsoft.com/office/officeart/2005/8/layout/cycle7"/>
    <dgm:cxn modelId="{E14EFE6E-3373-4DEC-BF7C-E8B1EC142974}" type="presParOf" srcId="{1BEDD296-D6B3-486F-B4F1-06021623EE05}" destId="{C2993606-797D-4014-9F30-21866819C319}" srcOrd="2" destOrd="0" presId="urn:microsoft.com/office/officeart/2005/8/layout/cycle7"/>
    <dgm:cxn modelId="{C83FB3F0-8124-4A5B-B577-DFBA751A47D5}" type="presParOf" srcId="{1BEDD296-D6B3-486F-B4F1-06021623EE05}" destId="{56C7A3F9-DAA4-43FD-9388-29895EC8C2D8}" srcOrd="3" destOrd="0" presId="urn:microsoft.com/office/officeart/2005/8/layout/cycle7"/>
    <dgm:cxn modelId="{7E4360B1-07A5-46C5-B414-0B59A1F02E63}" type="presParOf" srcId="{56C7A3F9-DAA4-43FD-9388-29895EC8C2D8}" destId="{86B14E3E-53B3-427C-A787-5432CB7227AE}" srcOrd="0" destOrd="0" presId="urn:microsoft.com/office/officeart/2005/8/layout/cycle7"/>
    <dgm:cxn modelId="{A0B99287-68D1-4CB4-B3E3-DAB4DEF2D7D7}" type="presParOf" srcId="{1BEDD296-D6B3-486F-B4F1-06021623EE05}" destId="{8587AC5D-449F-4F8E-859B-F026B07633CF}" srcOrd="4" destOrd="0" presId="urn:microsoft.com/office/officeart/2005/8/layout/cycle7"/>
    <dgm:cxn modelId="{3477625E-06F8-4FAD-BF20-D306B82C85AF}" type="presParOf" srcId="{1BEDD296-D6B3-486F-B4F1-06021623EE05}" destId="{7F78DE0B-4C2F-4933-A22D-026EDFD1C04B}" srcOrd="5" destOrd="0" presId="urn:microsoft.com/office/officeart/2005/8/layout/cycle7"/>
    <dgm:cxn modelId="{FF446427-E426-4DA3-BAAB-22B51276BA56}" type="presParOf" srcId="{7F78DE0B-4C2F-4933-A22D-026EDFD1C04B}" destId="{5B9B62BA-48AE-4813-AB44-14B43A77DB18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00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5503202" y="0"/>
            <a:ext cx="42100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8BC73-11B7-4CE5-9196-B23DB8264287}" type="datetimeFigureOut">
              <a:rPr lang="sl-SI" smtClean="0"/>
              <a:pPr/>
              <a:t>1.7.2009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6513911"/>
            <a:ext cx="42100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503202" y="6513911"/>
            <a:ext cx="42100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CF502-A497-4C34-8C07-C52D2ADDDC0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3202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1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1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3202" y="6513911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BC9F95-6F09-4123-BF0B-433FFE515FA0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1055" name="Picture 31" descr="spodnji_ro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775"/>
            <a:ext cx="9144000" cy="649288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TIMSKO POUČEVANJE PRI LIKOVNI UMETNOSTI IN ITALIJANŠČINI V 1. LETNIKU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3042" y="4581525"/>
            <a:ext cx="7500958" cy="847739"/>
          </a:xfrm>
        </p:spPr>
        <p:txBody>
          <a:bodyPr/>
          <a:lstStyle/>
          <a:p>
            <a:pPr algn="r"/>
            <a:r>
              <a:rPr lang="sl-SI" sz="1800" dirty="0" smtClean="0">
                <a:solidFill>
                  <a:schemeClr val="bg1"/>
                </a:solidFill>
              </a:rPr>
              <a:t>Jana </a:t>
            </a:r>
            <a:r>
              <a:rPr lang="sl-SI" sz="1800" dirty="0" err="1" smtClean="0">
                <a:solidFill>
                  <a:schemeClr val="bg1"/>
                </a:solidFill>
              </a:rPr>
              <a:t>Costantini</a:t>
            </a:r>
            <a:r>
              <a:rPr lang="sl-SI" sz="1800" dirty="0" smtClean="0">
                <a:solidFill>
                  <a:schemeClr val="bg1"/>
                </a:solidFill>
              </a:rPr>
              <a:t>, Gimnazija Tolmin</a:t>
            </a:r>
          </a:p>
          <a:p>
            <a:pPr algn="r"/>
            <a:r>
              <a:rPr lang="sl-SI" sz="1800" dirty="0" smtClean="0">
                <a:solidFill>
                  <a:schemeClr val="bg1"/>
                </a:solidFill>
              </a:rPr>
              <a:t>Festival primerov dobre in obetavne prakse, Rogla, 30. 6. – 1.7. 2009</a:t>
            </a:r>
            <a:endParaRPr lang="sl-SI" sz="1800" dirty="0">
              <a:solidFill>
                <a:schemeClr val="bg1"/>
              </a:solidFill>
            </a:endParaRPr>
          </a:p>
        </p:txBody>
      </p:sp>
      <p:pic>
        <p:nvPicPr>
          <p:cNvPr id="2055" name="Picture 7" descr="m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62071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1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pic>
        <p:nvPicPr>
          <p:cNvPr id="2065" name="Picture 17" descr="LOGOTIP-ESS-SLO-C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620713"/>
            <a:ext cx="3095625" cy="825500"/>
          </a:xfrm>
          <a:prstGeom prst="rect">
            <a:avLst/>
          </a:prstGeom>
          <a:noFill/>
        </p:spPr>
      </p:pic>
      <p:pic>
        <p:nvPicPr>
          <p:cNvPr id="2066" name="Picture 18" descr="logotip_zrss_be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33375"/>
            <a:ext cx="815975" cy="100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Dejavnosti dijakov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42843" y="1142984"/>
          <a:ext cx="8858314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228"/>
                <a:gridCol w="3714043"/>
                <a:gridCol w="3714043"/>
              </a:tblGrid>
              <a:tr h="516024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l-SI" dirty="0" smtClean="0"/>
                        <a:t>DIJAKI (skupine)</a:t>
                      </a:r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654106">
                <a:tc>
                  <a:txBody>
                    <a:bodyPr/>
                    <a:lstStyle/>
                    <a:p>
                      <a:r>
                        <a:rPr lang="sl-SI" dirty="0" smtClean="0"/>
                        <a:t>15 min</a:t>
                      </a:r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1" dirty="0" smtClean="0"/>
                        <a:t> poslušajo navodila,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1" dirty="0" smtClean="0"/>
                        <a:t> oblikujejo</a:t>
                      </a:r>
                      <a:r>
                        <a:rPr lang="sl-SI" sz="1800" b="1" baseline="0" dirty="0" smtClean="0"/>
                        <a:t> </a:t>
                      </a:r>
                      <a:r>
                        <a:rPr lang="sl-SI" sz="1800" b="1" dirty="0" smtClean="0"/>
                        <a:t>skupine (</a:t>
                      </a:r>
                      <a:r>
                        <a:rPr lang="sl-SI" sz="1800" b="1" baseline="0" dirty="0" smtClean="0"/>
                        <a:t> 2 / 3 </a:t>
                      </a:r>
                      <a:r>
                        <a:rPr lang="sl-SI" sz="1800" b="1" dirty="0" smtClean="0"/>
                        <a:t>dijaki, dogovorjeno)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1" dirty="0" smtClean="0"/>
                        <a:t> določajo in prevzemajo vloge v skupini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1" dirty="0" smtClean="0"/>
                        <a:t> pripravljajo material in potrebščine</a:t>
                      </a:r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890672">
                <a:tc>
                  <a:txBody>
                    <a:bodyPr/>
                    <a:lstStyle/>
                    <a:p>
                      <a:r>
                        <a:rPr lang="sl-SI" dirty="0" smtClean="0"/>
                        <a:t>3 šol. ure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b="1" dirty="0" smtClean="0"/>
                        <a:t> ustvarjajo likovne izdelke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b="1" dirty="0" smtClean="0"/>
                        <a:t> pospravljajo in čistijo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b="1" dirty="0" smtClean="0"/>
                        <a:t> sestavljajo pisna besedila v ITA</a:t>
                      </a:r>
                      <a:endParaRPr lang="sl-SI" dirty="0"/>
                    </a:p>
                  </a:txBody>
                  <a:tcPr/>
                </a:tc>
              </a:tr>
              <a:tr h="1654106">
                <a:tc>
                  <a:txBody>
                    <a:bodyPr/>
                    <a:lstStyle/>
                    <a:p>
                      <a:r>
                        <a:rPr lang="sl-SI" dirty="0" smtClean="0"/>
                        <a:t>2 šol. uri</a:t>
                      </a:r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dirty="0" smtClean="0"/>
                        <a:t> </a:t>
                      </a:r>
                      <a:r>
                        <a:rPr lang="sl-SI" b="1" dirty="0" smtClean="0"/>
                        <a:t>izpolnjujejo vprašalnik , pripravljajo se na predstavitev in ocenjevanje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b="1" dirty="0" smtClean="0"/>
                        <a:t> predstavljajo izdelke v ITA in jih zagovarjajo (predavalnica)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b="1" dirty="0" smtClean="0"/>
                        <a:t> pripravijo izdelke za razstavo (šolska knjižnica)</a:t>
                      </a:r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vi zaviti oklepaj 4"/>
          <p:cNvSpPr/>
          <p:nvPr/>
        </p:nvSpPr>
        <p:spPr>
          <a:xfrm>
            <a:off x="1643042" y="2928934"/>
            <a:ext cx="142876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sl-SI" dirty="0" smtClean="0"/>
              <a:t>Rezultat</a:t>
            </a:r>
            <a:endParaRPr lang="sl-SI" dirty="0"/>
          </a:p>
        </p:txBody>
      </p:sp>
      <p:pic>
        <p:nvPicPr>
          <p:cNvPr id="6" name="Ograda vsebine 5" descr="DSCN0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3214710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DSCN0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28"/>
            <a:ext cx="419103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DSCN0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30601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DSCN015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7643813" cy="573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DSCN0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85728"/>
            <a:ext cx="714380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grada vsebine 5" descr="DSCN0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7"/>
            <a:ext cx="7407305" cy="555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DSCN0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14290"/>
            <a:ext cx="7199361" cy="5399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DSCN0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7366048" cy="55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DSCN0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428604"/>
            <a:ext cx="6985047" cy="5238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DSCN0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476" y="298810"/>
            <a:ext cx="7246986" cy="543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idx="1"/>
          </p:nvPr>
        </p:nvGraphicFramePr>
        <p:xfrm>
          <a:off x="500034" y="214290"/>
          <a:ext cx="8329642" cy="544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 skupini je moč.</a:t>
            </a:r>
            <a:endParaRPr lang="sl-SI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73072"/>
            <a:ext cx="6465162" cy="465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Utemeljitev izbora oblik-e (prednosti –dodana kakovost)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Interaktivno timsko poučevanje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186766" cy="451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58204" cy="544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Učni cilj-i</a:t>
            </a:r>
            <a:endParaRPr lang="sl-SI" dirty="0"/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sz="half" idx="1"/>
          </p:nvPr>
        </p:nvGraphicFramePr>
        <p:xfrm>
          <a:off x="0" y="142852"/>
          <a:ext cx="164304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grada vsebine 8"/>
          <p:cNvSpPr>
            <a:spLocks noGrp="1"/>
          </p:cNvSpPr>
          <p:nvPr>
            <p:ph sz="half" idx="2"/>
          </p:nvPr>
        </p:nvSpPr>
        <p:spPr>
          <a:xfrm>
            <a:off x="500034" y="1071546"/>
            <a:ext cx="8286808" cy="47863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sz="2400" dirty="0" smtClean="0"/>
              <a:t>dijaki osmišljajo naučeno, povezujejo znanja (ITA – LUM – SLO) in spretnosti (pisno in ustno sporočanje v ITA in likovno izražanje)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navajajo se na skupinsko delo (skupno rešujejo problem,  upoštevajo značajske poteze sošolcev, razvijajo občutek soodgovornosti, smisel za načrtovanje…)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ob aktivnem delu bogatijo domišljijo in prostorsko predstavljivost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razvijajo čustvene, intelektualne, doživljajske, moralne, estetske, osebnostne kvalitete in sposobnosti, </a:t>
            </a:r>
          </a:p>
          <a:p>
            <a:r>
              <a:rPr lang="sl-SI" sz="2400" dirty="0" smtClean="0"/>
              <a:t>razvijajo zmožnost kreativne realizacije in predstavitev le-te v ITA</a:t>
            </a:r>
          </a:p>
          <a:p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         Pričakovani dosežki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sz="half" idx="1"/>
          </p:nvPr>
        </p:nvGraphicFramePr>
        <p:xfrm>
          <a:off x="357158" y="1500174"/>
          <a:ext cx="2500330" cy="420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000364" y="1214422"/>
            <a:ext cx="5686436" cy="4519628"/>
          </a:xfrm>
        </p:spPr>
        <p:txBody>
          <a:bodyPr/>
          <a:lstStyle/>
          <a:p>
            <a:r>
              <a:rPr lang="sl-SI" sz="2400" dirty="0" smtClean="0"/>
              <a:t>dijaki izkazujejo angažiranost, motiviranost, navdušenost za delo</a:t>
            </a:r>
          </a:p>
          <a:p>
            <a:r>
              <a:rPr lang="sl-SI" sz="2400" dirty="0" smtClean="0"/>
              <a:t> spoštujejo in kritično vrednotijo skupni likovni dosežek in likovne izdelke drugih skupin</a:t>
            </a:r>
          </a:p>
          <a:p>
            <a:r>
              <a:rPr lang="sl-SI" sz="2400" dirty="0" smtClean="0"/>
              <a:t> v ITA znajo sestaviti preprosto, povezano besedilo, v katerem predstavijo likovni izdelek (prostor – soba) </a:t>
            </a:r>
          </a:p>
          <a:p>
            <a:r>
              <a:rPr lang="sl-SI" sz="2400" dirty="0" smtClean="0"/>
              <a:t>znajo opisati ustvarjeni prostor, poimenovati opremo, pohištvo in dodatke</a:t>
            </a:r>
          </a:p>
          <a:p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Izvedba – Potek učne ure (enote, sklopa …)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jeZBesedilom 7"/>
          <p:cNvSpPr txBox="1"/>
          <p:nvPr/>
        </p:nvSpPr>
        <p:spPr>
          <a:xfrm>
            <a:off x="3786182" y="36433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DEJAVNOSTI</a:t>
            </a:r>
            <a:endParaRPr lang="sl-SI" dirty="0"/>
          </a:p>
        </p:txBody>
      </p:sp>
      <p:sp>
        <p:nvSpPr>
          <p:cNvPr id="14" name="Levo ukrivljena puščica 13"/>
          <p:cNvSpPr/>
          <p:nvPr/>
        </p:nvSpPr>
        <p:spPr>
          <a:xfrm>
            <a:off x="5786446" y="1714488"/>
            <a:ext cx="571504" cy="10001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Desno ukrivljena puščica 14"/>
          <p:cNvSpPr/>
          <p:nvPr/>
        </p:nvSpPr>
        <p:spPr>
          <a:xfrm>
            <a:off x="2643174" y="1714488"/>
            <a:ext cx="714380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Dejavnosti učiteljev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401080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404"/>
                <a:gridCol w="3410978"/>
                <a:gridCol w="3633698"/>
              </a:tblGrid>
              <a:tr h="408402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UČITELJ 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UČITELJ 2</a:t>
                      </a:r>
                      <a:endParaRPr lang="sl-SI" dirty="0"/>
                    </a:p>
                  </a:txBody>
                  <a:tcPr/>
                </a:tc>
              </a:tr>
              <a:tr h="2215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ista dejavnost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sočasno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10 -15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predstavi učno uro,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poda navodila,</a:t>
                      </a:r>
                      <a:r>
                        <a:rPr lang="sl-SI" sz="1800" b="1" baseline="0" dirty="0" smtClean="0"/>
                        <a:t> </a:t>
                      </a:r>
                      <a:r>
                        <a:rPr lang="sl-SI" sz="1800" b="1" dirty="0" smtClean="0"/>
                        <a:t>seznani dijake s potekom in trajanjem dela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opredeli cilje in merila za vrednotenje in ocenjevanje izdelkov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b="1" dirty="0" smtClean="0"/>
                        <a:t> </a:t>
                      </a:r>
                      <a:r>
                        <a:rPr lang="sl-SI" b="1" dirty="0" err="1" smtClean="0"/>
                        <a:t>projecira</a:t>
                      </a:r>
                      <a:r>
                        <a:rPr lang="sl-SI" b="1" dirty="0" smtClean="0"/>
                        <a:t> navodila </a:t>
                      </a:r>
                      <a:endParaRPr lang="sl-SI" dirty="0"/>
                    </a:p>
                  </a:txBody>
                  <a:tcPr/>
                </a:tc>
              </a:tr>
              <a:tr h="1611228">
                <a:tc>
                  <a:txBody>
                    <a:bodyPr/>
                    <a:lstStyle/>
                    <a:p>
                      <a:r>
                        <a:rPr lang="sl-SI" dirty="0" smtClean="0"/>
                        <a:t>3 šol.</a:t>
                      </a:r>
                      <a:r>
                        <a:rPr lang="sl-SI" baseline="0" dirty="0" smtClean="0"/>
                        <a:t> ure</a:t>
                      </a:r>
                    </a:p>
                    <a:p>
                      <a:r>
                        <a:rPr lang="sl-SI" baseline="0" dirty="0" smtClean="0"/>
                        <a:t>ista dejavnost</a:t>
                      </a:r>
                    </a:p>
                    <a:p>
                      <a:r>
                        <a:rPr lang="sl-SI" baseline="0" dirty="0" smtClean="0"/>
                        <a:t>sočasno /</a:t>
                      </a:r>
                    </a:p>
                    <a:p>
                      <a:r>
                        <a:rPr lang="sl-SI" baseline="0" dirty="0" smtClean="0"/>
                        <a:t>izmenično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svetuje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odgovarja na vprašanja dijakov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pomaga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svetuje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odgovarja na vprašanja dijakov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pomaga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 smtClean="0"/>
                        <a:t> opozarja</a:t>
                      </a:r>
                      <a:r>
                        <a:rPr lang="sl-SI" sz="1800" b="1" baseline="0" dirty="0" smtClean="0"/>
                        <a:t> na čas</a:t>
                      </a:r>
                      <a:endParaRPr lang="sl-SI" dirty="0"/>
                    </a:p>
                  </a:txBody>
                  <a:tcPr/>
                </a:tc>
              </a:tr>
              <a:tr h="408402">
                <a:tc>
                  <a:txBody>
                    <a:bodyPr/>
                    <a:lstStyle/>
                    <a:p>
                      <a:r>
                        <a:rPr lang="sl-SI" dirty="0" smtClean="0"/>
                        <a:t>2 šol. uri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1" dirty="0" smtClean="0"/>
                        <a:t> vrednoti in ocenjuje izdelke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1" dirty="0" smtClean="0"/>
                        <a:t> vrednoti in ocenjuje izdelke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3357554" y="442913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LUM +ITA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143768" y="44291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ITA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516</Words>
  <Application>Microsoft Office PowerPoint</Application>
  <PresentationFormat>Diaprojekcija na zaslonu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predloga_prosojnice_v15</vt:lpstr>
      <vt:lpstr>TIMSKO POUČEVANJE PRI LIKOVNI UMETNOSTI IN ITALIJANŠČINI V 1. LETNIKU</vt:lpstr>
      <vt:lpstr>Diapozitiv 2</vt:lpstr>
      <vt:lpstr>Utemeljitev izbora oblik-e (prednosti –dodana kakovost)</vt:lpstr>
      <vt:lpstr>Interaktivno timsko poučevanje</vt:lpstr>
      <vt:lpstr>Diapozitiv 5</vt:lpstr>
      <vt:lpstr>Učni cilj-i</vt:lpstr>
      <vt:lpstr>         Pričakovani dosežki</vt:lpstr>
      <vt:lpstr>Izvedba – Potek učne ure (enote, sklopa …)</vt:lpstr>
      <vt:lpstr>Dejavnosti učiteljev</vt:lpstr>
      <vt:lpstr>Dejavnosti dijakov</vt:lpstr>
      <vt:lpstr>Rezultat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V skupini je moč.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Jana</cp:lastModifiedBy>
  <cp:revision>91</cp:revision>
  <dcterms:created xsi:type="dcterms:W3CDTF">2004-04-23T10:18:28Z</dcterms:created>
  <dcterms:modified xsi:type="dcterms:W3CDTF">2009-07-01T03:45:19Z</dcterms:modified>
</cp:coreProperties>
</file>