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0" r:id="rId2"/>
    <p:sldId id="341" r:id="rId3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3300"/>
    <a:srgbClr val="D1FFFF"/>
    <a:srgbClr val="CCFFCC"/>
    <a:srgbClr val="FFFF99"/>
    <a:srgbClr val="CCCCFF"/>
    <a:srgbClr val="FFFFCC"/>
    <a:srgbClr val="00FFFF"/>
    <a:srgbClr val="FFFF00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Srednji slog 4 – poudarek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Srednji slog 1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Srednji slog 3 – poudarek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24" autoAdjust="0"/>
    <p:restoredTop sz="94108" autoAdjust="0"/>
  </p:normalViewPr>
  <p:slideViewPr>
    <p:cSldViewPr snapToGrid="0">
      <p:cViewPr>
        <p:scale>
          <a:sx n="125" d="100"/>
          <a:sy n="125" d="100"/>
        </p:scale>
        <p:origin x="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4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3D1CE03-8B45-4114-A5B8-E09E97BC3FC6}" type="datetimeFigureOut">
              <a:rPr lang="sl-SI"/>
              <a:pPr>
                <a:defRPr/>
              </a:pPr>
              <a:t>7.4.2013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675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B2B8BE-B5CB-40A9-AA7F-69E9381EBC2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0032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4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4" y="4715633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5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5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4C5BFA6-49BB-4EA2-858D-D66C66A3BBC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2146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278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24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971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279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54892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837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2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66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21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8438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85310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60" r:id="rId2"/>
    <p:sldLayoutId id="2147484261" r:id="rId3"/>
    <p:sldLayoutId id="2147484262" r:id="rId4"/>
    <p:sldLayoutId id="2147484263" r:id="rId5"/>
    <p:sldLayoutId id="2147484264" r:id="rId6"/>
    <p:sldLayoutId id="2147484265" r:id="rId7"/>
    <p:sldLayoutId id="2147484266" r:id="rId8"/>
    <p:sldLayoutId id="2147484267" r:id="rId9"/>
    <p:sldLayoutId id="2147484268" r:id="rId10"/>
    <p:sldLayoutId id="21474842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143999" cy="628559"/>
          </a:xfrm>
        </p:spPr>
        <p:txBody>
          <a:bodyPr/>
          <a:lstStyle/>
          <a:p>
            <a:pPr algn="ctr"/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Projekt OBOGATENO UČENJE TUJIH JEZIKOV II</a:t>
            </a:r>
            <a:b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Program profesionalnega usposabljanja učiteljev</a:t>
            </a:r>
            <a:endParaRPr lang="sl-SI" sz="16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6512" y="4758611"/>
            <a:ext cx="9144000" cy="1584176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Srednja šola Domžale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Ljubljana, 8. april 2013</a:t>
            </a:r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sl-SI" sz="2000" b="1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Miranda Kabaj Vončina, Srednja šola Domžale</a:t>
            </a:r>
            <a:endParaRPr lang="sl-SI" sz="2000" b="1" dirty="0">
              <a:solidFill>
                <a:srgbClr val="FFFF00"/>
              </a:solidFill>
              <a:latin typeface="Arial Rounded MT Bold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Andrea Valenti, ZRSŠ, </a:t>
            </a:r>
            <a:r>
              <a:rPr lang="sl-SI" sz="2000" b="1" dirty="0" err="1" smtClean="0">
                <a:solidFill>
                  <a:srgbClr val="FFFF00"/>
                </a:solidFill>
                <a:latin typeface="Arial Rounded MT Bold" pitchFamily="34" charset="0"/>
              </a:rPr>
              <a:t>Demara</a:t>
            </a: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 Ivanič, ZRSŠ </a:t>
            </a:r>
            <a:r>
              <a:rPr lang="sl-SI" sz="2000" b="1" smtClean="0">
                <a:solidFill>
                  <a:srgbClr val="FFFF00"/>
                </a:solidFill>
                <a:latin typeface="Arial Rounded MT Bold" pitchFamily="34" charset="0"/>
              </a:rPr>
              <a:t>(k.g.)</a:t>
            </a:r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38998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800" b="1" dirty="0">
                <a:solidFill>
                  <a:srgbClr val="FFFFFF"/>
                </a:solidFill>
              </a:rPr>
              <a:t>Operacijo delno financira Evropska unija iz Evropskega socialnega sklada ter Ministrstvo za </a:t>
            </a:r>
            <a:r>
              <a:rPr lang="sl-SI" sz="800" b="1" dirty="0" smtClean="0">
                <a:solidFill>
                  <a:srgbClr val="FFFFFF"/>
                </a:solidFill>
              </a:rPr>
              <a:t>izobraževanje, znanost, kul</a:t>
            </a:r>
            <a:r>
              <a:rPr lang="en-US" sz="800" b="1" dirty="0" smtClean="0">
                <a:solidFill>
                  <a:srgbClr val="FFFFFF"/>
                </a:solidFill>
              </a:rPr>
              <a:t>t</a:t>
            </a:r>
            <a:r>
              <a:rPr lang="sl-SI" sz="800" b="1" dirty="0" smtClean="0">
                <a:solidFill>
                  <a:srgbClr val="FFFFFF"/>
                </a:solidFill>
              </a:rPr>
              <a:t>uro </a:t>
            </a:r>
            <a:r>
              <a:rPr lang="sl-SI" sz="800" b="1" dirty="0">
                <a:solidFill>
                  <a:srgbClr val="FFFFFF"/>
                </a:solidFill>
              </a:rPr>
              <a:t>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0" y="2384464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FFFFFF"/>
                </a:solidFill>
                <a:latin typeface="Arial Rounded MT Bold" pitchFamily="34" charset="0"/>
              </a:rPr>
              <a:t>JEZIKOVNO OBOGATENI KURIKUL: </a:t>
            </a:r>
            <a:endParaRPr lang="sl-SI" sz="2800" b="1" dirty="0" smtClean="0">
              <a:solidFill>
                <a:srgbClr val="FFFFFF"/>
              </a:solidFill>
              <a:latin typeface="Arial Rounded MT Bold" pitchFamily="34" charset="0"/>
            </a:endParaRPr>
          </a:p>
          <a:p>
            <a:pPr algn="ctr"/>
            <a:r>
              <a:rPr lang="sl-SI" sz="2800" b="1" dirty="0" smtClean="0">
                <a:solidFill>
                  <a:srgbClr val="FFFFFF"/>
                </a:solidFill>
                <a:latin typeface="Arial Rounded MT Bold" pitchFamily="34" charset="0"/>
              </a:rPr>
              <a:t>Vloga kulture pri pouku tujih jezikov </a:t>
            </a:r>
          </a:p>
          <a:p>
            <a:pPr algn="ctr"/>
            <a:r>
              <a:rPr lang="sl-SI" sz="2800" b="1" dirty="0" smtClean="0">
                <a:solidFill>
                  <a:srgbClr val="FFFFFF"/>
                </a:solidFill>
                <a:latin typeface="Arial Rounded MT Bold" pitchFamily="34" charset="0"/>
              </a:rPr>
              <a:t>(od kulturnih vsebin do kulturne zmožnosti)</a:t>
            </a:r>
          </a:p>
          <a:p>
            <a:pPr algn="ctr"/>
            <a:endParaRPr lang="sl-SI" sz="2800" b="1" dirty="0" smtClean="0">
              <a:solidFill>
                <a:srgbClr val="FFFFFF"/>
              </a:solidFill>
              <a:latin typeface="Arial Rounded MT Bold" pitchFamily="34" charset="0"/>
            </a:endParaRPr>
          </a:p>
          <a:p>
            <a:pPr algn="ctr"/>
            <a:r>
              <a:rPr lang="sl-SI" sz="2800" b="1" dirty="0" smtClean="0">
                <a:solidFill>
                  <a:srgbClr val="FFFF00"/>
                </a:solidFill>
                <a:latin typeface="Arial Rounded MT Bold" pitchFamily="34" charset="0"/>
              </a:rPr>
              <a:t>Delavnica 1: refleksija o timski izvedbi učnih ur</a:t>
            </a:r>
            <a:endParaRPr lang="sl-SI" sz="2800" b="1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10290"/>
              </p:ext>
            </p:extLst>
          </p:nvPr>
        </p:nvGraphicFramePr>
        <p:xfrm>
          <a:off x="0" y="3175"/>
          <a:ext cx="9168061" cy="94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8061"/>
              </a:tblGrid>
              <a:tr h="944563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362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6156176" y="110062"/>
            <a:ext cx="2893714" cy="76648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lika 11" descr="http://www.mizks.gov.si/fileadmin/mizks.gov.si/pageuploads/podrocje/Strukturni_skladi/Logotipi/MIZS_slovenscin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09538"/>
            <a:ext cx="370205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803" y="90730"/>
            <a:ext cx="9080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9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Refleksijska vprašanja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Kje ste zaznali dodano vrednost timske </a:t>
            </a:r>
            <a:r>
              <a:rPr lang="sl-SI" smtClean="0"/>
              <a:t>izvedbe pouka?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Kaj </a:t>
            </a:r>
            <a:r>
              <a:rPr lang="sl-SI" dirty="0" smtClean="0"/>
              <a:t>tega, kar ste pravkar videli, bi tudi sami uporabili pri pouku?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Kaj bi morda prilagodili in kako? Kaj vam je dalo nove ideje?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Morda kakšne naše didaktične odločitve niste razumeli? Imate vprašanja?</a:t>
            </a:r>
          </a:p>
          <a:p>
            <a:pPr marL="514350" indent="-514350">
              <a:buFont typeface="+mj-lt"/>
              <a:buAutoNum type="arabicPeriod"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715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-01-05_GimnKoper_ObogateniKurikul_1.del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13-01-05_GimnKoper_ObogateniKurikul_1.del</Template>
  <TotalTime>2559</TotalTime>
  <Words>170</Words>
  <Application>Microsoft Office PowerPoint</Application>
  <PresentationFormat>Diaprojekcija na zaslonu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13-01-05_GimnKoper_ObogateniKurikul_1.del</vt:lpstr>
      <vt:lpstr>Projekt OBOGATENO UČENJE TUJIH JEZIKOV II Program profesionalnega usposabljanja učiteljev</vt:lpstr>
      <vt:lpstr>Refleksijska vprašanja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OBOGATENO UČENJE TUJIH JEZIKOV II Program profesionalnega usposabljanja učiteljev</dc:title>
  <dc:creator>KPavlic</dc:creator>
  <cp:lastModifiedBy>Profesor</cp:lastModifiedBy>
  <cp:revision>623</cp:revision>
  <cp:lastPrinted>2013-01-07T12:43:08Z</cp:lastPrinted>
  <dcterms:created xsi:type="dcterms:W3CDTF">2013-01-06T03:54:26Z</dcterms:created>
  <dcterms:modified xsi:type="dcterms:W3CDTF">2013-04-07T15:34:00Z</dcterms:modified>
</cp:coreProperties>
</file>