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2" r:id="rId6"/>
    <p:sldId id="267" r:id="rId7"/>
    <p:sldId id="269" r:id="rId8"/>
    <p:sldId id="260" r:id="rId9"/>
    <p:sldId id="261" r:id="rId10"/>
    <p:sldId id="263" r:id="rId11"/>
    <p:sldId id="266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29.1.2015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29.1.2015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29.1.2015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29.1.2015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29.1.2015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29.1.2015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29.1.2015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29.1.2015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29.1.2015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29.1.2015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29.1.2015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29.1.2015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file:///D:\Work\Materials\Angle&#353;&#269;ina\Story%20Slams\SarahKay_2011-480p-sl.mp4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758774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World Storytelling Day</a:t>
            </a:r>
            <a:br>
              <a:rPr lang="en-AU" b="1" dirty="0" smtClean="0"/>
            </a:br>
            <a:r>
              <a:rPr lang="sl-SI" b="1" dirty="0" smtClean="0"/>
              <a:t>&amp;</a:t>
            </a:r>
            <a:br>
              <a:rPr lang="sl-SI" b="1" dirty="0" smtClean="0"/>
            </a:br>
            <a:r>
              <a:rPr lang="sl-SI" b="1" dirty="0" err="1" smtClean="0"/>
              <a:t>Story</a:t>
            </a:r>
            <a:r>
              <a:rPr lang="sl-SI" b="1" dirty="0" smtClean="0"/>
              <a:t> SLAM</a:t>
            </a:r>
            <a:endParaRPr lang="en-AU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http://2.bp.blogspot.com/-Z__kXIpxv9M/UMk7SEa3XFI/AAAAAAAADRw/16R2lLfBWx0/s1600/story+sl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54724" cy="40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Tell a short story about one of the following…</a:t>
            </a:r>
            <a:endParaRPr lang="en-AU" b="1" dirty="0"/>
          </a:p>
        </p:txBody>
      </p:sp>
      <p:sp>
        <p:nvSpPr>
          <p:cNvPr id="12" name="Ograda vsebine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AU" dirty="0" smtClean="0"/>
              <a:t>Lake Bled</a:t>
            </a:r>
          </a:p>
          <a:p>
            <a:endParaRPr lang="en-AU" dirty="0" smtClean="0"/>
          </a:p>
          <a:p>
            <a:r>
              <a:rPr lang="en-AU" dirty="0" smtClean="0"/>
              <a:t>Chocolate Birthday Cake</a:t>
            </a:r>
          </a:p>
          <a:p>
            <a:endParaRPr lang="en-AU" dirty="0" smtClean="0"/>
          </a:p>
          <a:p>
            <a:r>
              <a:rPr lang="en-AU" dirty="0" smtClean="0"/>
              <a:t>Broken Arm</a:t>
            </a:r>
          </a:p>
          <a:p>
            <a:endParaRPr lang="en-AU" dirty="0" smtClean="0"/>
          </a:p>
          <a:p>
            <a:r>
              <a:rPr lang="en-AU" dirty="0" smtClean="0"/>
              <a:t>Social Networking</a:t>
            </a:r>
          </a:p>
          <a:p>
            <a:endParaRPr lang="en-AU" dirty="0" smtClean="0"/>
          </a:p>
          <a:p>
            <a:r>
              <a:rPr lang="en-AU" dirty="0" smtClean="0"/>
              <a:t>Uncomfortable couch</a:t>
            </a:r>
            <a:endParaRPr lang="en-AU" dirty="0"/>
          </a:p>
        </p:txBody>
      </p:sp>
      <p:pic>
        <p:nvPicPr>
          <p:cNvPr id="4098" name="Picture 2" descr="http://www.slovenia.info/pictures%5CTB_attractions%5C1%5C2006%5Cspring_92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39790"/>
            <a:ext cx="1759084" cy="15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CkbGPWDWCws/UbIZcUeosOI/AAAAAAAAAS8/BOBMvBnZMX4/s1600/CakeGanacheSm+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0533"/>
            <a:ext cx="1941369" cy="16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homaswainwright.com/wp-content/uploads/2011/09/Arm-in-pla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68" y="1353730"/>
            <a:ext cx="1017699" cy="20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lika 18" descr="http://www.joe-ks.com/archives_feb2008/CouchOuch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27462" r="9677" b="7239"/>
          <a:stretch/>
        </p:blipFill>
        <p:spPr bwMode="auto">
          <a:xfrm>
            <a:off x="5130136" y="5188196"/>
            <a:ext cx="3540761" cy="16762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4" name="Picture 8" descr="http://www.socialmediamom.com/wp-content/uploads/2010/08/social-network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31300"/>
            <a:ext cx="2547305" cy="190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HOMEWORK</a:t>
            </a:r>
            <a:br>
              <a:rPr lang="en-AU" b="1" dirty="0" smtClean="0"/>
            </a:br>
            <a:r>
              <a:rPr lang="en-AU" b="1" dirty="0" smtClean="0"/>
              <a:t>Preparation for Story</a:t>
            </a:r>
            <a:r>
              <a:rPr lang="sl-SI" b="1" smtClean="0"/>
              <a:t> </a:t>
            </a:r>
            <a:r>
              <a:rPr lang="en-AU" b="1" smtClean="0"/>
              <a:t>SLAM</a:t>
            </a:r>
            <a:endParaRPr lang="en-AU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Plan a short </a:t>
            </a:r>
            <a:r>
              <a:rPr lang="en-AU" dirty="0" smtClean="0"/>
              <a:t>story</a:t>
            </a:r>
            <a:r>
              <a:rPr lang="sl-SI" dirty="0" smtClean="0"/>
              <a:t> </a:t>
            </a:r>
            <a:r>
              <a:rPr lang="sl-SI" dirty="0" err="1" smtClean="0"/>
              <a:t>about</a:t>
            </a:r>
            <a:r>
              <a:rPr lang="sl-SI" dirty="0" smtClean="0"/>
              <a:t> ?</a:t>
            </a:r>
            <a:endParaRPr lang="en-AU" dirty="0" smtClean="0"/>
          </a:p>
          <a:p>
            <a:r>
              <a:rPr lang="en-AU" dirty="0" smtClean="0"/>
              <a:t>The time limit is 1 – 3 minutes.</a:t>
            </a:r>
          </a:p>
          <a:p>
            <a:r>
              <a:rPr lang="en-AU" dirty="0" smtClean="0"/>
              <a:t>Try to follow all of the given tips for Story</a:t>
            </a:r>
            <a:r>
              <a:rPr lang="sl-SI" dirty="0" smtClean="0"/>
              <a:t> </a:t>
            </a:r>
            <a:r>
              <a:rPr lang="en-AU" dirty="0" smtClean="0"/>
              <a:t>SLAM.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4962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/>
              <a:t>World Storytelling Day</a:t>
            </a:r>
            <a:endParaRPr lang="en-AU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AU" u="sng" dirty="0" smtClean="0"/>
              <a:t>WHAT</a:t>
            </a:r>
            <a:r>
              <a:rPr lang="en-AU" dirty="0" smtClean="0"/>
              <a:t>: World Storytelling Day</a:t>
            </a:r>
          </a:p>
          <a:p>
            <a:r>
              <a:rPr lang="en-AU" u="sng" dirty="0" smtClean="0"/>
              <a:t>WHY</a:t>
            </a:r>
            <a:r>
              <a:rPr lang="en-AU" dirty="0" smtClean="0"/>
              <a:t>: Celebrates the art of storytelling</a:t>
            </a:r>
          </a:p>
          <a:p>
            <a:r>
              <a:rPr lang="en-AU" u="sng" dirty="0" smtClean="0"/>
              <a:t>WHEN</a:t>
            </a:r>
            <a:r>
              <a:rPr lang="en-AU" dirty="0" smtClean="0"/>
              <a:t>: Held on Spring equinox.</a:t>
            </a:r>
          </a:p>
          <a:p>
            <a:r>
              <a:rPr lang="en-AU" u="sng" dirty="0" smtClean="0"/>
              <a:t>HOW</a:t>
            </a:r>
            <a:r>
              <a:rPr lang="en-AU" dirty="0" smtClean="0"/>
              <a:t>: As many people as possible tell stories in as many languages as possible about a given theme.</a:t>
            </a:r>
          </a:p>
          <a:p>
            <a:r>
              <a:rPr lang="en-AU" u="sng" dirty="0" smtClean="0"/>
              <a:t>WHERE</a:t>
            </a:r>
            <a:r>
              <a:rPr lang="en-AU" dirty="0" smtClean="0"/>
              <a:t>: All over the world.</a:t>
            </a:r>
            <a:endParaRPr lang="en-AU" dirty="0"/>
          </a:p>
        </p:txBody>
      </p:sp>
      <p:grpSp>
        <p:nvGrpSpPr>
          <p:cNvPr id="4" name="Skupina 3"/>
          <p:cNvGrpSpPr/>
          <p:nvPr/>
        </p:nvGrpSpPr>
        <p:grpSpPr>
          <a:xfrm>
            <a:off x="6730930" y="-27384"/>
            <a:ext cx="2413070" cy="2016000"/>
            <a:chOff x="2944716" y="3645024"/>
            <a:chExt cx="2413070" cy="2016001"/>
          </a:xfrm>
        </p:grpSpPr>
        <p:pic>
          <p:nvPicPr>
            <p:cNvPr id="5" name="Picture 2" descr="https://upload.wikimedia.org/wikipedia/en/thumb/1/1c/Wsdmatslarge.png/300px-Wsdmatslar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3645024"/>
              <a:ext cx="2016002" cy="201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ravokotnik 5"/>
            <p:cNvSpPr/>
            <p:nvPr/>
          </p:nvSpPr>
          <p:spPr>
            <a:xfrm>
              <a:off x="2944716" y="5445581"/>
              <a:ext cx="241307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sz="800" dirty="0"/>
                <a:t>https://en.wikipedia.org/wiki/File:Wsdmatslarge.png</a:t>
              </a:r>
            </a:p>
          </p:txBody>
        </p:sp>
      </p:grpSp>
      <p:sp>
        <p:nvSpPr>
          <p:cNvPr id="7" name="Pravokotnik 6"/>
          <p:cNvSpPr/>
          <p:nvPr/>
        </p:nvSpPr>
        <p:spPr>
          <a:xfrm>
            <a:off x="1910856" y="5517232"/>
            <a:ext cx="53222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</a:t>
            </a:r>
            <a:r>
              <a:rPr lang="sl-SI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A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theme – </a:t>
            </a:r>
            <a:r>
              <a:rPr lang="sl-SI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Wishes</a:t>
            </a:r>
            <a:endParaRPr lang="en-A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623476" y="6608385"/>
            <a:ext cx="7524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1200" dirty="0"/>
              <a:t>https://en.wikipedia.org/wiki/World_Storytelling_Day</a:t>
            </a:r>
          </a:p>
        </p:txBody>
      </p:sp>
    </p:spTree>
    <p:extLst>
      <p:ext uri="{BB962C8B-B14F-4D97-AF65-F5344CB8AC3E}">
        <p14:creationId xmlns:p14="http://schemas.microsoft.com/office/powerpoint/2010/main" val="26378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EXAMPLE STORY</a:t>
            </a:r>
            <a:endParaRPr lang="sl-SI" b="1" dirty="0"/>
          </a:p>
        </p:txBody>
      </p:sp>
      <p:pic>
        <p:nvPicPr>
          <p:cNvPr id="3" name="SarahKay_2011-480p-s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end="79996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450" y="1628800"/>
            <a:ext cx="81343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03548" y="2132856"/>
            <a:ext cx="8229600" cy="1143000"/>
          </a:xfrm>
        </p:spPr>
        <p:txBody>
          <a:bodyPr>
            <a:noAutofit/>
          </a:bodyPr>
          <a:lstStyle/>
          <a:p>
            <a:r>
              <a:rPr lang="sl-SI" b="1" dirty="0" smtClean="0"/>
              <a:t>HOW WILL WE CELEBRATE</a:t>
            </a:r>
            <a:br>
              <a:rPr lang="sl-SI" b="1" dirty="0" smtClean="0"/>
            </a:br>
            <a:r>
              <a:rPr lang="sl-SI" b="1" dirty="0" smtClean="0"/>
              <a:t>WORLD STORYTELLING DAY?</a:t>
            </a:r>
            <a:endParaRPr lang="sl-SI" b="1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03548" y="42930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>
                <a:solidFill>
                  <a:srgbClr val="FF0000"/>
                </a:solidFill>
              </a:rPr>
              <a:t>VIA a </a:t>
            </a:r>
            <a:r>
              <a:rPr lang="sl-SI" b="1" dirty="0" err="1" smtClean="0">
                <a:solidFill>
                  <a:srgbClr val="FF0000"/>
                </a:solidFill>
              </a:rPr>
              <a:t>StorySLAM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WHAT IS A </a:t>
            </a:r>
            <a:r>
              <a:rPr lang="sl-SI" b="1" dirty="0" err="1" smtClean="0"/>
              <a:t>Story</a:t>
            </a:r>
            <a:r>
              <a:rPr lang="sl-SI" b="1" dirty="0" smtClean="0"/>
              <a:t> SLAM?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AU" dirty="0" smtClean="0"/>
              <a:t>A live storytelling competition.</a:t>
            </a:r>
          </a:p>
          <a:p>
            <a:r>
              <a:rPr lang="en-AU" dirty="0" smtClean="0"/>
              <a:t>Slammers have </a:t>
            </a:r>
            <a:r>
              <a:rPr lang="en-AU" b="1" dirty="0" smtClean="0"/>
              <a:t>a given time limit</a:t>
            </a:r>
            <a:r>
              <a:rPr lang="en-AU" dirty="0" smtClean="0"/>
              <a:t> (usually 5 minutes) to tell a story based on a given theme.</a:t>
            </a:r>
          </a:p>
          <a:p>
            <a:r>
              <a:rPr lang="en-AU" dirty="0" smtClean="0"/>
              <a:t>Stories must be </a:t>
            </a:r>
            <a:r>
              <a:rPr lang="en-AU" b="1" dirty="0" smtClean="0"/>
              <a:t>true</a:t>
            </a:r>
            <a:r>
              <a:rPr lang="en-AU" dirty="0" smtClean="0"/>
              <a:t>, as remembered by the storyteller.</a:t>
            </a:r>
          </a:p>
          <a:p>
            <a:r>
              <a:rPr lang="en-AU" dirty="0" smtClean="0"/>
              <a:t>Stories are </a:t>
            </a:r>
            <a:r>
              <a:rPr lang="en-AU" b="1" dirty="0" smtClean="0"/>
              <a:t>told</a:t>
            </a:r>
            <a:r>
              <a:rPr lang="en-AU" dirty="0" smtClean="0"/>
              <a:t>, not read.</a:t>
            </a:r>
          </a:p>
          <a:p>
            <a:r>
              <a:rPr lang="en-AU" b="1" dirty="0" smtClean="0"/>
              <a:t>No</a:t>
            </a:r>
            <a:r>
              <a:rPr lang="en-AU" dirty="0" smtClean="0"/>
              <a:t> notes.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3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STORY SLAM</a:t>
            </a:r>
            <a:endParaRPr lang="sl-SI" b="1" dirty="0"/>
          </a:p>
        </p:txBody>
      </p:sp>
      <p:grpSp>
        <p:nvGrpSpPr>
          <p:cNvPr id="13" name="1"/>
          <p:cNvGrpSpPr/>
          <p:nvPr/>
        </p:nvGrpSpPr>
        <p:grpSpPr>
          <a:xfrm>
            <a:off x="190978" y="1126379"/>
            <a:ext cx="8788526" cy="5751690"/>
            <a:chOff x="190978" y="1126379"/>
            <a:chExt cx="8788526" cy="5751690"/>
          </a:xfrm>
        </p:grpSpPr>
        <p:pic>
          <p:nvPicPr>
            <p:cNvPr id="1028" name="UNIVERSITY" descr="http://upload.wikimedia.org/wikipedia/de/thumb/f/ff/Griffith_University_Logo.svg/426px-Griffith_University_Logo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26379"/>
              <a:ext cx="2847885" cy="2674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NSH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8" y="3870013"/>
              <a:ext cx="3256999" cy="3008056"/>
            </a:xfrm>
            <a:prstGeom prst="rect">
              <a:avLst/>
            </a:prstGeom>
          </p:spPr>
        </p:pic>
        <p:pic>
          <p:nvPicPr>
            <p:cNvPr id="9" name="MAP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19"/>
            <a:stretch/>
          </p:blipFill>
          <p:spPr>
            <a:xfrm>
              <a:off x="4283968" y="1340768"/>
              <a:ext cx="4695536" cy="5334000"/>
            </a:xfrm>
            <a:prstGeom prst="rect">
              <a:avLst/>
            </a:prstGeom>
          </p:spPr>
        </p:pic>
      </p:grpSp>
      <p:pic>
        <p:nvPicPr>
          <p:cNvPr id="10" name="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9" b="15986"/>
          <a:stretch/>
        </p:blipFill>
        <p:spPr>
          <a:xfrm>
            <a:off x="-63253" y="1340768"/>
            <a:ext cx="9270506" cy="4822901"/>
          </a:xfrm>
          <a:prstGeom prst="rect">
            <a:avLst/>
          </a:prstGeom>
        </p:spPr>
      </p:pic>
      <p:grpSp>
        <p:nvGrpSpPr>
          <p:cNvPr id="14" name="3"/>
          <p:cNvGrpSpPr/>
          <p:nvPr/>
        </p:nvGrpSpPr>
        <p:grpSpPr>
          <a:xfrm>
            <a:off x="877725" y="2161802"/>
            <a:ext cx="8090303" cy="3554176"/>
            <a:chOff x="877725" y="2161802"/>
            <a:chExt cx="8090303" cy="3554176"/>
          </a:xfrm>
        </p:grpSpPr>
        <p:pic>
          <p:nvPicPr>
            <p:cNvPr id="1026" name="SLAV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800" y="2161802"/>
              <a:ext cx="4555228" cy="341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AUCTION" descr="https://www.writersandartists.co.uk/assets/users/admin_1/admin_1-asset-502bd5ad03e1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25" y="2782277"/>
              <a:ext cx="3390900" cy="2933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" r="45951"/>
          <a:stretch/>
        </p:blipFill>
        <p:spPr>
          <a:xfrm>
            <a:off x="3707904" y="1676400"/>
            <a:ext cx="1728192" cy="5082208"/>
          </a:xfrm>
          <a:prstGeom prst="rect">
            <a:avLst/>
          </a:prstGeom>
        </p:spPr>
      </p:pic>
      <p:grpSp>
        <p:nvGrpSpPr>
          <p:cNvPr id="15" name="5"/>
          <p:cNvGrpSpPr/>
          <p:nvPr/>
        </p:nvGrpSpPr>
        <p:grpSpPr>
          <a:xfrm>
            <a:off x="190978" y="1465708"/>
            <a:ext cx="8373437" cy="5345832"/>
            <a:chOff x="190978" y="1465708"/>
            <a:chExt cx="8373437" cy="5345832"/>
          </a:xfrm>
        </p:grpSpPr>
        <p:pic>
          <p:nvPicPr>
            <p:cNvPr id="4" name="COW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8" y="1465708"/>
              <a:ext cx="3534189" cy="5345832"/>
            </a:xfrm>
            <a:prstGeom prst="rect">
              <a:avLst/>
            </a:prstGeom>
          </p:spPr>
        </p:pic>
        <p:pic>
          <p:nvPicPr>
            <p:cNvPr id="8" name="GLOVE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62" t="18465" b="22044"/>
            <a:stretch/>
          </p:blipFill>
          <p:spPr>
            <a:xfrm>
              <a:off x="3706657" y="1475827"/>
              <a:ext cx="4857758" cy="2741677"/>
            </a:xfrm>
            <a:prstGeom prst="rect">
              <a:avLst/>
            </a:prstGeom>
          </p:spPr>
        </p:pic>
        <p:pic>
          <p:nvPicPr>
            <p:cNvPr id="1032" name="Picture 8" descr="http://blog.davisautodetailing.com/wp-content/uploads/2013/02/soapy_bucket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267" y="4217504"/>
              <a:ext cx="2560306" cy="254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4"/>
          <a:stretch/>
        </p:blipFill>
        <p:spPr>
          <a:xfrm>
            <a:off x="2153412" y="1373165"/>
            <a:ext cx="4837176" cy="5342122"/>
          </a:xfrm>
          <a:prstGeom prst="rect">
            <a:avLst/>
          </a:prstGeom>
        </p:spPr>
      </p:pic>
      <p:pic>
        <p:nvPicPr>
          <p:cNvPr id="1036" name="7" descr="http://3.bp.blogspot.com/-RN6al7K7apg/UAdue_vtCYI/AAAAAAAAAKE/4OP3LAT3qfs/s1600/Cow's+Teeth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88393"/>
            <a:ext cx="4191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8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1"/>
          <p:cNvSpPr>
            <a:spLocks noGrp="1"/>
          </p:cNvSpPr>
          <p:nvPr>
            <p:ph idx="1"/>
          </p:nvPr>
        </p:nvSpPr>
        <p:spPr>
          <a:xfrm>
            <a:off x="35495" y="1600201"/>
            <a:ext cx="6672789" cy="2548880"/>
          </a:xfrm>
        </p:spPr>
        <p:txBody>
          <a:bodyPr>
            <a:normAutofit/>
          </a:bodyPr>
          <a:lstStyle/>
          <a:p>
            <a:r>
              <a:rPr lang="en-AU" dirty="0" smtClean="0"/>
              <a:t>Activity</a:t>
            </a:r>
          </a:p>
          <a:p>
            <a:pPr lvl="1"/>
            <a:r>
              <a:rPr lang="en-AU" dirty="0" smtClean="0"/>
              <a:t>Delivery of practice stories</a:t>
            </a:r>
          </a:p>
          <a:p>
            <a:pPr lvl="1"/>
            <a:r>
              <a:rPr lang="en-AU" dirty="0" smtClean="0"/>
              <a:t>Holistic feedback about practice stories</a:t>
            </a:r>
          </a:p>
        </p:txBody>
      </p:sp>
      <p:sp>
        <p:nvSpPr>
          <p:cNvPr id="7" name="Text2"/>
          <p:cNvSpPr txBox="1">
            <a:spLocks/>
          </p:cNvSpPr>
          <p:nvPr/>
        </p:nvSpPr>
        <p:spPr>
          <a:xfrm>
            <a:off x="35496" y="4120480"/>
            <a:ext cx="5616624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sl-SI" dirty="0" smtClean="0"/>
              <a:t>?????</a:t>
            </a:r>
            <a:r>
              <a:rPr lang="en-AU" dirty="0" smtClean="0"/>
              <a:t>?</a:t>
            </a:r>
            <a:endParaRPr lang="en-AU" dirty="0" smtClean="0"/>
          </a:p>
          <a:p>
            <a:pPr marL="857250" lvl="1" indent="-457200"/>
            <a:r>
              <a:rPr lang="en-AU" dirty="0" smtClean="0"/>
              <a:t>Languages?</a:t>
            </a:r>
            <a:endParaRPr lang="en-AU" dirty="0"/>
          </a:p>
        </p:txBody>
      </p:sp>
      <p:sp>
        <p:nvSpPr>
          <p:cNvPr id="16" name="Text3"/>
          <p:cNvSpPr txBox="1">
            <a:spLocks/>
          </p:cNvSpPr>
          <p:nvPr/>
        </p:nvSpPr>
        <p:spPr>
          <a:xfrm>
            <a:off x="35496" y="4120480"/>
            <a:ext cx="5616624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/>
            <a:endParaRPr lang="sl-SI" dirty="0" smtClean="0"/>
          </a:p>
          <a:p>
            <a:pPr marL="857250" lvl="1" indent="-457200"/>
            <a:endParaRPr lang="sl-SI" dirty="0"/>
          </a:p>
          <a:p>
            <a:pPr marL="857250" lvl="1" indent="-457200"/>
            <a:r>
              <a:rPr lang="en-AU" dirty="0" smtClean="0"/>
              <a:t>Judges?</a:t>
            </a:r>
            <a:endParaRPr lang="en-AU" dirty="0"/>
          </a:p>
        </p:txBody>
      </p:sp>
      <p:sp>
        <p:nvSpPr>
          <p:cNvPr id="17" name="Text4"/>
          <p:cNvSpPr txBox="1">
            <a:spLocks/>
          </p:cNvSpPr>
          <p:nvPr/>
        </p:nvSpPr>
        <p:spPr>
          <a:xfrm>
            <a:off x="35496" y="4120480"/>
            <a:ext cx="5616624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endParaRPr lang="en-AU" dirty="0" smtClean="0"/>
          </a:p>
          <a:p>
            <a:pPr marL="857250" lvl="1" indent="-457200"/>
            <a:endParaRPr lang="en-AU" dirty="0" smtClean="0"/>
          </a:p>
          <a:p>
            <a:pPr marL="857250" lvl="1" indent="-457200"/>
            <a:endParaRPr lang="en-AU" dirty="0" smtClean="0"/>
          </a:p>
          <a:p>
            <a:pPr marL="857250" lvl="1" indent="-457200"/>
            <a:r>
              <a:rPr lang="en-AU" dirty="0" smtClean="0"/>
              <a:t>Judging </a:t>
            </a:r>
            <a:r>
              <a:rPr lang="en-AU" dirty="0" smtClean="0"/>
              <a:t>criteria?</a:t>
            </a:r>
            <a:endParaRPr lang="en-AU" dirty="0"/>
          </a:p>
        </p:txBody>
      </p:sp>
      <p:sp>
        <p:nvSpPr>
          <p:cNvPr id="6" name="Slika2"/>
          <p:cNvSpPr/>
          <p:nvPr/>
        </p:nvSpPr>
        <p:spPr>
          <a:xfrm>
            <a:off x="-36512" y="1535157"/>
            <a:ext cx="3168352" cy="236988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4000" b="1" u="sng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LANGUAGES</a:t>
            </a:r>
          </a:p>
          <a:p>
            <a:pPr algn="ctr"/>
            <a:r>
              <a:rPr lang="sl-SI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3xANG</a:t>
            </a:r>
          </a:p>
          <a:p>
            <a:pPr algn="ctr"/>
            <a:r>
              <a:rPr lang="sl-SI" sz="36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2xSLO</a:t>
            </a:r>
          </a:p>
          <a:p>
            <a:pPr algn="ctr"/>
            <a:r>
              <a:rPr lang="sl-SI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2xNEM</a:t>
            </a:r>
            <a:endParaRPr lang="sl-SI" sz="36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Slika3"/>
          <p:cNvSpPr/>
          <p:nvPr/>
        </p:nvSpPr>
        <p:spPr>
          <a:xfrm>
            <a:off x="2987824" y="1556792"/>
            <a:ext cx="2664296" cy="181588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000" b="1" u="sng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JUDGES</a:t>
            </a:r>
          </a:p>
          <a:p>
            <a:pPr algn="ctr"/>
            <a:r>
              <a:rPr lang="en-AU" sz="3600" b="1" cap="none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teachers</a:t>
            </a:r>
          </a:p>
          <a:p>
            <a:pPr algn="ctr"/>
            <a:r>
              <a:rPr lang="en-AU" sz="36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students</a:t>
            </a:r>
            <a:endParaRPr lang="en-AU" sz="36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Slika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7" t="29131" r="22982" b="18225"/>
          <a:stretch/>
        </p:blipFill>
        <p:spPr>
          <a:xfrm>
            <a:off x="5436096" y="1500560"/>
            <a:ext cx="1661532" cy="2720528"/>
          </a:xfrm>
          <a:prstGeom prst="rect">
            <a:avLst/>
          </a:prstGeom>
        </p:spPr>
      </p:pic>
      <p:pic>
        <p:nvPicPr>
          <p:cNvPr id="8" name="Slika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3" t="37596" r="22317" b="10878"/>
          <a:stretch/>
        </p:blipFill>
        <p:spPr>
          <a:xfrm>
            <a:off x="7082742" y="1499488"/>
            <a:ext cx="2061258" cy="2721600"/>
          </a:xfrm>
          <a:prstGeom prst="rect">
            <a:avLst/>
          </a:prstGeom>
        </p:spPr>
      </p:pic>
      <p:pic>
        <p:nvPicPr>
          <p:cNvPr id="12" name="Slika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1" t="29824" r="23403" b="16128"/>
          <a:stretch/>
        </p:blipFill>
        <p:spPr>
          <a:xfrm>
            <a:off x="5578046" y="4171450"/>
            <a:ext cx="1575109" cy="2721600"/>
          </a:xfrm>
          <a:prstGeom prst="rect">
            <a:avLst/>
          </a:prstGeom>
        </p:spPr>
      </p:pic>
      <p:pic>
        <p:nvPicPr>
          <p:cNvPr id="13" name="Slika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4" t="27200" r="20287" b="20313"/>
          <a:stretch/>
        </p:blipFill>
        <p:spPr>
          <a:xfrm>
            <a:off x="7082742" y="4244939"/>
            <a:ext cx="2060150" cy="25775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How will we Story</a:t>
            </a:r>
            <a:r>
              <a:rPr lang="sl-SI" b="1" dirty="0"/>
              <a:t> </a:t>
            </a:r>
            <a:r>
              <a:rPr lang="en-AU" b="1" dirty="0" smtClean="0"/>
              <a:t>SLAM</a:t>
            </a:r>
            <a:r>
              <a:rPr lang="sl-SI" b="1" dirty="0" smtClean="0"/>
              <a:t>?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2649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2"/>
      <p:bldP spid="3" grpId="1"/>
      <p:bldP spid="7" grpId="0"/>
      <p:bldP spid="16" grpId="0"/>
      <p:bldP spid="17" grpId="0" build="p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Tips for Story</a:t>
            </a:r>
            <a:r>
              <a:rPr lang="sl-SI" b="1" dirty="0" smtClean="0"/>
              <a:t> </a:t>
            </a:r>
            <a:r>
              <a:rPr lang="en-AU" b="1" dirty="0" smtClean="0"/>
              <a:t>SLAM</a:t>
            </a:r>
            <a:endParaRPr lang="en-AU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Know your story </a:t>
            </a:r>
            <a:r>
              <a:rPr lang="en-GB" b="1" dirty="0"/>
              <a:t>by “heart</a:t>
            </a:r>
            <a:r>
              <a:rPr lang="en-GB" dirty="0" smtClean="0"/>
              <a:t>”</a:t>
            </a:r>
            <a:r>
              <a:rPr lang="sl-SI" b="1" dirty="0" smtClean="0"/>
              <a:t>.</a:t>
            </a:r>
          </a:p>
          <a:p>
            <a:r>
              <a:rPr lang="sl-SI" b="1" dirty="0" smtClean="0"/>
              <a:t>A</a:t>
            </a:r>
            <a:r>
              <a:rPr lang="en-GB" b="1" dirty="0" smtClean="0"/>
              <a:t>void </a:t>
            </a:r>
            <a:r>
              <a:rPr lang="en-GB" dirty="0"/>
              <a:t>rote </a:t>
            </a:r>
            <a:r>
              <a:rPr lang="en-GB" dirty="0" smtClean="0"/>
              <a:t>memorisation</a:t>
            </a:r>
            <a:r>
              <a:rPr lang="sl-SI" dirty="0" smtClean="0"/>
              <a:t>.</a:t>
            </a:r>
            <a:endParaRPr lang="sl-SI" b="1" dirty="0" smtClean="0"/>
          </a:p>
          <a:p>
            <a:r>
              <a:rPr lang="en-AU" b="1" dirty="0" smtClean="0"/>
              <a:t>Know</a:t>
            </a:r>
            <a:r>
              <a:rPr lang="en-AU" dirty="0" smtClean="0"/>
              <a:t> </a:t>
            </a:r>
            <a:r>
              <a:rPr lang="en-AU" b="1" dirty="0" smtClean="0"/>
              <a:t>the first and last sentence</a:t>
            </a:r>
            <a:r>
              <a:rPr lang="en-AU" dirty="0" smtClean="0"/>
              <a:t> of your story.</a:t>
            </a:r>
          </a:p>
          <a:p>
            <a:r>
              <a:rPr lang="en-AU" dirty="0" smtClean="0"/>
              <a:t>Start with a bang: </a:t>
            </a:r>
            <a:r>
              <a:rPr lang="en-AU" b="1" dirty="0" smtClean="0"/>
              <a:t>a strong first sentence</a:t>
            </a:r>
            <a:r>
              <a:rPr lang="en-AU" dirty="0" smtClean="0"/>
              <a:t> to grab the audience’s attention.</a:t>
            </a:r>
          </a:p>
          <a:p>
            <a:r>
              <a:rPr lang="en-AU" dirty="0" smtClean="0"/>
              <a:t>A good story will have </a:t>
            </a:r>
            <a:r>
              <a:rPr lang="en-AU" b="1" dirty="0" smtClean="0"/>
              <a:t>a beginning, middle, and end</a:t>
            </a:r>
            <a:r>
              <a:rPr lang="en-AU" dirty="0" smtClean="0"/>
              <a:t>, not necessarily in that order.</a:t>
            </a:r>
          </a:p>
          <a:p>
            <a:r>
              <a:rPr lang="en-AU" dirty="0" smtClean="0"/>
              <a:t>A good story will have </a:t>
            </a:r>
            <a:r>
              <a:rPr lang="en-AU" b="1" dirty="0" smtClean="0"/>
              <a:t>a conflict and a resolution</a:t>
            </a:r>
            <a:r>
              <a:rPr lang="en-AU" dirty="0" smtClean="0"/>
              <a:t>.</a:t>
            </a:r>
          </a:p>
          <a:p>
            <a:r>
              <a:rPr lang="en-AU" dirty="0" smtClean="0"/>
              <a:t>Let the audience know </a:t>
            </a:r>
            <a:r>
              <a:rPr lang="en-AU" b="1" dirty="0" smtClean="0"/>
              <a:t>why</a:t>
            </a:r>
            <a:r>
              <a:rPr lang="en-AU" dirty="0" smtClean="0"/>
              <a:t> what </a:t>
            </a:r>
            <a:r>
              <a:rPr lang="en-AU" b="1" dirty="0" smtClean="0"/>
              <a:t>happens</a:t>
            </a:r>
            <a:r>
              <a:rPr lang="en-AU" dirty="0" smtClean="0"/>
              <a:t> in your story is </a:t>
            </a:r>
            <a:r>
              <a:rPr lang="en-AU" b="1" dirty="0" smtClean="0"/>
              <a:t>important to you</a:t>
            </a:r>
            <a:r>
              <a:rPr lang="en-AU" dirty="0" smtClean="0"/>
              <a:t>.    </a:t>
            </a:r>
            <a:endParaRPr lang="en-AU" dirty="0"/>
          </a:p>
        </p:txBody>
      </p:sp>
      <p:sp>
        <p:nvSpPr>
          <p:cNvPr id="6" name="Pravokotnik 5"/>
          <p:cNvSpPr/>
          <p:nvPr/>
        </p:nvSpPr>
        <p:spPr>
          <a:xfrm>
            <a:off x="456068" y="6581001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1200" dirty="0"/>
              <a:t>http://abingtonareacommunityclassroom.wordpress.com/slam-in-the-summit/slam-rules-storytelling-tips</a:t>
            </a:r>
            <a:r>
              <a:rPr lang="sl-SI" sz="1200" dirty="0" smtClean="0"/>
              <a:t>/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0977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Tips for Story</a:t>
            </a:r>
            <a:r>
              <a:rPr lang="sl-SI" b="1" dirty="0" smtClean="0"/>
              <a:t> </a:t>
            </a:r>
            <a:r>
              <a:rPr lang="en-AU" b="1" dirty="0" smtClean="0"/>
              <a:t>SLAM</a:t>
            </a:r>
            <a:endParaRPr lang="en-AU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People love </a:t>
            </a:r>
            <a:r>
              <a:rPr lang="en-AU" b="1" dirty="0" smtClean="0"/>
              <a:t>personal stories</a:t>
            </a:r>
            <a:r>
              <a:rPr lang="en-AU" dirty="0" smtClean="0"/>
              <a:t>. </a:t>
            </a:r>
          </a:p>
          <a:p>
            <a:r>
              <a:rPr lang="en-AU" dirty="0" smtClean="0"/>
              <a:t>Your job is to </a:t>
            </a:r>
            <a:r>
              <a:rPr lang="en-AU" b="1" dirty="0" smtClean="0"/>
              <a:t>make the audience care</a:t>
            </a:r>
            <a:r>
              <a:rPr lang="en-AU" dirty="0" smtClean="0"/>
              <a:t>, and </a:t>
            </a:r>
            <a:r>
              <a:rPr lang="en-AU" b="1" dirty="0" smtClean="0"/>
              <a:t>keep them on the edge of their seats</a:t>
            </a:r>
            <a:r>
              <a:rPr lang="en-AU" dirty="0" smtClean="0"/>
              <a:t>.</a:t>
            </a:r>
          </a:p>
          <a:p>
            <a:r>
              <a:rPr lang="en-AU" b="1" dirty="0" smtClean="0"/>
              <a:t>Map out your story and know your destination</a:t>
            </a:r>
            <a:r>
              <a:rPr lang="en-AU" dirty="0" smtClean="0"/>
              <a:t> so you won‘t  get lost along the way.</a:t>
            </a:r>
          </a:p>
          <a:p>
            <a:r>
              <a:rPr lang="en-AU" b="1" dirty="0" smtClean="0"/>
              <a:t>Practice</a:t>
            </a:r>
            <a:r>
              <a:rPr lang="en-AU" dirty="0" smtClean="0"/>
              <a:t>! So that you won‘t forget it and can be sure that your story is within the time limit.</a:t>
            </a:r>
          </a:p>
          <a:p>
            <a:r>
              <a:rPr lang="en-AU" dirty="0" smtClean="0"/>
              <a:t>Have </a:t>
            </a:r>
            <a:r>
              <a:rPr lang="en-AU" b="1" dirty="0" smtClean="0"/>
              <a:t>fun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4" name="Pravokotnik 3"/>
          <p:cNvSpPr/>
          <p:nvPr/>
        </p:nvSpPr>
        <p:spPr>
          <a:xfrm>
            <a:off x="456068" y="6581001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1200" dirty="0"/>
              <a:t>http://abingtonareacommunityclassroom.wordpress.com/slam-in-the-summit/slam-rules-storytelling-tips</a:t>
            </a:r>
            <a:r>
              <a:rPr lang="sl-SI" sz="1200" dirty="0" smtClean="0"/>
              <a:t>/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9247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213</Words>
  <Application>Microsoft Office PowerPoint</Application>
  <PresentationFormat>On-screen Show (4:3)</PresentationFormat>
  <Paragraphs>70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World Storytelling Day &amp; Story SLAM</vt:lpstr>
      <vt:lpstr>World Storytelling Day</vt:lpstr>
      <vt:lpstr>EXAMPLE STORY</vt:lpstr>
      <vt:lpstr>HOW WILL WE CELEBRATE WORLD STORYTELLING DAY?</vt:lpstr>
      <vt:lpstr>WHAT IS A Story SLAM?</vt:lpstr>
      <vt:lpstr>STORY SLAM</vt:lpstr>
      <vt:lpstr>How will we Story SLAM?</vt:lpstr>
      <vt:lpstr>Tips for Story SLAM</vt:lpstr>
      <vt:lpstr>Tips for Story SLAM</vt:lpstr>
      <vt:lpstr>Tell a short story about one of the following…</vt:lpstr>
      <vt:lpstr>HOMEWORK Preparation for Story SLAM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Storytelling StorySLAM</dc:title>
  <dc:creator>Benjamin Tweedie</dc:creator>
  <cp:lastModifiedBy>Benjamin Tweedie</cp:lastModifiedBy>
  <cp:revision>26</cp:revision>
  <dcterms:created xsi:type="dcterms:W3CDTF">2014-03-11T19:20:06Z</dcterms:created>
  <dcterms:modified xsi:type="dcterms:W3CDTF">2015-01-29T07:56:10Z</dcterms:modified>
</cp:coreProperties>
</file>