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0" r:id="rId7"/>
    <p:sldId id="259" r:id="rId8"/>
    <p:sldId id="263" r:id="rId9"/>
    <p:sldId id="264" r:id="rId10"/>
    <p:sldId id="261" r:id="rId11"/>
    <p:sldId id="262" r:id="rId12"/>
    <p:sldId id="270" r:id="rId13"/>
    <p:sldId id="265" r:id="rId14"/>
    <p:sldId id="267" r:id="rId15"/>
    <p:sldId id="269" r:id="rId16"/>
    <p:sldId id="275" r:id="rId17"/>
    <p:sldId id="272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61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A3599-397E-4914-BF54-84EDFD1E28EE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289F478-978F-4AFB-BB1A-0B387B53DE4C}">
      <dgm:prSet/>
      <dgm:spPr/>
      <dgm:t>
        <a:bodyPr/>
        <a:lstStyle/>
        <a:p>
          <a:pPr rtl="0"/>
          <a:r>
            <a:rPr lang="sl-SI" dirty="0" smtClean="0">
              <a:solidFill>
                <a:srgbClr val="00B050"/>
              </a:solidFill>
            </a:rPr>
            <a:t>LOS ANGELES</a:t>
          </a:r>
          <a:endParaRPr lang="sl-SI" dirty="0">
            <a:solidFill>
              <a:srgbClr val="00B050"/>
            </a:solidFill>
          </a:endParaRPr>
        </a:p>
      </dgm:t>
    </dgm:pt>
    <dgm:pt modelId="{0B3BA1B7-6C9C-487C-9E76-068FF9A5A7D5}" type="parTrans" cxnId="{8CBB7F65-1E1C-428B-95F3-C281478EA71A}">
      <dgm:prSet/>
      <dgm:spPr/>
      <dgm:t>
        <a:bodyPr/>
        <a:lstStyle/>
        <a:p>
          <a:endParaRPr lang="sl-SI">
            <a:solidFill>
              <a:srgbClr val="00B050"/>
            </a:solidFill>
          </a:endParaRPr>
        </a:p>
      </dgm:t>
    </dgm:pt>
    <dgm:pt modelId="{2E3FB225-0B2B-4B14-B72F-4A6B8A406C88}" type="sibTrans" cxnId="{8CBB7F65-1E1C-428B-95F3-C281478EA71A}">
      <dgm:prSet/>
      <dgm:spPr/>
      <dgm:t>
        <a:bodyPr/>
        <a:lstStyle/>
        <a:p>
          <a:endParaRPr lang="sl-SI">
            <a:solidFill>
              <a:srgbClr val="00B050"/>
            </a:solidFill>
          </a:endParaRPr>
        </a:p>
      </dgm:t>
    </dgm:pt>
    <dgm:pt modelId="{7D19C5F1-C358-46D7-AB6D-4557C67C46AA}" type="pres">
      <dgm:prSet presAssocID="{7C2A3599-397E-4914-BF54-84EDFD1E28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9E699B31-5191-4213-84E7-BA3C9F4D2ED7}" type="pres">
      <dgm:prSet presAssocID="{F289F478-978F-4AFB-BB1A-0B387B53DE4C}" presName="node" presStyleLbl="node1" presStyleIdx="0" presStyleCnt="1" custScaleX="33518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CBB7F65-1E1C-428B-95F3-C281478EA71A}" srcId="{7C2A3599-397E-4914-BF54-84EDFD1E28EE}" destId="{F289F478-978F-4AFB-BB1A-0B387B53DE4C}" srcOrd="0" destOrd="0" parTransId="{0B3BA1B7-6C9C-487C-9E76-068FF9A5A7D5}" sibTransId="{2E3FB225-0B2B-4B14-B72F-4A6B8A406C88}"/>
    <dgm:cxn modelId="{FDC3F759-9CC4-4BBB-88F1-17A9474BA81E}" type="presOf" srcId="{7C2A3599-397E-4914-BF54-84EDFD1E28EE}" destId="{7D19C5F1-C358-46D7-AB6D-4557C67C46AA}" srcOrd="0" destOrd="0" presId="urn:microsoft.com/office/officeart/2005/8/layout/default#1"/>
    <dgm:cxn modelId="{1E464881-7C1F-4AF9-AC84-CE135CCADF37}" type="presOf" srcId="{F289F478-978F-4AFB-BB1A-0B387B53DE4C}" destId="{9E699B31-5191-4213-84E7-BA3C9F4D2ED7}" srcOrd="0" destOrd="0" presId="urn:microsoft.com/office/officeart/2005/8/layout/default#1"/>
    <dgm:cxn modelId="{E0936BB7-ADC9-442D-9023-7CD8634551D0}" type="presParOf" srcId="{7D19C5F1-C358-46D7-AB6D-4557C67C46AA}" destId="{9E699B31-5191-4213-84E7-BA3C9F4D2ED7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99B31-5191-4213-84E7-BA3C9F4D2ED7}">
      <dsp:nvSpPr>
        <dsp:cNvPr id="0" name=""/>
        <dsp:cNvSpPr/>
      </dsp:nvSpPr>
      <dsp:spPr>
        <a:xfrm>
          <a:off x="0" y="333"/>
          <a:ext cx="2390773" cy="4279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00B050"/>
              </a:solidFill>
            </a:rPr>
            <a:t>LOS ANGELES</a:t>
          </a:r>
          <a:endParaRPr lang="sl-SI" sz="2000" kern="1200" dirty="0">
            <a:solidFill>
              <a:srgbClr val="00B050"/>
            </a:solidFill>
          </a:endParaRPr>
        </a:p>
      </dsp:txBody>
      <dsp:txXfrm>
        <a:off x="0" y="333"/>
        <a:ext cx="2390773" cy="427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28-B8F7-47A5-BCA0-6E9E422F5882}" type="datetimeFigureOut">
              <a:rPr lang="sl-SI" smtClean="0"/>
              <a:pPr/>
              <a:t>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8F0A-1156-46E2-B5F4-84C3D7582D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28-B8F7-47A5-BCA0-6E9E422F5882}" type="datetimeFigureOut">
              <a:rPr lang="sl-SI" smtClean="0"/>
              <a:pPr/>
              <a:t>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8F0A-1156-46E2-B5F4-84C3D7582D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28-B8F7-47A5-BCA0-6E9E422F5882}" type="datetimeFigureOut">
              <a:rPr lang="sl-SI" smtClean="0"/>
              <a:pPr/>
              <a:t>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8F0A-1156-46E2-B5F4-84C3D7582D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6F2A2-0391-4B85-AECA-D415A2FDBD4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C0F2-4CFA-4643-92E3-09992C3CB6E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9DDA-3361-4632-94CE-2A44EB94A7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83F68-DFB7-41AE-A7EE-BE615DB440E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C7F61-27B3-4B55-8E68-3B46B9F3154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97B5-5F1E-4098-9B5F-27137EC3BAF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773ED-1CDE-4593-A2AD-E6227E9B804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D5AE-9498-4B90-BEB3-D3E38F901E2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28-B8F7-47A5-BCA0-6E9E422F5882}" type="datetimeFigureOut">
              <a:rPr lang="sl-SI" smtClean="0"/>
              <a:pPr/>
              <a:t>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8F0A-1156-46E2-B5F4-84C3D7582D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EF99-BB10-4408-A304-C08E1236AA0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16803-CD44-4E7A-BA46-20C1923724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C224-9D63-45F3-AF01-8D454B94A25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6F2A2-0391-4B85-AECA-D415A2FDBD4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C0F2-4CFA-4643-92E3-09992C3CB6E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9DDA-3361-4632-94CE-2A44EB94A7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83F68-DFB7-41AE-A7EE-BE615DB440E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C7F61-27B3-4B55-8E68-3B46B9F3154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97B5-5F1E-4098-9B5F-27137EC3BAF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773ED-1CDE-4593-A2AD-E6227E9B804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28-B8F7-47A5-BCA0-6E9E422F5882}" type="datetimeFigureOut">
              <a:rPr lang="sl-SI" smtClean="0"/>
              <a:pPr/>
              <a:t>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8F0A-1156-46E2-B5F4-84C3D7582D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D5AE-9498-4B90-BEB3-D3E38F901E2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EF99-BB10-4408-A304-C08E1236AA0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16803-CD44-4E7A-BA46-20C1923724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C224-9D63-45F3-AF01-8D454B94A25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28-B8F7-47A5-BCA0-6E9E422F5882}" type="datetimeFigureOut">
              <a:rPr lang="sl-SI" smtClean="0"/>
              <a:pPr/>
              <a:t>2.3.2015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8F0A-1156-46E2-B5F4-84C3D7582D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28-B8F7-47A5-BCA0-6E9E422F5882}" type="datetimeFigureOut">
              <a:rPr lang="sl-SI" smtClean="0"/>
              <a:pPr/>
              <a:t>2.3.2015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8F0A-1156-46E2-B5F4-84C3D7582D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28-B8F7-47A5-BCA0-6E9E422F5882}" type="datetimeFigureOut">
              <a:rPr lang="sl-SI" smtClean="0"/>
              <a:pPr/>
              <a:t>2.3.2015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8F0A-1156-46E2-B5F4-84C3D7582D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28-B8F7-47A5-BCA0-6E9E422F5882}" type="datetimeFigureOut">
              <a:rPr lang="sl-SI" smtClean="0"/>
              <a:pPr/>
              <a:t>2.3.2015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8F0A-1156-46E2-B5F4-84C3D7582D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28-B8F7-47A5-BCA0-6E9E422F5882}" type="datetimeFigureOut">
              <a:rPr lang="sl-SI" smtClean="0"/>
              <a:pPr/>
              <a:t>2.3.2015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8F0A-1156-46E2-B5F4-84C3D7582D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E828-B8F7-47A5-BCA0-6E9E422F5882}" type="datetimeFigureOut">
              <a:rPr lang="sl-SI" smtClean="0"/>
              <a:pPr/>
              <a:t>2.3.2015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8F0A-1156-46E2-B5F4-84C3D7582D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DE828-B8F7-47A5-BCA0-6E9E422F5882}" type="datetimeFigureOut">
              <a:rPr lang="sl-SI" smtClean="0"/>
              <a:pPr/>
              <a:t>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8F0A-1156-46E2-B5F4-84C3D7582DC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FA3B1F-03E2-462D-B10B-69E4F47D7DD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FF"/>
            </a:gs>
            <a:gs pos="17999">
              <a:srgbClr val="99CCFF"/>
            </a:gs>
            <a:gs pos="39000">
              <a:srgbClr val="CC99FF"/>
            </a:gs>
            <a:gs pos="64000">
              <a:srgbClr val="9966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FA3B1F-03E2-462D-B10B-69E4F47D7DD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106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470025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URBANIZACIJA ZDA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4414" y="5105400"/>
            <a:ext cx="6400800" cy="1752600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PONOVITEV SNOVI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sz="1100" dirty="0" smtClean="0">
                <a:solidFill>
                  <a:srgbClr val="FF0000"/>
                </a:solidFill>
              </a:rPr>
              <a:t>Suzana Černe, prof. &amp; Laura Lee </a:t>
            </a:r>
            <a:r>
              <a:rPr lang="sl-SI" sz="1100" dirty="0" err="1" smtClean="0">
                <a:solidFill>
                  <a:srgbClr val="FF0000"/>
                </a:solidFill>
              </a:rPr>
              <a:t>Jensen</a:t>
            </a:r>
            <a:r>
              <a:rPr lang="sl-SI" sz="1100" dirty="0" smtClean="0">
                <a:solidFill>
                  <a:srgbClr val="FF0000"/>
                </a:solidFill>
              </a:rPr>
              <a:t>, prof.</a:t>
            </a:r>
          </a:p>
          <a:p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7" y="548680"/>
            <a:ext cx="77724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solidFill>
                  <a:srgbClr val="009900"/>
                </a:solidFill>
              </a:rPr>
              <a:t>GENTRIFICATION</a:t>
            </a:r>
            <a:endParaRPr lang="en-US" sz="2400" dirty="0" smtClean="0">
              <a:solidFill>
                <a:srgbClr val="009900"/>
              </a:solidFill>
            </a:endParaRPr>
          </a:p>
        </p:txBody>
      </p:sp>
      <p:pic>
        <p:nvPicPr>
          <p:cNvPr id="9220" name="Picture 5" descr="http://media.oregonlive.com/pacific-northwest-news/photo/censusgraphicnejpg-099cf260a3c8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324975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640710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wikimedia.org/wikipedia/commons/a/ac/Domino_Sugar_refinery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5814752" cy="3143272"/>
          </a:xfrm>
          <a:prstGeom prst="rect">
            <a:avLst/>
          </a:prstGeom>
          <a:noFill/>
        </p:spPr>
      </p:pic>
      <p:pic>
        <p:nvPicPr>
          <p:cNvPr id="45060" name="Picture 4" descr="http://www.skupaj.si/sites/default/files/image/SLIKE%20ZA%20SPLET/Union%20150l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3601566" cy="2571744"/>
          </a:xfrm>
          <a:prstGeom prst="rect">
            <a:avLst/>
          </a:prstGeom>
          <a:noFill/>
        </p:spPr>
      </p:pic>
      <p:pic>
        <p:nvPicPr>
          <p:cNvPr id="45062" name="Picture 6" descr="http://st.houzz.com/simgs/04b178430f91a4bc_8-9640/modern-living-room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3549495" y="3143248"/>
            <a:ext cx="5594505" cy="3714752"/>
          </a:xfrm>
          <a:prstGeom prst="rect">
            <a:avLst/>
          </a:prstGeom>
          <a:noFill/>
        </p:spPr>
      </p:pic>
      <p:pic>
        <p:nvPicPr>
          <p:cNvPr id="45064" name="Picture 8" descr="http://si.wsj.net/public/resources/images/NY-DC991_NYSUNS_P_20140727174710.jpg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4425981" y="0"/>
            <a:ext cx="4718020" cy="3143248"/>
          </a:xfrm>
          <a:prstGeom prst="rect">
            <a:avLst/>
          </a:prstGeom>
          <a:noFill/>
        </p:spPr>
      </p:pic>
      <p:sp>
        <p:nvSpPr>
          <p:cNvPr id="7" name="PoljeZBesedilom 6"/>
          <p:cNvSpPr txBox="1"/>
          <p:nvPr/>
        </p:nvSpPr>
        <p:spPr>
          <a:xfrm>
            <a:off x="0" y="3270593"/>
            <a:ext cx="350043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KAJ SE DOGAJA Z INDUSTRIJO V NOTRANJEM DELU MESTA?</a:t>
            </a:r>
            <a:endParaRPr lang="sl-SI" sz="200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4" descr="https://fortunedotcom.files.wordpress.com/2013/07/130701151340-sub22-suburb.jpg?quality=80&amp;w=1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8134" name="Picture 6" descr="http://i.imgur.com/iHI8aP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928662" y="214290"/>
            <a:ext cx="6929486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ZAKAJ SE LJUDJE SELIJO IZ NOTRANJEGA DELA MESTA V PREDMESTJE?</a:t>
            </a:r>
            <a:endParaRPr lang="sl-SI" sz="200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grada vsebine 4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1944067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sl-SI" sz="2400" dirty="0" smtClean="0"/>
              <a:t>IS THIS A EUROPEAN CITY OR AN AMERICAN CITY?</a:t>
            </a:r>
          </a:p>
          <a:p>
            <a:r>
              <a:rPr lang="sl-SI" sz="2400" dirty="0" smtClean="0"/>
              <a:t>HOW DO YOU KNOW?</a:t>
            </a:r>
          </a:p>
          <a:p>
            <a:r>
              <a:rPr lang="sl-SI" sz="2400" dirty="0" smtClean="0"/>
              <a:t>WHICH CITY DO YOU THINK IT IS?</a:t>
            </a:r>
          </a:p>
        </p:txBody>
      </p:sp>
      <p:pic>
        <p:nvPicPr>
          <p:cNvPr id="2051" name="Picture 2" descr="F:\Today\cities\pan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2924175"/>
            <a:ext cx="17130713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195925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can0012.jpg"/>
          <p:cNvPicPr>
            <a:picLocks noChangeAspect="1"/>
          </p:cNvPicPr>
          <p:nvPr/>
        </p:nvPicPr>
        <p:blipFill>
          <a:blip r:embed="rId2"/>
          <a:srcRect l="6377" t="20432" b="5305"/>
          <a:stretch>
            <a:fillRect/>
          </a:stretch>
        </p:blipFill>
        <p:spPr>
          <a:xfrm rot="16200000">
            <a:off x="1168951" y="-311725"/>
            <a:ext cx="6857998" cy="748145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 smtClean="0"/>
              <a:t>WITH A PARTNER</a:t>
            </a:r>
          </a:p>
        </p:txBody>
      </p:sp>
      <p:sp>
        <p:nvSpPr>
          <p:cNvPr id="3075" name="Ograda vsebin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577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sl-SI" sz="2400" dirty="0" smtClean="0"/>
              <a:t>LOOK AT THE MAP AND DESCRIBE THE CITY.</a:t>
            </a:r>
          </a:p>
          <a:p>
            <a:endParaRPr lang="sl-SI" sz="2400" dirty="0" smtClean="0"/>
          </a:p>
          <a:p>
            <a:r>
              <a:rPr lang="sl-SI" sz="2400" dirty="0" smtClean="0"/>
              <a:t>LIST AT LEAST 4 THINGS THAT ARE DIFFERENT FROM EUROPEAN CITIES.</a:t>
            </a:r>
          </a:p>
          <a:p>
            <a:endParaRPr lang="sl-SI" sz="2400" dirty="0" smtClean="0"/>
          </a:p>
          <a:p>
            <a:r>
              <a:rPr lang="sl-SI" sz="2400" dirty="0" smtClean="0"/>
              <a:t>IS THERE ANYTHING THAT IS THE SAME AS IN EUROPEAN CITIES?</a:t>
            </a:r>
          </a:p>
          <a:p>
            <a:endParaRPr lang="sl-SI" sz="2400" dirty="0" smtClean="0"/>
          </a:p>
          <a:p>
            <a:r>
              <a:rPr lang="sl-SI" sz="2400" dirty="0" smtClean="0"/>
              <a:t>IS ANYTHING SURPRISING OR STRANGE ABOUT THE CITY?</a:t>
            </a:r>
          </a:p>
        </p:txBody>
      </p:sp>
    </p:spTree>
    <p:extLst>
      <p:ext uri="{BB962C8B-B14F-4D97-AF65-F5344CB8AC3E}">
        <p14:creationId xmlns:p14="http://schemas.microsoft.com/office/powerpoint/2010/main" xmlns="" val="263479085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 descr="C:\Documents and Settings\VALDI\My Documents\My Pictures\2005-02 (feb)\scan0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848600" cy="63547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250825" y="152400"/>
            <a:ext cx="8713788" cy="784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KAKO JE SESTAVLJENO AMERIŠKO MESTO?</a:t>
            </a:r>
          </a:p>
          <a:p>
            <a:pPr algn="ctr">
              <a:spcBef>
                <a:spcPct val="50000"/>
              </a:spcBef>
            </a:pPr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PO ČEM SE RAZLIKUJEJO NJENI POSAMEZNI DELI?</a:t>
            </a:r>
            <a:endParaRPr lang="sl-SI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A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6113"/>
          </a:xfrm>
          <a:prstGeom prst="rect">
            <a:avLst/>
          </a:prstGeom>
          <a:noFill/>
        </p:spPr>
      </p:pic>
      <p:sp>
        <p:nvSpPr>
          <p:cNvPr id="7171" name="PoljeZBesedilom 2"/>
          <p:cNvSpPr txBox="1">
            <a:spLocks noChangeArrowheads="1"/>
          </p:cNvSpPr>
          <p:nvPr/>
        </p:nvSpPr>
        <p:spPr bwMode="auto">
          <a:xfrm>
            <a:off x="0" y="0"/>
            <a:ext cx="707233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KATERI DEL MESTA SLIKA PRIKAZUJE?</a:t>
            </a:r>
          </a:p>
          <a:p>
            <a:r>
              <a:rPr lang="sl-SI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KATERE FUNKCIJE PREVLADUJEJO V TEM DELU MESTA?</a:t>
            </a:r>
            <a:endParaRPr lang="sl-SI" b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79388" y="6308725"/>
          <a:ext cx="2390775" cy="4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A85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</p:spPr>
      </p:pic>
      <p:sp>
        <p:nvSpPr>
          <p:cNvPr id="5" name="PoljeZBesedilom 4"/>
          <p:cNvSpPr txBox="1">
            <a:spLocks noChangeArrowheads="1"/>
          </p:cNvSpPr>
          <p:nvPr/>
        </p:nvSpPr>
        <p:spPr bwMode="auto">
          <a:xfrm>
            <a:off x="214282" y="214290"/>
            <a:ext cx="392905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NAVEDI VZROKE GRADNJE NEBOTIČNIKOV.</a:t>
            </a:r>
            <a:endParaRPr lang="sl-SI" sz="2000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http://5d48184523c8a489ed05-91a4b8ed85c04e5358f91889505a4163.r43.cf1.rackcdn.com/17/3/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5572128" cy="3714752"/>
          </a:xfrm>
          <a:prstGeom prst="rect">
            <a:avLst/>
          </a:prstGeom>
          <a:noFill/>
        </p:spPr>
      </p:pic>
      <p:pic>
        <p:nvPicPr>
          <p:cNvPr id="28674" name="Picture 2" descr="http://static.guim.co.uk/sys-images/Money/Pix/pictures/2008/05/30/City460.jpg"/>
          <p:cNvPicPr>
            <a:picLocks noChangeAspect="1" noChangeArrowheads="1"/>
          </p:cNvPicPr>
          <p:nvPr/>
        </p:nvPicPr>
        <p:blipFill>
          <a:blip r:embed="rId3"/>
          <a:srcRect l="10666"/>
          <a:stretch>
            <a:fillRect/>
          </a:stretch>
        </p:blipFill>
        <p:spPr bwMode="auto">
          <a:xfrm>
            <a:off x="0" y="0"/>
            <a:ext cx="4786338" cy="3214686"/>
          </a:xfrm>
          <a:prstGeom prst="rect">
            <a:avLst/>
          </a:prstGeom>
          <a:noFill/>
        </p:spPr>
      </p:pic>
      <p:pic>
        <p:nvPicPr>
          <p:cNvPr id="28676" name="Picture 4" descr="http://www.aviewoncities.com/img/paris/kvefr2198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1972" y="1"/>
            <a:ext cx="4822028" cy="3214686"/>
          </a:xfrm>
          <a:prstGeom prst="rect">
            <a:avLst/>
          </a:prstGeom>
          <a:noFill/>
        </p:spPr>
      </p:pic>
      <p:sp>
        <p:nvSpPr>
          <p:cNvPr id="28678" name="AutoShape 6" descr="https://www.manhattanscout.com/sites/default/files/217_west_57th_street_skyline_pic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8680" name="AutoShape 8" descr="https://www.manhattanscout.com/sites/default/files/217_west_57th_street_skyline_pic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8684" name="Picture 12" descr="http://moscowrussian.com/images/moscow-ci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7717" y="3214686"/>
            <a:ext cx="4756284" cy="3643314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0" y="2857496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ALI SE POSLOVNA SREDIŠČA EVROPSKIH DRŽAV V ČEM LOČIJO OD AMERIŠKIH?</a:t>
            </a:r>
            <a:endParaRPr lang="sl-SI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2643174" y="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LONDON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7358082" y="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PARIZ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214282" y="63579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NEW YORK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7572364" y="357187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MOSKVA</a:t>
            </a:r>
            <a:endParaRPr lang="sl-SI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VALDI\My Documents\My Pictures\2005-02 (feb)\scan0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434387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4342" name="PoljeZBesedilom 8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ZNAČILNOSTI NOTRANJEGA DELA MESTA</a:t>
            </a:r>
            <a:endParaRPr lang="sl-SI" sz="2000" b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851275" y="4292600"/>
            <a:ext cx="215900" cy="2159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4211638" y="3860800"/>
            <a:ext cx="215900" cy="2159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4364038" y="4013200"/>
            <a:ext cx="215900" cy="2159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2133600" y="5805488"/>
            <a:ext cx="35909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sl-SI" sz="18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692275" y="6165850"/>
            <a:ext cx="590391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ITALIJANSKA ČETRT = LITTLE ITALY</a:t>
            </a:r>
          </a:p>
        </p:txBody>
      </p:sp>
      <p:pic>
        <p:nvPicPr>
          <p:cNvPr id="20486" name="Picture 6" descr="R0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56300"/>
          </a:xfrm>
          <a:prstGeom prst="rect">
            <a:avLst/>
          </a:prstGeom>
          <a:noFill/>
        </p:spPr>
      </p:pic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6877050" y="4076700"/>
            <a:ext cx="503238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lebbeuswoods.files.wordpress.com/2010/04/pubhousing-1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9700" name="AutoShape 4" descr="https://lebbeuswoods.files.wordpress.com/2010/04/pubhousing-1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9702" name="AutoShape 6" descr="https://lebbeuswoods.files.wordpress.com/2010/04/pubhousing-1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9704" name="AutoShape 8" descr="https://lebbeuswoods.files.wordpress.com/2010/04/pubhousing-1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9706" name="AutoShape 10" descr="https://lebbeuswoods.files.wordpress.com/2010/04/pubhousing-1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9708" name="AutoShape 12" descr="https://lebbeuswoods.files.wordpress.com/2010/04/pubhousing-1c1.jpg?w=600&amp;h=3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9710" name="AutoShape 14" descr="https://lebbeuswoods.files.wordpress.com/2010/04/slumsny-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9712" name="AutoShape 16" descr="https://lebbeuswoods.files.wordpress.com/2010/04/pubhousing-1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9716" name="AutoShape 20" descr="http://lebbeuswoods.files.wordpress.com/2010/04/pubhousing-1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9718" name="Picture 22" descr="http://primiciadiario.com/wp-content/uploads/2013/02/BRON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34610"/>
            <a:ext cx="9144000" cy="4323390"/>
          </a:xfrm>
          <a:prstGeom prst="rect">
            <a:avLst/>
          </a:prstGeom>
          <a:noFill/>
        </p:spPr>
      </p:pic>
      <p:pic>
        <p:nvPicPr>
          <p:cNvPr id="29714" name="Picture 18" descr="http://www.independentsentinel.com/wp-content/uploads/2013/07/DEYROIT-SLUMS-400x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810000" cy="4286250"/>
          </a:xfrm>
          <a:prstGeom prst="rect">
            <a:avLst/>
          </a:prstGeom>
          <a:noFill/>
        </p:spPr>
      </p:pic>
      <p:sp>
        <p:nvSpPr>
          <p:cNvPr id="13" name="PoljeZBesedilom 12"/>
          <p:cNvSpPr txBox="1"/>
          <p:nvPr/>
        </p:nvSpPr>
        <p:spPr>
          <a:xfrm>
            <a:off x="214282" y="642918"/>
            <a:ext cx="4786346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B050"/>
                </a:solidFill>
              </a:rPr>
              <a:t>SLAMI V NEW YORKU IN DETROITU</a:t>
            </a:r>
          </a:p>
          <a:p>
            <a:r>
              <a:rPr lang="sl-SI" sz="2000" dirty="0" smtClean="0"/>
              <a:t>KAJ JE ZA SLAME ZNAČILNO?</a:t>
            </a:r>
          </a:p>
          <a:p>
            <a:r>
              <a:rPr lang="sl-SI" sz="2000" dirty="0" smtClean="0"/>
              <a:t>KAKO SE PROBLEMATIKA SLAMOV REŠUJE?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.dailymail.co.uk/i/pix/2013/11/03/article-2486333-192205E800000578-445_964x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0795" y="0"/>
            <a:ext cx="6073205" cy="4000504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4572000" y="228599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KOSICE, SLOVAŠKA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44036" name="Picture 4" descr="http://i26.tinypic.com/23tfvyv.jpg"/>
          <p:cNvPicPr>
            <a:picLocks noChangeAspect="1" noChangeArrowheads="1"/>
          </p:cNvPicPr>
          <p:nvPr/>
        </p:nvPicPr>
        <p:blipFill>
          <a:blip r:embed="rId3"/>
          <a:srcRect t="29311"/>
          <a:stretch>
            <a:fillRect/>
          </a:stretch>
        </p:blipFill>
        <p:spPr bwMode="auto">
          <a:xfrm>
            <a:off x="4572000" y="2682388"/>
            <a:ext cx="4572000" cy="4175612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6786546" y="64886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MOSKVA, RUSIJA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44038" name="Picture 6" descr="http://www.madeinsouthitalytoday.com/assets/uploads/Campania/Naple_Province/NaplesHomePage/Images_355/Stairs/naples_centre_historique_3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6296" cy="6858000"/>
          </a:xfrm>
          <a:prstGeom prst="rect">
            <a:avLst/>
          </a:prstGeom>
          <a:noFill/>
        </p:spPr>
      </p:pic>
      <p:sp>
        <p:nvSpPr>
          <p:cNvPr id="7" name="PoljeZBesedilom 6"/>
          <p:cNvSpPr txBox="1"/>
          <p:nvPr/>
        </p:nvSpPr>
        <p:spPr>
          <a:xfrm>
            <a:off x="285720" y="628652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NAPOLI, ITALIJA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42844" y="142852"/>
            <a:ext cx="642942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ALI SO SLUMI ZNAČILNI TUDI ZA EVROPSKA MESTA?</a:t>
            </a:r>
            <a:endParaRPr lang="sl-SI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203</Words>
  <Application>Microsoft Office PowerPoint</Application>
  <PresentationFormat>Diaprojekcija na zaslonu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Officeova tema</vt:lpstr>
      <vt:lpstr>Default Design</vt:lpstr>
      <vt:lpstr>1_Default Design</vt:lpstr>
      <vt:lpstr>URBANIZACIJA ZDA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GENTRIFICATION</vt:lpstr>
      <vt:lpstr>Diapozitiv 11</vt:lpstr>
      <vt:lpstr>Diapozitiv 12</vt:lpstr>
      <vt:lpstr>Diapozitiv 13</vt:lpstr>
      <vt:lpstr>Diapozitiv 14</vt:lpstr>
      <vt:lpstr>WITH A PARTNER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URBANIZACIJA ZDA</dc:title>
  <dc:creator>VALDI</dc:creator>
  <cp:lastModifiedBy>VALDI</cp:lastModifiedBy>
  <cp:revision>25</cp:revision>
  <dcterms:created xsi:type="dcterms:W3CDTF">2015-02-17T15:27:43Z</dcterms:created>
  <dcterms:modified xsi:type="dcterms:W3CDTF">2015-03-02T17:59:08Z</dcterms:modified>
</cp:coreProperties>
</file>