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C2A47-0EF7-45E5-8077-6EA7669527F3}" type="datetimeFigureOut">
              <a:rPr lang="sl-SI" smtClean="0"/>
              <a:t>16.3.2015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43F1D-BE10-4A8E-9E11-1EF305AF28B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50225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C2A47-0EF7-45E5-8077-6EA7669527F3}" type="datetimeFigureOut">
              <a:rPr lang="sl-SI" smtClean="0"/>
              <a:t>16.3.2015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43F1D-BE10-4A8E-9E11-1EF305AF28B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02477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C2A47-0EF7-45E5-8077-6EA7669527F3}" type="datetimeFigureOut">
              <a:rPr lang="sl-SI" smtClean="0"/>
              <a:t>16.3.2015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43F1D-BE10-4A8E-9E11-1EF305AF28B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35205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C2A47-0EF7-45E5-8077-6EA7669527F3}" type="datetimeFigureOut">
              <a:rPr lang="sl-SI" smtClean="0"/>
              <a:t>16.3.2015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43F1D-BE10-4A8E-9E11-1EF305AF28B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0907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C2A47-0EF7-45E5-8077-6EA7669527F3}" type="datetimeFigureOut">
              <a:rPr lang="sl-SI" smtClean="0"/>
              <a:t>16.3.2015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43F1D-BE10-4A8E-9E11-1EF305AF28B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8479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C2A47-0EF7-45E5-8077-6EA7669527F3}" type="datetimeFigureOut">
              <a:rPr lang="sl-SI" smtClean="0"/>
              <a:t>16.3.2015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43F1D-BE10-4A8E-9E11-1EF305AF28B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11017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C2A47-0EF7-45E5-8077-6EA7669527F3}" type="datetimeFigureOut">
              <a:rPr lang="sl-SI" smtClean="0"/>
              <a:t>16.3.2015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43F1D-BE10-4A8E-9E11-1EF305AF28B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93071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C2A47-0EF7-45E5-8077-6EA7669527F3}" type="datetimeFigureOut">
              <a:rPr lang="sl-SI" smtClean="0"/>
              <a:t>16.3.2015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43F1D-BE10-4A8E-9E11-1EF305AF28B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71052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C2A47-0EF7-45E5-8077-6EA7669527F3}" type="datetimeFigureOut">
              <a:rPr lang="sl-SI" smtClean="0"/>
              <a:t>16.3.2015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43F1D-BE10-4A8E-9E11-1EF305AF28B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13828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C2A47-0EF7-45E5-8077-6EA7669527F3}" type="datetimeFigureOut">
              <a:rPr lang="sl-SI" smtClean="0"/>
              <a:t>16.3.2015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43F1D-BE10-4A8E-9E11-1EF305AF28B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42468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C2A47-0EF7-45E5-8077-6EA7669527F3}" type="datetimeFigureOut">
              <a:rPr lang="sl-SI" smtClean="0"/>
              <a:t>16.3.2015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43F1D-BE10-4A8E-9E11-1EF305AF28B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73736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C2A47-0EF7-45E5-8077-6EA7669527F3}" type="datetimeFigureOut">
              <a:rPr lang="sl-SI" smtClean="0"/>
              <a:t>16.3.2015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43F1D-BE10-4A8E-9E11-1EF305AF28B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39334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6875" y="500062"/>
            <a:ext cx="8858250" cy="5857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175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0375" y="1395412"/>
            <a:ext cx="6191250" cy="4067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8458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3358" y="1390650"/>
            <a:ext cx="4217629" cy="4762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6840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00" y="381000"/>
            <a:ext cx="95250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312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4152" y="0"/>
            <a:ext cx="538369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67068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Širokozaslonsko</PresentationFormat>
  <Paragraphs>0</Paragraphs>
  <Slides>5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Officeova tema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Ines Vižin</dc:creator>
  <cp:lastModifiedBy>Ines Vižin</cp:lastModifiedBy>
  <cp:revision>1</cp:revision>
  <dcterms:created xsi:type="dcterms:W3CDTF">2015-03-16T18:34:52Z</dcterms:created>
  <dcterms:modified xsi:type="dcterms:W3CDTF">2015-03-16T18:35:38Z</dcterms:modified>
</cp:coreProperties>
</file>