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022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247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520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90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7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101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07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105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382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246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373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2A47-0EF7-45E5-8077-6EA7669527F3}" type="datetimeFigureOut">
              <a:rPr lang="sl-SI" smtClean="0"/>
              <a:t>16.3.2015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3F1D-BE10-4A8E-9E11-1EF305AF28B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933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500062"/>
            <a:ext cx="8858250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7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5" y="1395412"/>
            <a:ext cx="61912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45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58" y="1390650"/>
            <a:ext cx="4217629" cy="476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4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381000"/>
            <a:ext cx="9525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1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152" y="0"/>
            <a:ext cx="53836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70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0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Ines Vižin</dc:creator>
  <cp:lastModifiedBy>Ines Vižin</cp:lastModifiedBy>
  <cp:revision>1</cp:revision>
  <dcterms:created xsi:type="dcterms:W3CDTF">2015-03-16T18:34:52Z</dcterms:created>
  <dcterms:modified xsi:type="dcterms:W3CDTF">2015-03-16T18:35:38Z</dcterms:modified>
</cp:coreProperties>
</file>