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9900"/>
    <a:srgbClr val="FF00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EDB6-9331-43B6-B69A-FA535607598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45FD-719A-4E3B-9B16-3BA3DEE3767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EDB6-9331-43B6-B69A-FA535607598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45FD-719A-4E3B-9B16-3BA3DEE3767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EDB6-9331-43B6-B69A-FA535607598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45FD-719A-4E3B-9B16-3BA3DEE3767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EDB6-9331-43B6-B69A-FA535607598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45FD-719A-4E3B-9B16-3BA3DEE3767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EDB6-9331-43B6-B69A-FA535607598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45FD-719A-4E3B-9B16-3BA3DEE3767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EDB6-9331-43B6-B69A-FA535607598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45FD-719A-4E3B-9B16-3BA3DEE3767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EDB6-9331-43B6-B69A-FA535607598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45FD-719A-4E3B-9B16-3BA3DEE3767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EDB6-9331-43B6-B69A-FA535607598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45FD-719A-4E3B-9B16-3BA3DEE3767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EDB6-9331-43B6-B69A-FA535607598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45FD-719A-4E3B-9B16-3BA3DEE3767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EDB6-9331-43B6-B69A-FA535607598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45FD-719A-4E3B-9B16-3BA3DEE3767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EDB6-9331-43B6-B69A-FA535607598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45FD-719A-4E3B-9B16-3BA3DEE3767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3EDB6-9331-43B6-B69A-FA535607598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45FD-719A-4E3B-9B16-3BA3DEE37676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57818" y="357167"/>
            <a:ext cx="3100382" cy="3243284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500562" y="5143512"/>
            <a:ext cx="4643438" cy="966782"/>
          </a:xfrm>
        </p:spPr>
        <p:txBody>
          <a:bodyPr>
            <a:noAutofit/>
          </a:bodyPr>
          <a:lstStyle/>
          <a:p>
            <a:r>
              <a:rPr lang="sl-SI" sz="6600" dirty="0" smtClean="0">
                <a:solidFill>
                  <a:srgbClr val="FFFFCC"/>
                </a:solidFill>
              </a:rPr>
              <a:t>…UN CONTE</a:t>
            </a:r>
            <a:endParaRPr lang="sl-SI" sz="6600" dirty="0">
              <a:solidFill>
                <a:srgbClr val="FFFFCC"/>
              </a:solidFill>
            </a:endParaRPr>
          </a:p>
        </p:txBody>
      </p:sp>
      <p:pic>
        <p:nvPicPr>
          <p:cNvPr id="1026" name="Picture 2" descr="http://www.ralentirtravaux.com/images/il-etait-une-fo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4086225" cy="609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D60093"/>
                </a:solidFill>
              </a:rPr>
              <a:t>CONNAISSEZ-VOUS…?</a:t>
            </a:r>
            <a:endParaRPr lang="sl-SI" dirty="0">
              <a:solidFill>
                <a:srgbClr val="D60093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Belle au bois dormant</a:t>
            </a:r>
          </a:p>
          <a:p>
            <a:r>
              <a:rPr lang="fr-FR" dirty="0" smtClean="0"/>
              <a:t>Blanche</a:t>
            </a:r>
            <a:r>
              <a:rPr lang="sl-SI" dirty="0" smtClean="0"/>
              <a:t>-</a:t>
            </a:r>
            <a:r>
              <a:rPr lang="fr-FR" dirty="0" smtClean="0"/>
              <a:t>neige</a:t>
            </a:r>
            <a:r>
              <a:rPr lang="sl-SI" dirty="0" smtClean="0"/>
              <a:t> </a:t>
            </a:r>
            <a:r>
              <a:rPr lang="fr-FR" dirty="0" smtClean="0"/>
              <a:t>et</a:t>
            </a:r>
            <a:r>
              <a:rPr lang="sl-SI" dirty="0" smtClean="0"/>
              <a:t> les 7 </a:t>
            </a:r>
            <a:r>
              <a:rPr lang="fr-FR" dirty="0" smtClean="0"/>
              <a:t>nains</a:t>
            </a:r>
          </a:p>
          <a:p>
            <a:r>
              <a:rPr lang="sl-SI" dirty="0" smtClean="0"/>
              <a:t>Le </a:t>
            </a:r>
            <a:r>
              <a:rPr lang="fr-FR" dirty="0" smtClean="0"/>
              <a:t>petit chaperon rouge</a:t>
            </a:r>
          </a:p>
          <a:p>
            <a:r>
              <a:rPr lang="sl-SI" dirty="0" smtClean="0"/>
              <a:t>La </a:t>
            </a:r>
            <a:r>
              <a:rPr lang="fr-FR" dirty="0" smtClean="0"/>
              <a:t>petite</a:t>
            </a:r>
            <a:r>
              <a:rPr lang="sl-SI" dirty="0" smtClean="0"/>
              <a:t> sirène</a:t>
            </a:r>
          </a:p>
          <a:p>
            <a:r>
              <a:rPr lang="sl-SI" dirty="0" smtClean="0"/>
              <a:t>La </a:t>
            </a:r>
            <a:r>
              <a:rPr lang="fr-FR" dirty="0" smtClean="0"/>
              <a:t>petite fille aux allumettes</a:t>
            </a:r>
            <a:r>
              <a:rPr lang="sl-SI" dirty="0" smtClean="0"/>
              <a:t> </a:t>
            </a:r>
          </a:p>
          <a:p>
            <a:endParaRPr lang="sl-SI" dirty="0" smtClean="0"/>
          </a:p>
          <a:p>
            <a:endParaRPr lang="fr-FR" dirty="0" smtClean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D60093"/>
                </a:solidFill>
              </a:rPr>
              <a:t>STRUCTURE NARRATIVE DU CONTE DE FÉE</a:t>
            </a:r>
            <a:endParaRPr lang="sl-SI" dirty="0">
              <a:solidFill>
                <a:srgbClr val="D60093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307183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 smtClean="0"/>
              <a:t>La </a:t>
            </a:r>
            <a:r>
              <a:rPr lang="sl-SI" dirty="0" err="1" smtClean="0"/>
              <a:t>situation</a:t>
            </a:r>
            <a:r>
              <a:rPr lang="sl-SI" dirty="0" smtClean="0"/>
              <a:t> </a:t>
            </a:r>
            <a:r>
              <a:rPr lang="sl-SI" dirty="0" err="1" smtClean="0"/>
              <a:t>initiale</a:t>
            </a:r>
            <a:endParaRPr lang="sl-SI" dirty="0" smtClean="0"/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L’élément </a:t>
            </a:r>
            <a:r>
              <a:rPr lang="sl-SI" dirty="0" err="1" smtClean="0"/>
              <a:t>perturbateur</a:t>
            </a:r>
            <a:r>
              <a:rPr lang="sl-SI" dirty="0" smtClean="0"/>
              <a:t>/la </a:t>
            </a:r>
            <a:r>
              <a:rPr lang="sl-SI" dirty="0" err="1" smtClean="0"/>
              <a:t>complication</a:t>
            </a:r>
            <a:endParaRPr lang="sl-SI" dirty="0" smtClean="0"/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L’</a:t>
            </a:r>
            <a:r>
              <a:rPr lang="sl-SI" dirty="0" err="1" smtClean="0"/>
              <a:t>action</a:t>
            </a:r>
            <a:r>
              <a:rPr lang="sl-SI" dirty="0" smtClean="0"/>
              <a:t>/les </a:t>
            </a:r>
            <a:r>
              <a:rPr lang="sl-SI" dirty="0" err="1" smtClean="0"/>
              <a:t>péripéties</a:t>
            </a:r>
            <a:endParaRPr lang="sl-SI" dirty="0" smtClean="0"/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La </a:t>
            </a:r>
            <a:r>
              <a:rPr lang="sl-SI" dirty="0" err="1" smtClean="0"/>
              <a:t>résolution</a:t>
            </a:r>
            <a:endParaRPr lang="sl-SI" dirty="0" smtClean="0"/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La </a:t>
            </a:r>
            <a:r>
              <a:rPr lang="sl-SI" dirty="0" err="1" smtClean="0"/>
              <a:t>situation</a:t>
            </a:r>
            <a:r>
              <a:rPr lang="sl-SI" dirty="0" smtClean="0"/>
              <a:t> finale</a:t>
            </a:r>
          </a:p>
          <a:p>
            <a:pPr marL="514350" indent="-514350">
              <a:buNone/>
            </a:pPr>
            <a:endParaRPr lang="sl-SI" dirty="0" smtClean="0"/>
          </a:p>
          <a:p>
            <a:pPr marL="514350" indent="-514350">
              <a:buNone/>
            </a:pPr>
            <a:endParaRPr lang="sl-SI" dirty="0" smtClean="0"/>
          </a:p>
          <a:p>
            <a:pPr marL="514350" indent="-514350">
              <a:buNone/>
            </a:pPr>
            <a:endParaRPr lang="sl-SI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500034" y="4429132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PERSONNAGES</a:t>
            </a:r>
          </a:p>
        </p:txBody>
      </p:sp>
      <p:sp>
        <p:nvSpPr>
          <p:cNvPr id="5" name="Ograda vsebine 2"/>
          <p:cNvSpPr txBox="1">
            <a:spLocks/>
          </p:cNvSpPr>
          <p:nvPr/>
        </p:nvSpPr>
        <p:spPr>
          <a:xfrm>
            <a:off x="0" y="5143512"/>
            <a:ext cx="9144000" cy="1500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l-SI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</a:t>
            </a:r>
            <a:r>
              <a:rPr kumimoji="0" lang="sl-SI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l-SI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sujet</a:t>
            </a:r>
            <a:r>
              <a:rPr kumimoji="0" lang="sl-SI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l’objet/</a:t>
            </a:r>
            <a:r>
              <a:rPr kumimoji="0" lang="sl-SI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personne</a:t>
            </a:r>
            <a:r>
              <a:rPr kumimoji="0" lang="sl-SI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l’</a:t>
            </a:r>
            <a:r>
              <a:rPr kumimoji="0" lang="sl-SI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aide</a:t>
            </a:r>
            <a:r>
              <a:rPr kumimoji="0" lang="sl-SI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l’</a:t>
            </a:r>
            <a:r>
              <a:rPr kumimoji="0" lang="sl-SI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opposant</a:t>
            </a:r>
            <a:r>
              <a:rPr kumimoji="0" lang="sl-SI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sl-SI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58</Words>
  <Application>Microsoft Office PowerPoint</Application>
  <PresentationFormat>Diaprojekcija na zaslonu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Officeova tema</vt:lpstr>
      <vt:lpstr>PowerPointova predstavitev</vt:lpstr>
      <vt:lpstr>CONNAISSEZ-VOUS…?</vt:lpstr>
      <vt:lpstr>STRUCTURE NARRATIVE DU CONTE DE FÉE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samfarsure</dc:creator>
  <cp:lastModifiedBy>Ines Vižin</cp:lastModifiedBy>
  <cp:revision>1</cp:revision>
  <dcterms:created xsi:type="dcterms:W3CDTF">2014-12-10T17:01:48Z</dcterms:created>
  <dcterms:modified xsi:type="dcterms:W3CDTF">2015-03-16T21:44:31Z</dcterms:modified>
</cp:coreProperties>
</file>