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F78D2-AE2A-4B72-9C49-C60CE44800DA}" type="datetimeFigureOut">
              <a:rPr lang="sl-SI" smtClean="0"/>
              <a:t>4.11.2014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EF5C5-1C40-44B1-B59D-A31CB235EAC4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285720" y="285729"/>
            <a:ext cx="835824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l-SI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Paris</a:t>
            </a:r>
            <a:r>
              <a:rPr lang="sl-SI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: </a:t>
            </a:r>
            <a:r>
              <a:rPr lang="sl-SI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</a:t>
            </a:r>
            <a:r>
              <a:rPr lang="sl-SI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sl-SI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tracteur</a:t>
            </a:r>
            <a:r>
              <a:rPr lang="sl-SI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sl-SI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reçoit</a:t>
            </a:r>
            <a:r>
              <a:rPr lang="sl-SI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sl-SI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une</a:t>
            </a:r>
            <a:r>
              <a:rPr lang="sl-SI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sl-SI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amende</a:t>
            </a:r>
            <a:r>
              <a:rPr lang="sl-SI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de </a:t>
            </a:r>
            <a:r>
              <a:rPr lang="sl-SI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stationnement</a:t>
            </a:r>
            <a:endParaRPr lang="sl-SI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3214678" y="857232"/>
            <a:ext cx="627711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sl-SI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Noirmoutier</a:t>
            </a:r>
            <a:r>
              <a:rPr lang="sl-SI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: </a:t>
            </a:r>
            <a:r>
              <a:rPr lang="sl-SI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Un</a:t>
            </a:r>
            <a:r>
              <a:rPr lang="sl-SI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kite-</a:t>
            </a:r>
            <a:r>
              <a:rPr lang="sl-SI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surfeur</a:t>
            </a:r>
            <a:r>
              <a:rPr lang="sl-SI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sur le </a:t>
            </a:r>
            <a:r>
              <a:rPr lang="sl-SI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toit</a:t>
            </a:r>
            <a:r>
              <a:rPr lang="sl-SI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d'</a:t>
            </a:r>
            <a:r>
              <a:rPr lang="sl-SI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une</a:t>
            </a:r>
            <a:r>
              <a:rPr lang="sl-SI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sl-SI" sz="3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maison</a:t>
            </a:r>
            <a:r>
              <a:rPr lang="sl-SI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sl-SI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sl-SI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214282" y="2714620"/>
            <a:ext cx="835824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sl-SI" sz="2400" dirty="0" err="1"/>
              <a:t>Yssingeaux</a:t>
            </a:r>
            <a:r>
              <a:rPr lang="sl-SI" sz="2400" dirty="0"/>
              <a:t> : A 14 </a:t>
            </a:r>
            <a:r>
              <a:rPr lang="sl-SI" sz="2400" dirty="0" err="1"/>
              <a:t>ans</a:t>
            </a:r>
            <a:r>
              <a:rPr lang="sl-SI" sz="2400" dirty="0"/>
              <a:t>, </a:t>
            </a:r>
            <a:r>
              <a:rPr lang="sl-SI" sz="2400" dirty="0" err="1"/>
              <a:t>il</a:t>
            </a:r>
            <a:r>
              <a:rPr lang="sl-SI" sz="2400" dirty="0"/>
              <a:t> </a:t>
            </a:r>
            <a:r>
              <a:rPr lang="sl-SI" sz="2400" dirty="0" err="1"/>
              <a:t>est</a:t>
            </a:r>
            <a:r>
              <a:rPr lang="sl-SI" sz="2400" dirty="0"/>
              <a:t> </a:t>
            </a:r>
            <a:r>
              <a:rPr lang="sl-SI" sz="2400" dirty="0" err="1"/>
              <a:t>flashé</a:t>
            </a:r>
            <a:r>
              <a:rPr lang="sl-SI" sz="2400" dirty="0"/>
              <a:t> à 134km/h sur la RN 88</a:t>
            </a:r>
            <a:endParaRPr lang="sl-SI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214282" y="3286124"/>
            <a:ext cx="862442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sl-SI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Australie</a:t>
            </a:r>
            <a:r>
              <a:rPr lang="sl-SI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: </a:t>
            </a:r>
            <a:r>
              <a:rPr lang="sl-SI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Ivres</a:t>
            </a:r>
            <a:r>
              <a:rPr lang="sl-SI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sl-SI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ils</a:t>
            </a:r>
            <a:r>
              <a:rPr lang="sl-SI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sl-SI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kidnappent</a:t>
            </a:r>
            <a:r>
              <a:rPr lang="sl-SI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sl-SI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un</a:t>
            </a:r>
            <a:r>
              <a:rPr lang="sl-SI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sl-SI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pingouin</a:t>
            </a:r>
            <a:endParaRPr lang="sl-SI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285720" y="4286256"/>
            <a:ext cx="842968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sl-SI" sz="2800" b="1" dirty="0">
                <a:ln/>
                <a:solidFill>
                  <a:schemeClr val="accent3"/>
                </a:solidFill>
              </a:rPr>
              <a:t>Valence: </a:t>
            </a:r>
            <a:r>
              <a:rPr lang="sl-SI" sz="2800" b="1" dirty="0" err="1">
                <a:ln/>
                <a:solidFill>
                  <a:schemeClr val="accent3"/>
                </a:solidFill>
              </a:rPr>
              <a:t>arnaquée</a:t>
            </a:r>
            <a:r>
              <a:rPr lang="sl-SI" sz="2800" b="1" dirty="0">
                <a:ln/>
                <a:solidFill>
                  <a:schemeClr val="accent3"/>
                </a:solidFill>
              </a:rPr>
              <a:t> par </a:t>
            </a:r>
            <a:r>
              <a:rPr lang="sl-SI" sz="2800" b="1" dirty="0" err="1">
                <a:ln/>
                <a:solidFill>
                  <a:schemeClr val="accent3"/>
                </a:solidFill>
              </a:rPr>
              <a:t>son</a:t>
            </a:r>
            <a:r>
              <a:rPr lang="sl-SI" sz="2800" b="1" dirty="0">
                <a:ln/>
                <a:solidFill>
                  <a:schemeClr val="accent3"/>
                </a:solidFill>
              </a:rPr>
              <a:t> </a:t>
            </a:r>
            <a:r>
              <a:rPr lang="sl-SI" sz="2800" b="1" dirty="0" err="1">
                <a:ln/>
                <a:solidFill>
                  <a:schemeClr val="accent3"/>
                </a:solidFill>
              </a:rPr>
              <a:t>dealer</a:t>
            </a:r>
            <a:r>
              <a:rPr lang="sl-SI" sz="2800" b="1" dirty="0">
                <a:ln/>
                <a:solidFill>
                  <a:schemeClr val="accent3"/>
                </a:solidFill>
              </a:rPr>
              <a:t>, </a:t>
            </a:r>
            <a:r>
              <a:rPr lang="sl-SI" sz="2800" b="1" dirty="0" err="1">
                <a:ln/>
                <a:solidFill>
                  <a:schemeClr val="accent3"/>
                </a:solidFill>
              </a:rPr>
              <a:t>elle</a:t>
            </a:r>
            <a:r>
              <a:rPr lang="sl-SI" sz="2800" b="1" dirty="0">
                <a:ln/>
                <a:solidFill>
                  <a:schemeClr val="accent3"/>
                </a:solidFill>
              </a:rPr>
              <a:t> </a:t>
            </a:r>
            <a:r>
              <a:rPr lang="sl-SI" sz="2800" b="1" dirty="0" err="1">
                <a:ln/>
                <a:solidFill>
                  <a:schemeClr val="accent3"/>
                </a:solidFill>
              </a:rPr>
              <a:t>alerte</a:t>
            </a:r>
            <a:r>
              <a:rPr lang="sl-SI" sz="2800" b="1" dirty="0">
                <a:ln/>
                <a:solidFill>
                  <a:schemeClr val="accent3"/>
                </a:solidFill>
              </a:rPr>
              <a:t> la police!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>
          <a:xfrm>
            <a:off x="611560" y="620688"/>
            <a:ext cx="8229600" cy="11430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sl-SI" dirty="0"/>
              <a:t/>
            </a:r>
            <a:br>
              <a:rPr lang="sl-SI" dirty="0"/>
            </a:br>
            <a:r>
              <a:rPr lang="sl-SI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Lenart: Izolirani </a:t>
            </a:r>
            <a:r>
              <a:rPr lang="sl-SI" dirty="0">
                <a:solidFill>
                  <a:schemeClr val="accent6">
                    <a:lumMod val="7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lahko odšli domov</a:t>
            </a:r>
          </a:p>
        </p:txBody>
      </p:sp>
      <p:sp>
        <p:nvSpPr>
          <p:cNvPr id="4" name="Pravokotnik 3"/>
          <p:cNvSpPr/>
          <p:nvPr/>
        </p:nvSpPr>
        <p:spPr>
          <a:xfrm>
            <a:off x="395536" y="2204864"/>
            <a:ext cx="8209363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sl-SI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Prevalje: Z </a:t>
            </a:r>
            <a:r>
              <a:rPr lang="sl-SI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brezplačnim pivom kupovali volilne glasove?</a:t>
            </a:r>
          </a:p>
        </p:txBody>
      </p:sp>
      <p:sp>
        <p:nvSpPr>
          <p:cNvPr id="5" name="Pravokotnik 4"/>
          <p:cNvSpPr/>
          <p:nvPr/>
        </p:nvSpPr>
        <p:spPr>
          <a:xfrm>
            <a:off x="415686" y="3171243"/>
            <a:ext cx="5166320" cy="1384995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st="50800" dir="5400000" algn="ctr" rotWithShape="0">
              <a:schemeClr val="tx2">
                <a:lumMod val="40000"/>
                <a:lumOff val="60000"/>
              </a:scheme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>
            <a:spAutoFit/>
          </a:bodyPr>
          <a:lstStyle/>
          <a:p>
            <a:r>
              <a:rPr lang="pl-PL" sz="2800" b="1" dirty="0" smtClean="0">
                <a:solidFill>
                  <a:srgbClr val="0070C0"/>
                </a:solidFill>
              </a:rPr>
              <a:t>Kranj-Naklo: Divje </a:t>
            </a:r>
            <a:r>
              <a:rPr lang="pl-PL" sz="2800" b="1" dirty="0">
                <a:solidFill>
                  <a:srgbClr val="0070C0"/>
                </a:solidFill>
              </a:rPr>
              <a:t>svinje za poldrugo uro zaprle gorenjsko avtocesto</a:t>
            </a:r>
            <a:endParaRPr lang="sl-SI" sz="2800" b="1" dirty="0">
              <a:solidFill>
                <a:srgbClr val="0070C0"/>
              </a:solidFill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4139952" y="4158398"/>
            <a:ext cx="4572000" cy="1661993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spAutoFit/>
          </a:bodyPr>
          <a:lstStyle/>
          <a:p>
            <a:endParaRPr lang="sl-SI" dirty="0" smtClean="0"/>
          </a:p>
          <a:p>
            <a:r>
              <a:rPr lang="sl-SI" sz="2800" b="1" dirty="0" smtClean="0">
                <a:solidFill>
                  <a:srgbClr val="00B050"/>
                </a:solidFill>
              </a:rPr>
              <a:t>Ljubljana: Pred </a:t>
            </a:r>
            <a:r>
              <a:rPr lang="sl-SI" sz="2800" b="1" dirty="0">
                <a:solidFill>
                  <a:srgbClr val="00B050"/>
                </a:solidFill>
              </a:rPr>
              <a:t>ljubljanskim magistratom našli sumljiv kovček</a:t>
            </a:r>
          </a:p>
        </p:txBody>
      </p:sp>
      <p:sp>
        <p:nvSpPr>
          <p:cNvPr id="10" name="Pravokotnik 9"/>
          <p:cNvSpPr/>
          <p:nvPr/>
        </p:nvSpPr>
        <p:spPr>
          <a:xfrm>
            <a:off x="0" y="5820391"/>
            <a:ext cx="6757940" cy="461665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Bled: Tovornjak </a:t>
            </a:r>
            <a:r>
              <a:rPr lang="pl-PL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betonom končal v Blejskem jezeru</a:t>
            </a:r>
            <a:endParaRPr lang="sl-SI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4005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90</Words>
  <Application>Microsoft Office PowerPoint</Application>
  <PresentationFormat>Diaprojekcija na zaslonu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Officeova tema</vt:lpstr>
      <vt:lpstr>PowerPointova predstavitev</vt:lpstr>
      <vt:lpstr> Lenart: Izolirani lahko odšli domov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samfarsure</dc:creator>
  <cp:lastModifiedBy>Ines Vižin</cp:lastModifiedBy>
  <cp:revision>6</cp:revision>
  <dcterms:created xsi:type="dcterms:W3CDTF">2014-11-04T20:45:50Z</dcterms:created>
  <dcterms:modified xsi:type="dcterms:W3CDTF">2014-11-04T22:41:50Z</dcterms:modified>
</cp:coreProperties>
</file>