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3" r:id="rId3"/>
    <p:sldId id="260" r:id="rId4"/>
    <p:sldId id="261" r:id="rId5"/>
    <p:sldId id="287" r:id="rId6"/>
    <p:sldId id="288" r:id="rId7"/>
    <p:sldId id="289" r:id="rId8"/>
    <p:sldId id="290" r:id="rId9"/>
    <p:sldId id="291" r:id="rId10"/>
    <p:sldId id="292" r:id="rId11"/>
    <p:sldId id="294" r:id="rId12"/>
    <p:sldId id="295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4D838-3AC2-4169-A6CF-486A53CCBA9A}" type="datetimeFigureOut">
              <a:rPr lang="de-DE" smtClean="0"/>
              <a:pPr/>
              <a:t>16.09.2013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8F404-A987-4C95-BAFE-A98283770711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16.09.2013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Picture 6" descr="logo-ECML-2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38600" y="5867400"/>
            <a:ext cx="2838949" cy="847163"/>
          </a:xfrm>
          <a:prstGeom prst="rect">
            <a:avLst/>
          </a:prstGeom>
        </p:spPr>
      </p:pic>
      <p:pic>
        <p:nvPicPr>
          <p:cNvPr id="8" name="Picture 7" descr="EDL_Logo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98152" y="5867399"/>
            <a:ext cx="1371600" cy="8546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16.09.2013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16.09.2013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16.09.2013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16.09.2013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16.09.2013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16.09.2013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16.09.2013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16.09.2013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16.09.2013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16.09.2013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636B1-58C9-4801-A5AE-D9BCF04C7F3D}" type="datetimeFigureOut">
              <a:rPr lang="de-DE" smtClean="0"/>
              <a:pPr/>
              <a:t>16.09.2013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Picture 6" descr="logo-ECML-2012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038600" y="5867400"/>
            <a:ext cx="2838949" cy="847163"/>
          </a:xfrm>
          <a:prstGeom prst="rect">
            <a:avLst/>
          </a:prstGeom>
        </p:spPr>
      </p:pic>
      <p:pic>
        <p:nvPicPr>
          <p:cNvPr id="8" name="Picture 7" descr="EDL_Logo1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598152" y="5867399"/>
            <a:ext cx="1371600" cy="8546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657600"/>
          </a:xfrm>
        </p:spPr>
        <p:txBody>
          <a:bodyPr/>
          <a:lstStyle/>
          <a:p>
            <a:r>
              <a:rPr lang="de-AT" sz="4800" b="1" dirty="0" smtClean="0">
                <a:solidFill>
                  <a:schemeClr val="bg1"/>
                </a:solidFill>
              </a:rPr>
              <a:t>ANIMAL SOUNDS</a:t>
            </a:r>
            <a:br>
              <a:rPr lang="de-AT" sz="4800" b="1" dirty="0" smtClean="0">
                <a:solidFill>
                  <a:schemeClr val="bg1"/>
                </a:solidFill>
              </a:rPr>
            </a:br>
            <a:r>
              <a:rPr lang="de-AT" sz="4800" b="1" dirty="0" smtClean="0">
                <a:solidFill>
                  <a:schemeClr val="bg1"/>
                </a:solidFill>
              </a:rPr>
              <a:t>in </a:t>
            </a:r>
            <a:r>
              <a:rPr lang="de-AT" sz="4800" b="1" dirty="0" err="1" smtClean="0">
                <a:solidFill>
                  <a:schemeClr val="bg1"/>
                </a:solidFill>
              </a:rPr>
              <a:t>various</a:t>
            </a:r>
            <a:r>
              <a:rPr lang="de-AT" sz="4800" b="1" dirty="0" smtClean="0">
                <a:solidFill>
                  <a:schemeClr val="bg1"/>
                </a:solidFill>
              </a:rPr>
              <a:t> </a:t>
            </a:r>
            <a:r>
              <a:rPr lang="de-AT" sz="4800" b="1" dirty="0" err="1" smtClean="0">
                <a:solidFill>
                  <a:schemeClr val="bg1"/>
                </a:solidFill>
              </a:rPr>
              <a:t>languages</a:t>
            </a:r>
            <a:r>
              <a:rPr lang="de-AT" sz="4800" b="1" dirty="0" smtClean="0">
                <a:solidFill>
                  <a:schemeClr val="bg1"/>
                </a:solidFill>
              </a:rPr>
              <a:t> </a:t>
            </a:r>
            <a:r>
              <a:rPr lang="de-AT" b="1" dirty="0" smtClean="0"/>
              <a:t/>
            </a:r>
            <a:br>
              <a:rPr lang="de-AT" b="1" dirty="0" smtClean="0"/>
            </a:br>
            <a:endParaRPr lang="de-DE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0"/>
            <a:ext cx="6351588" cy="216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L-animal-card-duck-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60020"/>
            <a:ext cx="5326380" cy="53263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Q:\chris is moving\documents\NEW\EDL\EDL animals\for web\EDL-animal-card-hen-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337"/>
            <a:ext cx="5326063" cy="5326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Q:\chris is moving\documents\NEW\EDL\EDL animals\for web\EDL-animal-card-bird-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9137" y="152400"/>
            <a:ext cx="5326063" cy="5326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676399"/>
          </a:xfrm>
        </p:spPr>
        <p:txBody>
          <a:bodyPr/>
          <a:lstStyle/>
          <a:p>
            <a:pPr marL="742950" indent="-742950"/>
            <a:r>
              <a:rPr lang="de-AT" sz="3600" b="1" dirty="0" smtClean="0">
                <a:solidFill>
                  <a:schemeClr val="bg1"/>
                </a:solidFill>
              </a:rPr>
              <a:t>SOME IDEAS FOR  YOUR STUDENTS</a:t>
            </a:r>
            <a:r>
              <a:rPr lang="de-AT" b="1" dirty="0" smtClean="0"/>
              <a:t/>
            </a:r>
            <a:br>
              <a:rPr lang="de-AT" b="1" dirty="0" smtClean="0"/>
            </a:br>
            <a:endParaRPr lang="de-DE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AT" sz="2400" dirty="0" smtClean="0"/>
              <a:t> </a:t>
            </a:r>
            <a:r>
              <a:rPr lang="de-AT" sz="2400" dirty="0" err="1" smtClean="0"/>
              <a:t>Ask</a:t>
            </a:r>
            <a:r>
              <a:rPr lang="de-AT" sz="2400" dirty="0" smtClean="0"/>
              <a:t> </a:t>
            </a:r>
            <a:r>
              <a:rPr lang="de-AT" sz="2400" dirty="0" err="1" smtClean="0"/>
              <a:t>students</a:t>
            </a:r>
            <a:r>
              <a:rPr lang="de-AT" sz="2400" dirty="0" smtClean="0"/>
              <a:t>/</a:t>
            </a:r>
            <a:r>
              <a:rPr lang="de-AT" sz="2400" dirty="0" err="1" smtClean="0"/>
              <a:t>pupils</a:t>
            </a:r>
            <a:r>
              <a:rPr lang="de-AT" sz="2400" dirty="0" smtClean="0"/>
              <a:t>  </a:t>
            </a:r>
            <a:r>
              <a:rPr lang="de-AT" sz="2400" dirty="0" err="1" smtClean="0"/>
              <a:t>what</a:t>
            </a:r>
            <a:r>
              <a:rPr lang="de-AT" sz="2400" dirty="0" smtClean="0"/>
              <a:t> </a:t>
            </a:r>
            <a:r>
              <a:rPr lang="de-AT" sz="2400" dirty="0" err="1" smtClean="0"/>
              <a:t>language</a:t>
            </a:r>
            <a:r>
              <a:rPr lang="de-AT" sz="2400" dirty="0" smtClean="0"/>
              <a:t> </a:t>
            </a:r>
            <a:r>
              <a:rPr lang="de-AT" sz="2400" dirty="0" err="1" smtClean="0"/>
              <a:t>the</a:t>
            </a:r>
            <a:r>
              <a:rPr lang="de-AT" sz="2400" dirty="0" smtClean="0"/>
              <a:t> </a:t>
            </a:r>
            <a:r>
              <a:rPr lang="de-AT" sz="2400" dirty="0" err="1" smtClean="0"/>
              <a:t>card</a:t>
            </a:r>
            <a:r>
              <a:rPr lang="de-AT" sz="2400" dirty="0" smtClean="0"/>
              <a:t> </a:t>
            </a:r>
            <a:r>
              <a:rPr lang="de-AT" sz="2400" dirty="0" err="1" smtClean="0"/>
              <a:t>is</a:t>
            </a:r>
            <a:r>
              <a:rPr lang="de-AT" sz="2400" dirty="0" smtClean="0"/>
              <a:t> </a:t>
            </a:r>
            <a:r>
              <a:rPr lang="de-AT" sz="2400" dirty="0" err="1" smtClean="0"/>
              <a:t>written</a:t>
            </a:r>
            <a:r>
              <a:rPr lang="de-AT" sz="2400" dirty="0" smtClean="0"/>
              <a:t> in</a:t>
            </a:r>
            <a:br>
              <a:rPr lang="de-AT" sz="2400" dirty="0" smtClean="0"/>
            </a:br>
            <a:r>
              <a:rPr lang="de-AT" sz="2400" dirty="0" smtClean="0"/>
              <a:t>(</a:t>
            </a:r>
            <a:r>
              <a:rPr lang="de-AT" sz="2400" dirty="0" err="1" smtClean="0"/>
              <a:t>it</a:t>
            </a:r>
            <a:r>
              <a:rPr lang="de-AT" sz="2400" dirty="0" smtClean="0"/>
              <a:t> </a:t>
            </a:r>
            <a:r>
              <a:rPr lang="de-AT" sz="2400" dirty="0" err="1" smtClean="0"/>
              <a:t>is</a:t>
            </a:r>
            <a:r>
              <a:rPr lang="de-AT" sz="2400" dirty="0" smtClean="0"/>
              <a:t> </a:t>
            </a:r>
            <a:r>
              <a:rPr lang="de-AT" sz="2400" dirty="0" err="1" smtClean="0"/>
              <a:t>always</a:t>
            </a:r>
            <a:r>
              <a:rPr lang="de-AT" sz="2400" dirty="0" smtClean="0"/>
              <a:t> </a:t>
            </a:r>
            <a:r>
              <a:rPr lang="de-AT" sz="2400" dirty="0" err="1" smtClean="0"/>
              <a:t>the</a:t>
            </a:r>
            <a:r>
              <a:rPr lang="de-AT" sz="2400" dirty="0" smtClean="0"/>
              <a:t> same </a:t>
            </a:r>
            <a:r>
              <a:rPr lang="de-AT" sz="2400" dirty="0" err="1" smtClean="0"/>
              <a:t>as</a:t>
            </a:r>
            <a:r>
              <a:rPr lang="de-AT" sz="2400" dirty="0" smtClean="0"/>
              <a:t>  </a:t>
            </a:r>
            <a:r>
              <a:rPr lang="de-AT" sz="2400" dirty="0" err="1" smtClean="0"/>
              <a:t>the</a:t>
            </a:r>
            <a:r>
              <a:rPr lang="de-AT" sz="2400" dirty="0" smtClean="0"/>
              <a:t> 2nd </a:t>
            </a:r>
            <a:r>
              <a:rPr lang="de-AT" sz="2400" dirty="0" err="1" smtClean="0"/>
              <a:t>speech</a:t>
            </a:r>
            <a:r>
              <a:rPr lang="de-AT" sz="2400" dirty="0" smtClean="0"/>
              <a:t> </a:t>
            </a:r>
            <a:r>
              <a:rPr lang="de-AT" sz="2400" dirty="0" err="1" smtClean="0"/>
              <a:t>bubble</a:t>
            </a:r>
            <a:r>
              <a:rPr lang="de-AT" sz="2400" dirty="0" smtClean="0"/>
              <a:t> </a:t>
            </a:r>
            <a:r>
              <a:rPr lang="de-AT" sz="2400" dirty="0" err="1" smtClean="0"/>
              <a:t>from</a:t>
            </a:r>
            <a:r>
              <a:rPr lang="de-AT" sz="2400" dirty="0" smtClean="0"/>
              <a:t> </a:t>
            </a:r>
            <a:r>
              <a:rPr lang="de-AT" sz="2400" dirty="0" err="1" smtClean="0"/>
              <a:t>the</a:t>
            </a:r>
            <a:r>
              <a:rPr lang="de-AT" sz="2400" dirty="0" smtClean="0"/>
              <a:t> </a:t>
            </a:r>
            <a:r>
              <a:rPr lang="de-AT" sz="2400" dirty="0" err="1" smtClean="0"/>
              <a:t>right</a:t>
            </a:r>
            <a:r>
              <a:rPr lang="de-AT" sz="2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AT" sz="2400" dirty="0" err="1" smtClean="0"/>
              <a:t>What</a:t>
            </a:r>
            <a:r>
              <a:rPr lang="de-AT" sz="2400" dirty="0" smtClean="0"/>
              <a:t> </a:t>
            </a:r>
            <a:r>
              <a:rPr lang="de-AT" sz="2400" dirty="0" err="1" smtClean="0"/>
              <a:t>sound</a:t>
            </a:r>
            <a:r>
              <a:rPr lang="de-AT" sz="2400" dirty="0" smtClean="0"/>
              <a:t> </a:t>
            </a:r>
            <a:r>
              <a:rPr lang="de-AT" sz="2400" dirty="0" err="1" smtClean="0"/>
              <a:t>does</a:t>
            </a:r>
            <a:r>
              <a:rPr lang="de-AT" sz="2400" dirty="0" smtClean="0"/>
              <a:t> </a:t>
            </a:r>
            <a:r>
              <a:rPr lang="de-AT" sz="2400" dirty="0" err="1" smtClean="0"/>
              <a:t>the</a:t>
            </a:r>
            <a:r>
              <a:rPr lang="de-AT" sz="2400" dirty="0" smtClean="0"/>
              <a:t> </a:t>
            </a:r>
            <a:r>
              <a:rPr lang="de-AT" sz="2400" dirty="0" err="1" smtClean="0"/>
              <a:t>animal</a:t>
            </a:r>
            <a:r>
              <a:rPr lang="de-AT" sz="2400" dirty="0" smtClean="0"/>
              <a:t> </a:t>
            </a:r>
            <a:r>
              <a:rPr lang="de-AT" sz="2400" dirty="0" err="1" smtClean="0"/>
              <a:t>make</a:t>
            </a:r>
            <a:r>
              <a:rPr lang="de-AT" sz="2400" dirty="0" smtClean="0"/>
              <a:t> in THEIR </a:t>
            </a:r>
            <a:r>
              <a:rPr lang="de-AT" sz="2400" dirty="0" err="1" smtClean="0"/>
              <a:t>language</a:t>
            </a:r>
            <a:r>
              <a:rPr lang="de-AT" sz="2400" dirty="0" smtClean="0"/>
              <a:t>/s?</a:t>
            </a:r>
          </a:p>
          <a:p>
            <a:pPr marL="342900" indent="-342900">
              <a:buFont typeface="+mj-lt"/>
              <a:buAutoNum type="arabicPeriod"/>
            </a:pPr>
            <a:r>
              <a:rPr lang="de-AT" sz="2400" dirty="0" err="1" smtClean="0"/>
              <a:t>Reflect</a:t>
            </a:r>
            <a:r>
              <a:rPr lang="de-AT" sz="2400" dirty="0" smtClean="0"/>
              <a:t> on </a:t>
            </a:r>
            <a:r>
              <a:rPr lang="de-AT" sz="2400" dirty="0" err="1" smtClean="0"/>
              <a:t>the</a:t>
            </a:r>
            <a:r>
              <a:rPr lang="de-AT" sz="2400" dirty="0" smtClean="0"/>
              <a:t> different </a:t>
            </a:r>
            <a:r>
              <a:rPr lang="de-AT" sz="2400" dirty="0" err="1" smtClean="0"/>
              <a:t>onomatopoeia</a:t>
            </a:r>
            <a:r>
              <a:rPr lang="de-AT" sz="2400" dirty="0" smtClean="0"/>
              <a:t> </a:t>
            </a:r>
            <a:r>
              <a:rPr lang="de-AT" sz="2400" dirty="0" err="1" smtClean="0"/>
              <a:t>of</a:t>
            </a:r>
            <a:r>
              <a:rPr lang="de-AT" sz="2400" dirty="0" smtClean="0"/>
              <a:t> </a:t>
            </a:r>
            <a:r>
              <a:rPr lang="de-AT" sz="2400" dirty="0" err="1" smtClean="0"/>
              <a:t>the</a:t>
            </a:r>
            <a:r>
              <a:rPr lang="de-AT" sz="2400" dirty="0" smtClean="0"/>
              <a:t> </a:t>
            </a:r>
            <a:r>
              <a:rPr lang="de-AT" sz="2400" dirty="0" err="1" smtClean="0"/>
              <a:t>sounds</a:t>
            </a:r>
            <a:r>
              <a:rPr lang="de-AT" sz="2400" dirty="0" smtClean="0"/>
              <a:t> </a:t>
            </a:r>
            <a:r>
              <a:rPr lang="de-AT" sz="2400" dirty="0" err="1" smtClean="0"/>
              <a:t>and</a:t>
            </a:r>
            <a:r>
              <a:rPr lang="de-AT" sz="2400" dirty="0" smtClean="0"/>
              <a:t> </a:t>
            </a:r>
            <a:r>
              <a:rPr lang="de-AT" sz="2400" dirty="0" err="1" smtClean="0"/>
              <a:t>their</a:t>
            </a:r>
            <a:r>
              <a:rPr lang="de-AT" sz="2400" dirty="0" smtClean="0"/>
              <a:t> </a:t>
            </a:r>
            <a:r>
              <a:rPr lang="de-AT" sz="2400" dirty="0" err="1" smtClean="0"/>
              <a:t>similarity</a:t>
            </a:r>
            <a:r>
              <a:rPr lang="de-AT" sz="2400" dirty="0" smtClean="0"/>
              <a:t> </a:t>
            </a:r>
            <a:r>
              <a:rPr lang="de-AT" sz="2400" dirty="0" err="1" smtClean="0"/>
              <a:t>when</a:t>
            </a:r>
            <a:r>
              <a:rPr lang="de-AT" sz="2400" dirty="0" smtClean="0"/>
              <a:t> </a:t>
            </a:r>
            <a:r>
              <a:rPr lang="de-AT" sz="2400" dirty="0" err="1" smtClean="0"/>
              <a:t>the</a:t>
            </a:r>
            <a:r>
              <a:rPr lang="de-AT" sz="2400" dirty="0" smtClean="0"/>
              <a:t> different </a:t>
            </a:r>
            <a:r>
              <a:rPr lang="de-AT" sz="2400" dirty="0" err="1" smtClean="0"/>
              <a:t>pronounciation</a:t>
            </a:r>
            <a:r>
              <a:rPr lang="de-AT" sz="2400" dirty="0" smtClean="0"/>
              <a:t> </a:t>
            </a:r>
            <a:r>
              <a:rPr lang="de-AT" sz="2400" dirty="0" err="1" smtClean="0"/>
              <a:t>is</a:t>
            </a:r>
            <a:r>
              <a:rPr lang="de-AT" sz="2400" dirty="0" smtClean="0"/>
              <a:t> </a:t>
            </a:r>
            <a:r>
              <a:rPr lang="de-AT" sz="2400" dirty="0" err="1" smtClean="0"/>
              <a:t>taken</a:t>
            </a:r>
            <a:r>
              <a:rPr lang="de-AT" sz="2400" dirty="0" smtClean="0"/>
              <a:t> </a:t>
            </a:r>
            <a:r>
              <a:rPr lang="de-AT" sz="2400" dirty="0" err="1" smtClean="0"/>
              <a:t>into</a:t>
            </a:r>
            <a:r>
              <a:rPr lang="de-AT" sz="2400" dirty="0" smtClean="0"/>
              <a:t> </a:t>
            </a:r>
            <a:r>
              <a:rPr lang="de-AT" sz="2400" dirty="0" err="1" smtClean="0"/>
              <a:t>account</a:t>
            </a:r>
            <a:r>
              <a:rPr lang="de-AT" sz="2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AT" sz="2400" dirty="0" err="1" smtClean="0"/>
              <a:t>Compare</a:t>
            </a:r>
            <a:r>
              <a:rPr lang="de-AT" sz="2400" dirty="0" smtClean="0"/>
              <a:t> </a:t>
            </a:r>
            <a:r>
              <a:rPr lang="de-AT" sz="2400" dirty="0" err="1" smtClean="0"/>
              <a:t>the</a:t>
            </a:r>
            <a:r>
              <a:rPr lang="de-AT" sz="2400" dirty="0" smtClean="0"/>
              <a:t> </a:t>
            </a:r>
            <a:r>
              <a:rPr lang="de-AT" sz="2400" dirty="0" err="1" smtClean="0"/>
              <a:t>phrases</a:t>
            </a:r>
            <a:r>
              <a:rPr lang="de-AT" sz="2400" dirty="0" smtClean="0"/>
              <a:t> </a:t>
            </a:r>
            <a:r>
              <a:rPr lang="de-AT" sz="2400" dirty="0" err="1" smtClean="0"/>
              <a:t>and</a:t>
            </a:r>
            <a:r>
              <a:rPr lang="de-AT" sz="2400" dirty="0" smtClean="0"/>
              <a:t> </a:t>
            </a:r>
            <a:r>
              <a:rPr lang="de-AT" sz="2400" dirty="0" err="1" smtClean="0"/>
              <a:t>words</a:t>
            </a:r>
            <a:r>
              <a:rPr lang="de-AT" sz="2400" dirty="0" smtClean="0"/>
              <a:t> on </a:t>
            </a:r>
            <a:r>
              <a:rPr lang="de-AT" sz="2400" dirty="0" err="1" smtClean="0"/>
              <a:t>the</a:t>
            </a:r>
            <a:r>
              <a:rPr lang="de-AT" sz="2400" dirty="0" smtClean="0"/>
              <a:t> </a:t>
            </a:r>
            <a:r>
              <a:rPr lang="de-AT" sz="2400" dirty="0" err="1" smtClean="0"/>
              <a:t>postcards</a:t>
            </a:r>
            <a:r>
              <a:rPr lang="de-AT" sz="2400" dirty="0" smtClean="0"/>
              <a:t>.  Can </a:t>
            </a:r>
            <a:r>
              <a:rPr lang="de-AT" sz="2400" dirty="0" err="1" smtClean="0"/>
              <a:t>they</a:t>
            </a:r>
            <a:r>
              <a:rPr lang="de-AT" sz="2400" dirty="0" smtClean="0"/>
              <a:t> understand </a:t>
            </a:r>
            <a:r>
              <a:rPr lang="de-AT" sz="2400" dirty="0" err="1" smtClean="0"/>
              <a:t>certain</a:t>
            </a:r>
            <a:r>
              <a:rPr lang="de-AT" sz="2400" dirty="0" smtClean="0"/>
              <a:t> </a:t>
            </a:r>
            <a:r>
              <a:rPr lang="de-AT" sz="2400" dirty="0" err="1" smtClean="0"/>
              <a:t>words</a:t>
            </a:r>
            <a:r>
              <a:rPr lang="de-AT" sz="2400" dirty="0" smtClean="0"/>
              <a:t> in </a:t>
            </a:r>
            <a:r>
              <a:rPr lang="de-AT" sz="2400" dirty="0" err="1" smtClean="0"/>
              <a:t>other</a:t>
            </a:r>
            <a:r>
              <a:rPr lang="de-AT" sz="2400" dirty="0" smtClean="0"/>
              <a:t> </a:t>
            </a:r>
            <a:r>
              <a:rPr lang="de-AT" sz="2400" dirty="0" err="1" smtClean="0"/>
              <a:t>languages</a:t>
            </a:r>
            <a:r>
              <a:rPr lang="de-AT" sz="24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de-AT" sz="2400" dirty="0" err="1" smtClean="0"/>
              <a:t>What</a:t>
            </a:r>
            <a:r>
              <a:rPr lang="de-AT" sz="2400" dirty="0" smtClean="0"/>
              <a:t> </a:t>
            </a:r>
            <a:r>
              <a:rPr lang="de-AT" sz="2400" dirty="0" err="1" smtClean="0"/>
              <a:t>other</a:t>
            </a:r>
            <a:r>
              <a:rPr lang="de-AT" sz="2400" dirty="0" smtClean="0"/>
              <a:t> </a:t>
            </a:r>
            <a:r>
              <a:rPr lang="de-AT" sz="2400" dirty="0" err="1" smtClean="0"/>
              <a:t>sounds</a:t>
            </a:r>
            <a:r>
              <a:rPr lang="de-AT" sz="2400" dirty="0" smtClean="0"/>
              <a:t>/</a:t>
            </a:r>
            <a:r>
              <a:rPr lang="de-AT" sz="2400" dirty="0" err="1" smtClean="0"/>
              <a:t>animal</a:t>
            </a:r>
            <a:r>
              <a:rPr lang="de-AT" sz="2400" dirty="0" smtClean="0"/>
              <a:t> </a:t>
            </a:r>
            <a:r>
              <a:rPr lang="de-AT" sz="2400" dirty="0" err="1" smtClean="0"/>
              <a:t>noises</a:t>
            </a:r>
            <a:r>
              <a:rPr lang="de-AT" sz="2400" dirty="0" smtClean="0"/>
              <a:t> do </a:t>
            </a:r>
            <a:r>
              <a:rPr lang="de-AT" sz="2400" dirty="0" err="1" smtClean="0"/>
              <a:t>they</a:t>
            </a:r>
            <a:r>
              <a:rPr lang="de-AT" sz="2400" dirty="0" smtClean="0"/>
              <a:t> </a:t>
            </a:r>
            <a:r>
              <a:rPr lang="de-AT" sz="2400" dirty="0" err="1" smtClean="0"/>
              <a:t>know</a:t>
            </a:r>
            <a:r>
              <a:rPr lang="de-AT" sz="2400" dirty="0" smtClean="0"/>
              <a:t> in </a:t>
            </a:r>
            <a:r>
              <a:rPr lang="de-AT" sz="2400" dirty="0" err="1" smtClean="0"/>
              <a:t>other</a:t>
            </a:r>
            <a:r>
              <a:rPr lang="de-AT" sz="2400" dirty="0" smtClean="0"/>
              <a:t> </a:t>
            </a:r>
            <a:r>
              <a:rPr lang="de-AT" sz="2400" dirty="0" err="1" smtClean="0"/>
              <a:t>languages</a:t>
            </a:r>
            <a:r>
              <a:rPr lang="de-AT" sz="2400" dirty="0" smtClean="0"/>
              <a:t>?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:\chris is moving\documents\NEW\EDL\EDL animals\for web\EDL-animal-card-c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"/>
            <a:ext cx="5326063" cy="5326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:\chris is moving\documents\NEW\EDL\EDL animals\for web\EDL-animal-card-rooster-F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"/>
            <a:ext cx="5326062" cy="5326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L-animal-card-cat-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52400"/>
            <a:ext cx="5326380" cy="53263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:\chris is moving\documents\NEW\EDL\EDL animals\for web\EDL-animal-card-dog-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9137" y="152400"/>
            <a:ext cx="5326063" cy="5326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:\chris is moving\documents\NEW\EDL\EDL animals\for web\EDL-animal-card-frog-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9137" y="152400"/>
            <a:ext cx="5326063" cy="5326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:\chris is moving\documents\NEW\EDL\EDL animals\for web\EDL-animal-card-sheep-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"/>
            <a:ext cx="5326062" cy="5326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:\chris is moving\documents\NEW\EDL\EDL animals\for web\EDL-animal-card-pig-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9137" y="152400"/>
            <a:ext cx="5326063" cy="5326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On-screen Show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ANIMAL SOUNDS in various languages  </vt:lpstr>
      <vt:lpstr>SOME IDEAS FOR  YOUR STUDENTS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ECML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Day of Languages  26th of September</dc:title>
  <dc:creator>Alina</dc:creator>
  <cp:lastModifiedBy>Christian</cp:lastModifiedBy>
  <cp:revision>152</cp:revision>
  <dcterms:created xsi:type="dcterms:W3CDTF">2012-11-05T14:16:57Z</dcterms:created>
  <dcterms:modified xsi:type="dcterms:W3CDTF">2013-09-16T07:44:59Z</dcterms:modified>
</cp:coreProperties>
</file>