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E4723-9C67-4DCA-81E7-3C2771DBDA13}" type="datetimeFigureOut">
              <a:rPr lang="sl-SI" smtClean="0"/>
              <a:t>21.3.2015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53AF9-4C0F-4835-8C97-D895631FF32B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b7RI7zBod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l-SI" dirty="0" smtClean="0">
                <a:latin typeface="Arial" pitchFamily="34" charset="0"/>
                <a:cs typeface="Arial" pitchFamily="34" charset="0"/>
              </a:rPr>
              <a:t>Iz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/>
          </a:p>
        </p:txBody>
      </p:sp>
      <p:pic>
        <p:nvPicPr>
          <p:cNvPr id="4" name="Slika 3" descr="http://www.veselasola.net/veselasola.net/portal/ucne_poti/pil-voda-20130304/dez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9925" y="2488185"/>
            <a:ext cx="2724150" cy="1881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jeZBesedilom 4"/>
          <p:cNvSpPr txBox="1"/>
          <p:nvPr/>
        </p:nvSpPr>
        <p:spPr>
          <a:xfrm>
            <a:off x="3203848" y="4941168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dirty="0" smtClean="0">
                <a:latin typeface="Arial" pitchFamily="34" charset="0"/>
                <a:cs typeface="Arial" pitchFamily="34" charset="0"/>
              </a:rPr>
              <a:t>pod kap</a:t>
            </a:r>
            <a:endParaRPr lang="sl-SI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l-SI" dirty="0" err="1" smtClean="0">
                <a:latin typeface="Arial" pitchFamily="34" charset="0"/>
                <a:cs typeface="Arial" pitchFamily="34" charset="0"/>
              </a:rPr>
              <a:t>Dalla</a:t>
            </a: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l-SI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l-SI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l-SI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l-SI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 descr="http://immagini.webmobili.it/ImmaginiProdotti/Padelle/big/1665-PADELLE-76633-B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420888"/>
            <a:ext cx="1778695" cy="1696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http://www.casallombardo.it/wp-content/uploads/2013/05/carne-alla-brac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4509120"/>
            <a:ext cx="2540318" cy="14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>
                <a:hlinkClick r:id="rId2"/>
              </a:rPr>
              <a:t>Video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</Words>
  <Application>Microsoft Office PowerPoint</Application>
  <PresentationFormat>Diaprojekcija na zaslonu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Officeova tema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Neda</dc:creator>
  <cp:lastModifiedBy>Aljosa Masle</cp:lastModifiedBy>
  <cp:revision>3</cp:revision>
  <dcterms:created xsi:type="dcterms:W3CDTF">2014-05-13T18:33:28Z</dcterms:created>
  <dcterms:modified xsi:type="dcterms:W3CDTF">2015-03-21T08:44:52Z</dcterms:modified>
</cp:coreProperties>
</file>