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F2BA105-2B91-485E-B9E9-0BE4DA1C19FE}" type="datetimeFigureOut">
              <a:rPr lang="sl-SI" smtClean="0"/>
              <a:t>11.6.2014</a:t>
            </a:fld>
            <a:endParaRPr lang="sl-SI"/>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sl-SI"/>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5D9E98A-7408-4B63-92E1-9032DE31B429}" type="slidenum">
              <a:rPr lang="sl-SI" smtClean="0"/>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F2BA105-2B91-485E-B9E9-0BE4DA1C19FE}" type="datetimeFigureOut">
              <a:rPr lang="sl-SI" smtClean="0"/>
              <a:t>11.6.2014</a:t>
            </a:fld>
            <a:endParaRPr lang="sl-SI"/>
          </a:p>
        </p:txBody>
      </p:sp>
      <p:sp>
        <p:nvSpPr>
          <p:cNvPr id="5" name="Footer Placeholder 4"/>
          <p:cNvSpPr>
            <a:spLocks noGrp="1"/>
          </p:cNvSpPr>
          <p:nvPr>
            <p:ph type="ftr" sz="quarter" idx="11"/>
          </p:nvPr>
        </p:nvSpPr>
        <p:spPr/>
        <p:txBody>
          <a:bodyPr/>
          <a:lstStyle>
            <a:extLst/>
          </a:lstStyle>
          <a:p>
            <a:endParaRPr lang="sl-SI"/>
          </a:p>
        </p:txBody>
      </p:sp>
      <p:sp>
        <p:nvSpPr>
          <p:cNvPr id="6" name="Slide Number Placeholder 5"/>
          <p:cNvSpPr>
            <a:spLocks noGrp="1"/>
          </p:cNvSpPr>
          <p:nvPr>
            <p:ph type="sldNum" sz="quarter" idx="12"/>
          </p:nvPr>
        </p:nvSpPr>
        <p:spPr/>
        <p:txBody>
          <a:bodyPr/>
          <a:lstStyle>
            <a:extLst/>
          </a:lstStyle>
          <a:p>
            <a:fld id="{95D9E98A-7408-4B63-92E1-9032DE31B429}"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4F2BA105-2B91-485E-B9E9-0BE4DA1C19FE}" type="datetimeFigureOut">
              <a:rPr lang="sl-SI" smtClean="0"/>
              <a:t>11.6.2014</a:t>
            </a:fld>
            <a:endParaRPr lang="sl-SI"/>
          </a:p>
        </p:txBody>
      </p:sp>
      <p:sp>
        <p:nvSpPr>
          <p:cNvPr id="5" name="Footer Placeholder 4"/>
          <p:cNvSpPr>
            <a:spLocks noGrp="1"/>
          </p:cNvSpPr>
          <p:nvPr>
            <p:ph type="ftr" sz="quarter" idx="11"/>
          </p:nvPr>
        </p:nvSpPr>
        <p:spPr>
          <a:xfrm>
            <a:off x="457200" y="6556248"/>
            <a:ext cx="3657600" cy="228600"/>
          </a:xfrm>
        </p:spPr>
        <p:txBody>
          <a:bodyPr/>
          <a:lstStyle>
            <a:extLst/>
          </a:lstStyle>
          <a:p>
            <a:endParaRPr lang="sl-SI"/>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5D9E98A-7408-4B63-92E1-9032DE31B429}"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F2BA105-2B91-485E-B9E9-0BE4DA1C19FE}" type="datetimeFigureOut">
              <a:rPr lang="sl-SI" smtClean="0"/>
              <a:t>11.6.2014</a:t>
            </a:fld>
            <a:endParaRPr lang="sl-SI"/>
          </a:p>
        </p:txBody>
      </p:sp>
      <p:sp>
        <p:nvSpPr>
          <p:cNvPr id="5" name="Footer Placeholder 4"/>
          <p:cNvSpPr>
            <a:spLocks noGrp="1"/>
          </p:cNvSpPr>
          <p:nvPr>
            <p:ph type="ftr" sz="quarter" idx="11"/>
          </p:nvPr>
        </p:nvSpPr>
        <p:spPr/>
        <p:txBody>
          <a:bodyPr/>
          <a:lstStyle>
            <a:extLst/>
          </a:lstStyle>
          <a:p>
            <a:endParaRPr lang="sl-SI"/>
          </a:p>
        </p:txBody>
      </p:sp>
      <p:sp>
        <p:nvSpPr>
          <p:cNvPr id="6" name="Slide Number Placeholder 5"/>
          <p:cNvSpPr>
            <a:spLocks noGrp="1"/>
          </p:cNvSpPr>
          <p:nvPr>
            <p:ph type="sldNum" sz="quarter" idx="12"/>
          </p:nvPr>
        </p:nvSpPr>
        <p:spPr/>
        <p:txBody>
          <a:bodyPr/>
          <a:lstStyle>
            <a:extLst/>
          </a:lstStyle>
          <a:p>
            <a:fld id="{95D9E98A-7408-4B63-92E1-9032DE31B429}"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F2BA105-2B91-485E-B9E9-0BE4DA1C19FE}" type="datetimeFigureOut">
              <a:rPr lang="sl-SI" smtClean="0"/>
              <a:t>11.6.2014</a:t>
            </a:fld>
            <a:endParaRPr lang="sl-SI"/>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sl-SI"/>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5D9E98A-7408-4B63-92E1-9032DE31B429}" type="slidenum">
              <a:rPr lang="sl-SI" smtClean="0"/>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F2BA105-2B91-485E-B9E9-0BE4DA1C19FE}" type="datetimeFigureOut">
              <a:rPr lang="sl-SI" smtClean="0"/>
              <a:t>11.6.2014</a:t>
            </a:fld>
            <a:endParaRPr lang="sl-SI"/>
          </a:p>
        </p:txBody>
      </p:sp>
      <p:sp>
        <p:nvSpPr>
          <p:cNvPr id="6" name="Footer Placeholder 5"/>
          <p:cNvSpPr>
            <a:spLocks noGrp="1"/>
          </p:cNvSpPr>
          <p:nvPr>
            <p:ph type="ftr" sz="quarter" idx="11"/>
          </p:nvPr>
        </p:nvSpPr>
        <p:spPr/>
        <p:txBody>
          <a:bodyPr/>
          <a:lstStyle>
            <a:extLst/>
          </a:lstStyle>
          <a:p>
            <a:endParaRPr lang="sl-SI"/>
          </a:p>
        </p:txBody>
      </p:sp>
      <p:sp>
        <p:nvSpPr>
          <p:cNvPr id="7" name="Slide Number Placeholder 6"/>
          <p:cNvSpPr>
            <a:spLocks noGrp="1"/>
          </p:cNvSpPr>
          <p:nvPr>
            <p:ph type="sldNum" sz="quarter" idx="12"/>
          </p:nvPr>
        </p:nvSpPr>
        <p:spPr/>
        <p:txBody>
          <a:bodyPr/>
          <a:lstStyle>
            <a:extLst/>
          </a:lstStyle>
          <a:p>
            <a:fld id="{95D9E98A-7408-4B63-92E1-9032DE31B429}" type="slidenum">
              <a:rPr lang="sl-SI" smtClean="0"/>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F2BA105-2B91-485E-B9E9-0BE4DA1C19FE}" type="datetimeFigureOut">
              <a:rPr lang="sl-SI" smtClean="0"/>
              <a:t>11.6.2014</a:t>
            </a:fld>
            <a:endParaRPr lang="sl-SI"/>
          </a:p>
        </p:txBody>
      </p:sp>
      <p:sp>
        <p:nvSpPr>
          <p:cNvPr id="8" name="Footer Placeholder 7"/>
          <p:cNvSpPr>
            <a:spLocks noGrp="1"/>
          </p:cNvSpPr>
          <p:nvPr>
            <p:ph type="ftr" sz="quarter" idx="11"/>
          </p:nvPr>
        </p:nvSpPr>
        <p:spPr/>
        <p:txBody>
          <a:bodyPr/>
          <a:lstStyle>
            <a:extLst/>
          </a:lstStyle>
          <a:p>
            <a:endParaRPr lang="sl-SI"/>
          </a:p>
        </p:txBody>
      </p:sp>
      <p:sp>
        <p:nvSpPr>
          <p:cNvPr id="9" name="Slide Number Placeholder 8"/>
          <p:cNvSpPr>
            <a:spLocks noGrp="1"/>
          </p:cNvSpPr>
          <p:nvPr>
            <p:ph type="sldNum" sz="quarter" idx="12"/>
          </p:nvPr>
        </p:nvSpPr>
        <p:spPr/>
        <p:txBody>
          <a:bodyPr/>
          <a:lstStyle>
            <a:extLst/>
          </a:lstStyle>
          <a:p>
            <a:fld id="{95D9E98A-7408-4B63-92E1-9032DE31B429}"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F2BA105-2B91-485E-B9E9-0BE4DA1C19FE}" type="datetimeFigureOut">
              <a:rPr lang="sl-SI" smtClean="0"/>
              <a:t>11.6.2014</a:t>
            </a:fld>
            <a:endParaRPr lang="sl-SI"/>
          </a:p>
        </p:txBody>
      </p:sp>
      <p:sp>
        <p:nvSpPr>
          <p:cNvPr id="4" name="Footer Placeholder 3"/>
          <p:cNvSpPr>
            <a:spLocks noGrp="1"/>
          </p:cNvSpPr>
          <p:nvPr>
            <p:ph type="ftr" sz="quarter" idx="11"/>
          </p:nvPr>
        </p:nvSpPr>
        <p:spPr/>
        <p:txBody>
          <a:bodyPr/>
          <a:lstStyle>
            <a:extLst/>
          </a:lstStyle>
          <a:p>
            <a:endParaRPr lang="sl-SI"/>
          </a:p>
        </p:txBody>
      </p:sp>
      <p:sp>
        <p:nvSpPr>
          <p:cNvPr id="5" name="Slide Number Placeholder 4"/>
          <p:cNvSpPr>
            <a:spLocks noGrp="1"/>
          </p:cNvSpPr>
          <p:nvPr>
            <p:ph type="sldNum" sz="quarter" idx="12"/>
          </p:nvPr>
        </p:nvSpPr>
        <p:spPr/>
        <p:txBody>
          <a:bodyPr/>
          <a:lstStyle>
            <a:extLst/>
          </a:lstStyle>
          <a:p>
            <a:fld id="{95D9E98A-7408-4B63-92E1-9032DE31B429}"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4F2BA105-2B91-485E-B9E9-0BE4DA1C19FE}" type="datetimeFigureOut">
              <a:rPr lang="sl-SI" smtClean="0"/>
              <a:t>11.6.2014</a:t>
            </a:fld>
            <a:endParaRPr lang="sl-SI"/>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sl-SI"/>
          </a:p>
        </p:txBody>
      </p:sp>
      <p:sp>
        <p:nvSpPr>
          <p:cNvPr id="4" name="Slide Number Placeholder 3"/>
          <p:cNvSpPr>
            <a:spLocks noGrp="1"/>
          </p:cNvSpPr>
          <p:nvPr>
            <p:ph type="sldNum" sz="quarter" idx="12"/>
          </p:nvPr>
        </p:nvSpPr>
        <p:spPr/>
        <p:txBody>
          <a:bodyPr/>
          <a:lstStyle>
            <a:extLst/>
          </a:lstStyle>
          <a:p>
            <a:fld id="{95D9E98A-7408-4B63-92E1-9032DE31B429}"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F2BA105-2B91-485E-B9E9-0BE4DA1C19FE}" type="datetimeFigureOut">
              <a:rPr lang="sl-SI" smtClean="0"/>
              <a:t>11.6.2014</a:t>
            </a:fld>
            <a:endParaRPr lang="sl-SI"/>
          </a:p>
        </p:txBody>
      </p:sp>
      <p:sp>
        <p:nvSpPr>
          <p:cNvPr id="6" name="Footer Placeholder 5"/>
          <p:cNvSpPr>
            <a:spLocks noGrp="1"/>
          </p:cNvSpPr>
          <p:nvPr>
            <p:ph type="ftr" sz="quarter" idx="11"/>
          </p:nvPr>
        </p:nvSpPr>
        <p:spPr/>
        <p:txBody>
          <a:bodyPr/>
          <a:lstStyle>
            <a:extLst/>
          </a:lstStyle>
          <a:p>
            <a:endParaRPr lang="sl-SI"/>
          </a:p>
        </p:txBody>
      </p:sp>
      <p:sp>
        <p:nvSpPr>
          <p:cNvPr id="7" name="Slide Number Placeholder 6"/>
          <p:cNvSpPr>
            <a:spLocks noGrp="1"/>
          </p:cNvSpPr>
          <p:nvPr>
            <p:ph type="sldNum" sz="quarter" idx="12"/>
          </p:nvPr>
        </p:nvSpPr>
        <p:spPr/>
        <p:txBody>
          <a:bodyPr/>
          <a:lstStyle>
            <a:extLst/>
          </a:lstStyle>
          <a:p>
            <a:fld id="{95D9E98A-7408-4B63-92E1-9032DE31B429}" type="slidenum">
              <a:rPr lang="sl-SI" smtClean="0"/>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4F2BA105-2B91-485E-B9E9-0BE4DA1C19FE}" type="datetimeFigureOut">
              <a:rPr lang="sl-SI" smtClean="0"/>
              <a:t>11.6.2014</a:t>
            </a:fld>
            <a:endParaRPr lang="sl-SI"/>
          </a:p>
        </p:txBody>
      </p:sp>
      <p:sp>
        <p:nvSpPr>
          <p:cNvPr id="6" name="Footer Placeholder 5"/>
          <p:cNvSpPr>
            <a:spLocks noGrp="1"/>
          </p:cNvSpPr>
          <p:nvPr>
            <p:ph type="ftr" sz="quarter" idx="11"/>
          </p:nvPr>
        </p:nvSpPr>
        <p:spPr/>
        <p:txBody>
          <a:bodyPr/>
          <a:lstStyle>
            <a:extLst/>
          </a:lstStyle>
          <a:p>
            <a:endParaRPr lang="sl-SI"/>
          </a:p>
        </p:txBody>
      </p:sp>
      <p:sp>
        <p:nvSpPr>
          <p:cNvPr id="7" name="Slide Number Placeholder 6"/>
          <p:cNvSpPr>
            <a:spLocks noGrp="1"/>
          </p:cNvSpPr>
          <p:nvPr>
            <p:ph type="sldNum" sz="quarter" idx="12"/>
          </p:nvPr>
        </p:nvSpPr>
        <p:spPr/>
        <p:txBody>
          <a:bodyPr/>
          <a:lstStyle>
            <a:extLst/>
          </a:lstStyle>
          <a:p>
            <a:fld id="{95D9E98A-7408-4B63-92E1-9032DE31B429}" type="slidenum">
              <a:rPr lang="sl-SI" smtClean="0"/>
              <a:t>‹#›</a:t>
            </a:fld>
            <a:endParaRPr lang="sl-SI"/>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F2BA105-2B91-485E-B9E9-0BE4DA1C19FE}" type="datetimeFigureOut">
              <a:rPr lang="sl-SI" smtClean="0"/>
              <a:t>11.6.2014</a:t>
            </a:fld>
            <a:endParaRPr lang="sl-SI"/>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sl-SI"/>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5D9E98A-7408-4B63-92E1-9032DE31B429}" type="slidenum">
              <a:rPr lang="sl-SI" smtClean="0"/>
              <a:t>‹#›</a:t>
            </a:fld>
            <a:endParaRPr lang="sl-SI"/>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UIrzMMUmgq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533400"/>
            <a:ext cx="5105400" cy="807368"/>
          </a:xfrm>
        </p:spPr>
        <p:txBody>
          <a:bodyPr/>
          <a:lstStyle/>
          <a:p>
            <a:r>
              <a:rPr lang="sl-SI" dirty="0" smtClean="0"/>
              <a:t>The environment</a:t>
            </a:r>
            <a:endParaRPr lang="sl-SI" dirty="0"/>
          </a:p>
        </p:txBody>
      </p:sp>
      <p:sp>
        <p:nvSpPr>
          <p:cNvPr id="3" name="Subtitle 2"/>
          <p:cNvSpPr>
            <a:spLocks noGrp="1"/>
          </p:cNvSpPr>
          <p:nvPr>
            <p:ph type="subTitle" idx="1"/>
          </p:nvPr>
        </p:nvSpPr>
        <p:spPr>
          <a:xfrm>
            <a:off x="3354442" y="2420888"/>
            <a:ext cx="5114778" cy="2220224"/>
          </a:xfrm>
        </p:spPr>
        <p:txBody>
          <a:bodyPr/>
          <a:lstStyle/>
          <a:p>
            <a:endParaRPr lang="sl-SI" dirty="0"/>
          </a:p>
        </p:txBody>
      </p:sp>
      <p:pic>
        <p:nvPicPr>
          <p:cNvPr id="4" name="Picture 3" descr="tumblr_mc0wjbLbfX1qzamioo1_500.jpg"/>
          <p:cNvPicPr>
            <a:picLocks noChangeAspect="1"/>
          </p:cNvPicPr>
          <p:nvPr/>
        </p:nvPicPr>
        <p:blipFill>
          <a:blip r:embed="rId2" cstate="print"/>
          <a:stretch>
            <a:fillRect/>
          </a:stretch>
        </p:blipFill>
        <p:spPr>
          <a:xfrm>
            <a:off x="3563888" y="1628800"/>
            <a:ext cx="4968552" cy="496855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dirty="0" smtClean="0"/>
              <a:t>A few of the environmental issues we tend to ignore...</a:t>
            </a:r>
            <a:endParaRPr lang="sl-SI" dirty="0"/>
          </a:p>
        </p:txBody>
      </p:sp>
      <p:sp>
        <p:nvSpPr>
          <p:cNvPr id="3" name="Content Placeholder 2"/>
          <p:cNvSpPr>
            <a:spLocks noGrp="1"/>
          </p:cNvSpPr>
          <p:nvPr>
            <p:ph idx="1"/>
          </p:nvPr>
        </p:nvSpPr>
        <p:spPr/>
        <p:txBody>
          <a:bodyPr/>
          <a:lstStyle/>
          <a:p>
            <a:r>
              <a:rPr lang="sl-SI" dirty="0" smtClean="0"/>
              <a:t>Climate change, global warming, fossil fuels, sea level rising, greenhouse gases, flooding, habitat destruction, illegal dumping, overfishing, marine pollution, whaling, deforestation, exploitation of natural resources, species extinction, poaching, wildlife trade, energy conservation, renewable energy, air quality, genetically modified food, pesticides, nuclear power, overpopulation, ozone depletion, water and air pollution, consumerism, mining, waste disposal, toxic waste...</a:t>
            </a:r>
          </a:p>
          <a:p>
            <a:endParaRPr lang="sl-SI"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380768"/>
          </a:xfrm>
        </p:spPr>
        <p:txBody>
          <a:bodyPr/>
          <a:lstStyle/>
          <a:p>
            <a:pPr algn="ctr"/>
            <a:r>
              <a:rPr lang="sl-SI" dirty="0" smtClean="0"/>
              <a:t>So, what is global warming?</a:t>
            </a:r>
            <a:endParaRPr lang="sl-SI" dirty="0"/>
          </a:p>
        </p:txBody>
      </p:sp>
      <p:sp>
        <p:nvSpPr>
          <p:cNvPr id="3" name="Content Placeholder 2"/>
          <p:cNvSpPr>
            <a:spLocks noGrp="1"/>
          </p:cNvSpPr>
          <p:nvPr>
            <p:ph idx="1"/>
          </p:nvPr>
        </p:nvSpPr>
        <p:spPr/>
        <p:txBody>
          <a:bodyPr/>
          <a:lstStyle/>
          <a:p>
            <a:r>
              <a:rPr lang="sl-SI" dirty="0" smtClean="0"/>
              <a:t>“None like it Hot” – Futurama / An Inconvenient Truth</a:t>
            </a:r>
            <a:br>
              <a:rPr lang="sl-SI" dirty="0" smtClean="0"/>
            </a:br>
            <a:r>
              <a:rPr lang="sl-SI" dirty="0" smtClean="0"/>
              <a:t/>
            </a:r>
            <a:br>
              <a:rPr lang="sl-SI" dirty="0" smtClean="0"/>
            </a:br>
            <a:r>
              <a:rPr lang="sl-SI" dirty="0" smtClean="0">
                <a:hlinkClick r:id="rId2"/>
              </a:rPr>
              <a:t>https://www.youtube.com/watch?v=UIrzMMUmgqU </a:t>
            </a:r>
            <a:endParaRPr lang="sl-SI"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l-SI" dirty="0" smtClean="0"/>
              <a:t>I’ve heard this a million times. Why should I care? </a:t>
            </a:r>
            <a:endParaRPr lang="sl-SI" dirty="0"/>
          </a:p>
        </p:txBody>
      </p:sp>
      <p:sp>
        <p:nvSpPr>
          <p:cNvPr id="3" name="Content Placeholder 2"/>
          <p:cNvSpPr>
            <a:spLocks noGrp="1"/>
          </p:cNvSpPr>
          <p:nvPr>
            <p:ph idx="1"/>
          </p:nvPr>
        </p:nvSpPr>
        <p:spPr/>
        <p:txBody>
          <a:bodyPr>
            <a:normAutofit/>
          </a:bodyPr>
          <a:lstStyle/>
          <a:p>
            <a:r>
              <a:rPr lang="sl-SI" dirty="0" smtClean="0"/>
              <a:t>According to a National Geographic article by Brian Clark Howard (published - 31. 3. 2014): </a:t>
            </a:r>
            <a:br>
              <a:rPr lang="sl-SI" dirty="0" smtClean="0"/>
            </a:br>
            <a:r>
              <a:rPr lang="sl-SI" dirty="0" smtClean="0"/>
              <a:t/>
            </a:r>
            <a:br>
              <a:rPr lang="sl-SI" dirty="0" smtClean="0"/>
            </a:br>
            <a:r>
              <a:rPr lang="sl-SI" dirty="0" smtClean="0"/>
              <a:t>“</a:t>
            </a:r>
            <a:r>
              <a:rPr lang="en-US" dirty="0" smtClean="0"/>
              <a:t>The world is not ready for the impacts of climate change, including more extreme weather and the likelihood that populated parts of the planet could be rendered uninhabitable, says the planet's leading body of climate scientists in a </a:t>
            </a:r>
            <a:r>
              <a:rPr lang="sl-SI" dirty="0" smtClean="0"/>
              <a:t>major new UN report</a:t>
            </a:r>
            <a:r>
              <a:rPr lang="en-US" dirty="0" smtClean="0"/>
              <a:t>.</a:t>
            </a:r>
            <a:r>
              <a:rPr lang="sl-SI" dirty="0" smtClean="0"/>
              <a:t>”</a:t>
            </a:r>
            <a:endParaRPr lang="en-US" dirty="0" smtClean="0"/>
          </a:p>
          <a:p>
            <a:endParaRPr lang="sl-SI"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l-SI" dirty="0" smtClean="0"/>
              <a:t>...and if that wasn’t bad enough...</a:t>
            </a:r>
            <a:endParaRPr lang="sl-SI" dirty="0"/>
          </a:p>
        </p:txBody>
      </p:sp>
      <p:sp>
        <p:nvSpPr>
          <p:cNvPr id="3" name="Content Placeholder 2"/>
          <p:cNvSpPr>
            <a:spLocks noGrp="1"/>
          </p:cNvSpPr>
          <p:nvPr>
            <p:ph idx="1"/>
          </p:nvPr>
        </p:nvSpPr>
        <p:spPr/>
        <p:txBody>
          <a:bodyPr>
            <a:normAutofit/>
          </a:bodyPr>
          <a:lstStyle/>
          <a:p>
            <a:r>
              <a:rPr lang="sl-SI" dirty="0" smtClean="0"/>
              <a:t>“</a:t>
            </a:r>
            <a:r>
              <a:rPr lang="en-US" dirty="0" smtClean="0"/>
              <a:t>The 772 scientists who wrote and edited the report argue that world leaders have only a few years left to reduce carbon emissions enough to avoid catastrophic warming, which would produce significant sea level rise and large-scale shifts in temperatures that would dramatically disrupt human life and natural ecosystems.</a:t>
            </a:r>
            <a:r>
              <a:rPr lang="sl-SI" dirty="0" smtClean="0"/>
              <a:t>”</a:t>
            </a:r>
            <a:endParaRPr lang="en-US" dirty="0" smtClean="0"/>
          </a:p>
          <a:p>
            <a:r>
              <a:rPr lang="sl-SI" dirty="0" smtClean="0"/>
              <a:t/>
            </a:r>
            <a:br>
              <a:rPr lang="sl-SI" dirty="0" smtClean="0"/>
            </a:br>
            <a:r>
              <a:rPr lang="sl-SI" dirty="0" smtClean="0"/>
              <a:t/>
            </a:r>
            <a:br>
              <a:rPr lang="sl-SI" dirty="0" smtClean="0"/>
            </a:br>
            <a:r>
              <a:rPr lang="sl-SI" sz="1200" dirty="0" smtClean="0"/>
              <a:t>Taken from: http://news.nationalgeographic.com/news/2014/03/140331-ipcc-report-global-warming-climate-change-science/</a:t>
            </a:r>
            <a:endParaRPr lang="sl-SI"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76712"/>
          </a:xfrm>
        </p:spPr>
        <p:txBody>
          <a:bodyPr>
            <a:normAutofit fontScale="90000"/>
          </a:bodyPr>
          <a:lstStyle/>
          <a:p>
            <a:pPr algn="ctr"/>
            <a:r>
              <a:rPr lang="sl-SI" dirty="0" smtClean="0"/>
              <a:t>Although some people have a slightly different opinion...</a:t>
            </a:r>
            <a:endParaRPr lang="sl-SI" dirty="0"/>
          </a:p>
        </p:txBody>
      </p:sp>
      <p:pic>
        <p:nvPicPr>
          <p:cNvPr id="4" name="Content Placeholder 3" descr="Carlin.jpg"/>
          <p:cNvPicPr>
            <a:picLocks noGrp="1" noChangeAspect="1"/>
          </p:cNvPicPr>
          <p:nvPr>
            <p:ph idx="1"/>
          </p:nvPr>
        </p:nvPicPr>
        <p:blipFill>
          <a:blip r:embed="rId2" cstate="print"/>
          <a:stretch>
            <a:fillRect/>
          </a:stretch>
        </p:blipFill>
        <p:spPr>
          <a:xfrm>
            <a:off x="1259632" y="1268760"/>
            <a:ext cx="5832647" cy="5264731"/>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76712"/>
          </a:xfrm>
        </p:spPr>
        <p:txBody>
          <a:bodyPr/>
          <a:lstStyle/>
          <a:p>
            <a:pPr algn="ctr"/>
            <a:r>
              <a:rPr lang="sl-SI" dirty="0" smtClean="0"/>
              <a:t>Now it’s time to think...</a:t>
            </a:r>
            <a:endParaRPr lang="sl-SI" dirty="0"/>
          </a:p>
        </p:txBody>
      </p:sp>
      <p:sp>
        <p:nvSpPr>
          <p:cNvPr id="3" name="Content Placeholder 2"/>
          <p:cNvSpPr>
            <a:spLocks noGrp="1"/>
          </p:cNvSpPr>
          <p:nvPr>
            <p:ph idx="1"/>
          </p:nvPr>
        </p:nvSpPr>
        <p:spPr/>
        <p:txBody>
          <a:bodyPr>
            <a:normAutofit lnSpcReduction="10000"/>
          </a:bodyPr>
          <a:lstStyle/>
          <a:p>
            <a:r>
              <a:rPr lang="sl-SI" dirty="0" smtClean="0"/>
              <a:t>Get into groups of 3 or 4.</a:t>
            </a:r>
            <a:br>
              <a:rPr lang="sl-SI" dirty="0" smtClean="0"/>
            </a:br>
            <a:endParaRPr lang="sl-SI" dirty="0" smtClean="0"/>
          </a:p>
          <a:p>
            <a:r>
              <a:rPr lang="sl-SI" dirty="0" smtClean="0"/>
              <a:t>Together try to come up with </a:t>
            </a:r>
            <a:r>
              <a:rPr lang="sl-SI" smtClean="0"/>
              <a:t>environmental demands / suggestions </a:t>
            </a:r>
            <a:r>
              <a:rPr lang="sl-SI" dirty="0" smtClean="0"/>
              <a:t>for your government or governments worldwide. What must they do to slow down / stop the damage we’re causing? </a:t>
            </a:r>
            <a:br>
              <a:rPr lang="sl-SI" dirty="0" smtClean="0"/>
            </a:br>
            <a:endParaRPr lang="sl-SI" dirty="0" smtClean="0"/>
          </a:p>
          <a:p>
            <a:r>
              <a:rPr lang="sl-SI" dirty="0" smtClean="0"/>
              <a:t>Choose one person in the group to report back to the class (I suggest you choose the person who contributed the least to the discussion </a:t>
            </a:r>
            <a:r>
              <a:rPr lang="sl-SI" dirty="0" smtClean="0">
                <a:sym typeface="Wingdings" pitchFamily="2" charset="2"/>
              </a:rPr>
              <a:t>)</a:t>
            </a:r>
            <a:endParaRPr lang="sl-SI"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33</TotalTime>
  <Words>231</Words>
  <Application>Microsoft Office PowerPoint</Application>
  <PresentationFormat>Diaprojekcija na zaslonu (4:3)</PresentationFormat>
  <Paragraphs>15</Paragraphs>
  <Slides>7</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7</vt:i4>
      </vt:variant>
    </vt:vector>
  </HeadingPairs>
  <TitlesOfParts>
    <vt:vector size="11" baseType="lpstr">
      <vt:lpstr>Trebuchet MS</vt:lpstr>
      <vt:lpstr>Wingdings</vt:lpstr>
      <vt:lpstr>Wingdings 2</vt:lpstr>
      <vt:lpstr>Opulent</vt:lpstr>
      <vt:lpstr>The environment</vt:lpstr>
      <vt:lpstr>A few of the environmental issues we tend to ignore...</vt:lpstr>
      <vt:lpstr>So, what is global warming?</vt:lpstr>
      <vt:lpstr>I’ve heard this a million times. Why should I care? </vt:lpstr>
      <vt:lpstr>...and if that wasn’t bad enough...</vt:lpstr>
      <vt:lpstr>Although some people have a slightly different opinion...</vt:lpstr>
      <vt:lpstr>Now it’s time to think...</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environment</dc:title>
  <dc:creator>Andi</dc:creator>
  <cp:lastModifiedBy>pouk</cp:lastModifiedBy>
  <cp:revision>7</cp:revision>
  <dcterms:created xsi:type="dcterms:W3CDTF">2014-03-31T18:45:06Z</dcterms:created>
  <dcterms:modified xsi:type="dcterms:W3CDTF">2014-06-11T08:16:39Z</dcterms:modified>
</cp:coreProperties>
</file>