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57" r:id="rId23"/>
    <p:sldId id="258" r:id="rId2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8740C44D-5DAC-4EAE-A01E-859503604928}" type="datetimeFigureOut">
              <a:rPr lang="sl-SI" smtClean="0"/>
              <a:pPr/>
              <a:t>11.6.2014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740C44D-5DAC-4EAE-A01E-859503604928}" type="datetimeFigureOut">
              <a:rPr lang="sl-SI" smtClean="0"/>
              <a:pPr/>
              <a:t>11.6.2014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740C44D-5DAC-4EAE-A01E-859503604928}" type="datetimeFigureOut">
              <a:rPr lang="sl-SI" smtClean="0"/>
              <a:pPr/>
              <a:t>11.6.2014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5EC1689E-7950-4683-BFBA-5CE429D9A25B}"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fld id="{E990F23F-A16F-404C-AC24-3F0BD2BF32CC}" type="slidenum">
              <a:rPr lang="sl-SI" altLang="sl-SI"/>
              <a:pPr/>
              <a:t>‹#›</a:t>
            </a:fld>
            <a:endParaRPr lang="sl-SI" altLang="sl-SI"/>
          </a:p>
        </p:txBody>
      </p:sp>
    </p:spTree>
    <p:extLst>
      <p:ext uri="{BB962C8B-B14F-4D97-AF65-F5344CB8AC3E}">
        <p14:creationId xmlns:p14="http://schemas.microsoft.com/office/powerpoint/2010/main" xmlns="" val="189226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0275B21-8C11-40C4-98A8-D1E53B44D153}"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fld id="{37370632-C010-4985-B8ED-D68D2CAE60A8}" type="slidenum">
              <a:rPr lang="sl-SI" altLang="sl-SI"/>
              <a:pPr/>
              <a:t>‹#›</a:t>
            </a:fld>
            <a:endParaRPr lang="sl-SI" altLang="sl-SI"/>
          </a:p>
        </p:txBody>
      </p:sp>
    </p:spTree>
    <p:extLst>
      <p:ext uri="{BB962C8B-B14F-4D97-AF65-F5344CB8AC3E}">
        <p14:creationId xmlns:p14="http://schemas.microsoft.com/office/powerpoint/2010/main" xmlns="" val="110971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582FB4-4914-4BCC-9E15-451BED3B8A7B}"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fld id="{BE989F33-223D-4DBE-8398-18F4770D13EB}" type="slidenum">
              <a:rPr lang="sl-SI" altLang="sl-SI"/>
              <a:pPr/>
              <a:t>‹#›</a:t>
            </a:fld>
            <a:endParaRPr lang="sl-SI" altLang="sl-SI"/>
          </a:p>
        </p:txBody>
      </p:sp>
    </p:spTree>
    <p:extLst>
      <p:ext uri="{BB962C8B-B14F-4D97-AF65-F5344CB8AC3E}">
        <p14:creationId xmlns:p14="http://schemas.microsoft.com/office/powerpoint/2010/main" xmlns="" val="319731294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817F39-0065-4728-BAAF-DC05218E723D}" type="datetimeFigureOut">
              <a:rPr lang="sl-SI">
                <a:solidFill>
                  <a:prstClr val="white">
                    <a:shade val="50000"/>
                  </a:prstClr>
                </a:solidFill>
              </a:rPr>
              <a:pPr>
                <a:defRPr/>
              </a:pPr>
              <a:t>11.6.2014</a:t>
            </a:fld>
            <a:endParaRPr lang="sl-SI">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fld id="{DB0C7074-D9DD-4B5D-84E4-1FF3105AD14D}" type="slidenum">
              <a:rPr lang="sl-SI" altLang="sl-SI"/>
              <a:pPr/>
              <a:t>‹#›</a:t>
            </a:fld>
            <a:endParaRPr lang="sl-SI" altLang="sl-SI"/>
          </a:p>
        </p:txBody>
      </p:sp>
    </p:spTree>
    <p:extLst>
      <p:ext uri="{BB962C8B-B14F-4D97-AF65-F5344CB8AC3E}">
        <p14:creationId xmlns:p14="http://schemas.microsoft.com/office/powerpoint/2010/main" xmlns="" val="92571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B6B9DDC-FCE1-48AF-9DA5-772042F2BA10}" type="datetimeFigureOut">
              <a:rPr lang="sl-SI">
                <a:solidFill>
                  <a:prstClr val="white">
                    <a:shade val="50000"/>
                  </a:prstClr>
                </a:solidFill>
              </a:rPr>
              <a:pPr>
                <a:defRPr/>
              </a:pPr>
              <a:t>11.6.2014</a:t>
            </a:fld>
            <a:endParaRPr lang="sl-SI">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fld id="{BC8DFB7E-64C2-4E1B-AE7E-73D78E91C01E}" type="slidenum">
              <a:rPr lang="sl-SI" altLang="sl-SI"/>
              <a:pPr/>
              <a:t>‹#›</a:t>
            </a:fld>
            <a:endParaRPr lang="sl-SI" altLang="sl-SI"/>
          </a:p>
        </p:txBody>
      </p:sp>
    </p:spTree>
    <p:extLst>
      <p:ext uri="{BB962C8B-B14F-4D97-AF65-F5344CB8AC3E}">
        <p14:creationId xmlns:p14="http://schemas.microsoft.com/office/powerpoint/2010/main" xmlns="" val="329938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6850C48-FB87-4A60-B4D4-F0952F1AAFCB}" type="datetimeFigureOut">
              <a:rPr lang="sl-SI">
                <a:solidFill>
                  <a:prstClr val="white">
                    <a:shade val="50000"/>
                  </a:prstClr>
                </a:solidFill>
              </a:rPr>
              <a:pPr>
                <a:defRPr/>
              </a:pPr>
              <a:t>11.6.2014</a:t>
            </a:fld>
            <a:endParaRPr lang="sl-SI">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fld id="{93CBEAA3-EC9A-4A84-81A6-194AC36B2780}" type="slidenum">
              <a:rPr lang="sl-SI" altLang="sl-SI"/>
              <a:pPr/>
              <a:t>‹#›</a:t>
            </a:fld>
            <a:endParaRPr lang="sl-SI" altLang="sl-SI"/>
          </a:p>
        </p:txBody>
      </p:sp>
    </p:spTree>
    <p:extLst>
      <p:ext uri="{BB962C8B-B14F-4D97-AF65-F5344CB8AC3E}">
        <p14:creationId xmlns:p14="http://schemas.microsoft.com/office/powerpoint/2010/main" xmlns="" val="1874527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816F18F-12C1-440E-8061-ECC53E8AA89D}" type="datetimeFigureOut">
              <a:rPr lang="sl-SI">
                <a:solidFill>
                  <a:prstClr val="white">
                    <a:shade val="50000"/>
                  </a:prstClr>
                </a:solidFill>
              </a:rPr>
              <a:pPr>
                <a:defRPr/>
              </a:pPr>
              <a:t>11.6.2014</a:t>
            </a:fld>
            <a:endParaRPr lang="sl-SI">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fld id="{0526A387-1BA2-4688-BD7C-1157F64AEC06}" type="slidenum">
              <a:rPr lang="sl-SI" altLang="sl-SI"/>
              <a:pPr/>
              <a:t>‹#›</a:t>
            </a:fld>
            <a:endParaRPr lang="sl-SI" altLang="sl-SI"/>
          </a:p>
        </p:txBody>
      </p:sp>
    </p:spTree>
    <p:extLst>
      <p:ext uri="{BB962C8B-B14F-4D97-AF65-F5344CB8AC3E}">
        <p14:creationId xmlns:p14="http://schemas.microsoft.com/office/powerpoint/2010/main" xmlns="" val="33891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35E1D78-4126-467E-AA4E-E951B69C62F6}" type="datetimeFigureOut">
              <a:rPr lang="sl-SI">
                <a:solidFill>
                  <a:prstClr val="white">
                    <a:shade val="50000"/>
                  </a:prstClr>
                </a:solidFill>
              </a:rPr>
              <a:pPr>
                <a:defRPr/>
              </a:pPr>
              <a:t>11.6.2014</a:t>
            </a:fld>
            <a:endParaRPr lang="sl-SI">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fld id="{ECF6A582-6F35-4036-9190-512611374406}" type="slidenum">
              <a:rPr lang="sl-SI" altLang="sl-SI"/>
              <a:pPr/>
              <a:t>‹#›</a:t>
            </a:fld>
            <a:endParaRPr lang="sl-SI" altLang="sl-SI"/>
          </a:p>
        </p:txBody>
      </p:sp>
    </p:spTree>
    <p:extLst>
      <p:ext uri="{BB962C8B-B14F-4D97-AF65-F5344CB8AC3E}">
        <p14:creationId xmlns:p14="http://schemas.microsoft.com/office/powerpoint/2010/main" xmlns="" val="410365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740C44D-5DAC-4EAE-A01E-859503604928}" type="datetimeFigureOut">
              <a:rPr lang="sl-SI" smtClean="0"/>
              <a:pPr/>
              <a:t>11.6.2014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9F70844-CC75-4A15-9F26-63E6541DE38A}" type="datetimeFigureOut">
              <a:rPr lang="sl-SI">
                <a:solidFill>
                  <a:prstClr val="white">
                    <a:shade val="50000"/>
                  </a:prstClr>
                </a:solidFill>
              </a:rPr>
              <a:pPr>
                <a:defRPr/>
              </a:pPr>
              <a:t>11.6.2014</a:t>
            </a:fld>
            <a:endParaRPr lang="sl-SI">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fld id="{0E07F2C0-4C54-41C9-B0F4-9806E946EC4C}" type="slidenum">
              <a:rPr lang="sl-SI" altLang="sl-SI"/>
              <a:pPr/>
              <a:t>‹#›</a:t>
            </a:fld>
            <a:endParaRPr lang="sl-SI" altLang="sl-SI"/>
          </a:p>
        </p:txBody>
      </p:sp>
    </p:spTree>
    <p:extLst>
      <p:ext uri="{BB962C8B-B14F-4D97-AF65-F5344CB8AC3E}">
        <p14:creationId xmlns:p14="http://schemas.microsoft.com/office/powerpoint/2010/main" xmlns="" val="671079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25593AB-707E-42C9-A537-651927EC352E}"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fld id="{B1C9EE87-E824-4DF8-996E-67B5E948E1BA}" type="slidenum">
              <a:rPr lang="sl-SI" altLang="sl-SI"/>
              <a:pPr/>
              <a:t>‹#›</a:t>
            </a:fld>
            <a:endParaRPr lang="sl-SI" altLang="sl-SI"/>
          </a:p>
        </p:txBody>
      </p:sp>
    </p:spTree>
    <p:extLst>
      <p:ext uri="{BB962C8B-B14F-4D97-AF65-F5344CB8AC3E}">
        <p14:creationId xmlns:p14="http://schemas.microsoft.com/office/powerpoint/2010/main" xmlns="" val="152239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ED4ABE-B95F-4477-9614-58B61AF118BB}"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fld id="{1688401A-2576-4991-A4AD-B59BC1F900D7}" type="slidenum">
              <a:rPr lang="sl-SI" altLang="sl-SI"/>
              <a:pPr/>
              <a:t>‹#›</a:t>
            </a:fld>
            <a:endParaRPr lang="sl-SI" altLang="sl-SI"/>
          </a:p>
        </p:txBody>
      </p:sp>
    </p:spTree>
    <p:extLst>
      <p:ext uri="{BB962C8B-B14F-4D97-AF65-F5344CB8AC3E}">
        <p14:creationId xmlns:p14="http://schemas.microsoft.com/office/powerpoint/2010/main" xmlns="" val="2327825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5EC1689E-7950-4683-BFBA-5CE429D9A25B}"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fld id="{E990F23F-A16F-404C-AC24-3F0BD2BF32CC}" type="slidenum">
              <a:rPr lang="sl-SI" altLang="sl-SI"/>
              <a:pPr/>
              <a:t>‹#›</a:t>
            </a:fld>
            <a:endParaRPr lang="sl-SI" altLang="sl-SI"/>
          </a:p>
        </p:txBody>
      </p:sp>
    </p:spTree>
    <p:extLst>
      <p:ext uri="{BB962C8B-B14F-4D97-AF65-F5344CB8AC3E}">
        <p14:creationId xmlns:p14="http://schemas.microsoft.com/office/powerpoint/2010/main" xmlns="" val="1400139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0275B21-8C11-40C4-98A8-D1E53B44D153}"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fld id="{37370632-C010-4985-B8ED-D68D2CAE60A8}" type="slidenum">
              <a:rPr lang="sl-SI" altLang="sl-SI"/>
              <a:pPr/>
              <a:t>‹#›</a:t>
            </a:fld>
            <a:endParaRPr lang="sl-SI" altLang="sl-SI"/>
          </a:p>
        </p:txBody>
      </p:sp>
    </p:spTree>
    <p:extLst>
      <p:ext uri="{BB962C8B-B14F-4D97-AF65-F5344CB8AC3E}">
        <p14:creationId xmlns:p14="http://schemas.microsoft.com/office/powerpoint/2010/main" xmlns="" val="279515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582FB4-4914-4BCC-9E15-451BED3B8A7B}"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fld id="{BE989F33-223D-4DBE-8398-18F4770D13EB}" type="slidenum">
              <a:rPr lang="sl-SI" altLang="sl-SI"/>
              <a:pPr/>
              <a:t>‹#›</a:t>
            </a:fld>
            <a:endParaRPr lang="sl-SI" altLang="sl-SI"/>
          </a:p>
        </p:txBody>
      </p:sp>
    </p:spTree>
    <p:extLst>
      <p:ext uri="{BB962C8B-B14F-4D97-AF65-F5344CB8AC3E}">
        <p14:creationId xmlns:p14="http://schemas.microsoft.com/office/powerpoint/2010/main" xmlns="" val="202053317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817F39-0065-4728-BAAF-DC05218E723D}" type="datetimeFigureOut">
              <a:rPr lang="sl-SI">
                <a:solidFill>
                  <a:prstClr val="white">
                    <a:shade val="50000"/>
                  </a:prstClr>
                </a:solidFill>
              </a:rPr>
              <a:pPr>
                <a:defRPr/>
              </a:pPr>
              <a:t>11.6.2014</a:t>
            </a:fld>
            <a:endParaRPr lang="sl-SI">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fld id="{DB0C7074-D9DD-4B5D-84E4-1FF3105AD14D}" type="slidenum">
              <a:rPr lang="sl-SI" altLang="sl-SI"/>
              <a:pPr/>
              <a:t>‹#›</a:t>
            </a:fld>
            <a:endParaRPr lang="sl-SI" altLang="sl-SI"/>
          </a:p>
        </p:txBody>
      </p:sp>
    </p:spTree>
    <p:extLst>
      <p:ext uri="{BB962C8B-B14F-4D97-AF65-F5344CB8AC3E}">
        <p14:creationId xmlns:p14="http://schemas.microsoft.com/office/powerpoint/2010/main" xmlns="" val="3619380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B6B9DDC-FCE1-48AF-9DA5-772042F2BA10}" type="datetimeFigureOut">
              <a:rPr lang="sl-SI">
                <a:solidFill>
                  <a:prstClr val="white">
                    <a:shade val="50000"/>
                  </a:prstClr>
                </a:solidFill>
              </a:rPr>
              <a:pPr>
                <a:defRPr/>
              </a:pPr>
              <a:t>11.6.2014</a:t>
            </a:fld>
            <a:endParaRPr lang="sl-SI">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fld id="{BC8DFB7E-64C2-4E1B-AE7E-73D78E91C01E}" type="slidenum">
              <a:rPr lang="sl-SI" altLang="sl-SI"/>
              <a:pPr/>
              <a:t>‹#›</a:t>
            </a:fld>
            <a:endParaRPr lang="sl-SI" altLang="sl-SI"/>
          </a:p>
        </p:txBody>
      </p:sp>
    </p:spTree>
    <p:extLst>
      <p:ext uri="{BB962C8B-B14F-4D97-AF65-F5344CB8AC3E}">
        <p14:creationId xmlns:p14="http://schemas.microsoft.com/office/powerpoint/2010/main" xmlns="" val="2054474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6850C48-FB87-4A60-B4D4-F0952F1AAFCB}" type="datetimeFigureOut">
              <a:rPr lang="sl-SI">
                <a:solidFill>
                  <a:prstClr val="white">
                    <a:shade val="50000"/>
                  </a:prstClr>
                </a:solidFill>
              </a:rPr>
              <a:pPr>
                <a:defRPr/>
              </a:pPr>
              <a:t>11.6.2014</a:t>
            </a:fld>
            <a:endParaRPr lang="sl-SI">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fld id="{93CBEAA3-EC9A-4A84-81A6-194AC36B2780}" type="slidenum">
              <a:rPr lang="sl-SI" altLang="sl-SI"/>
              <a:pPr/>
              <a:t>‹#›</a:t>
            </a:fld>
            <a:endParaRPr lang="sl-SI" altLang="sl-SI"/>
          </a:p>
        </p:txBody>
      </p:sp>
    </p:spTree>
    <p:extLst>
      <p:ext uri="{BB962C8B-B14F-4D97-AF65-F5344CB8AC3E}">
        <p14:creationId xmlns:p14="http://schemas.microsoft.com/office/powerpoint/2010/main" xmlns="" val="200338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816F18F-12C1-440E-8061-ECC53E8AA89D}" type="datetimeFigureOut">
              <a:rPr lang="sl-SI">
                <a:solidFill>
                  <a:prstClr val="white">
                    <a:shade val="50000"/>
                  </a:prstClr>
                </a:solidFill>
              </a:rPr>
              <a:pPr>
                <a:defRPr/>
              </a:pPr>
              <a:t>11.6.2014</a:t>
            </a:fld>
            <a:endParaRPr lang="sl-SI">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fld id="{0526A387-1BA2-4688-BD7C-1157F64AEC06}" type="slidenum">
              <a:rPr lang="sl-SI" altLang="sl-SI"/>
              <a:pPr/>
              <a:t>‹#›</a:t>
            </a:fld>
            <a:endParaRPr lang="sl-SI" altLang="sl-SI"/>
          </a:p>
        </p:txBody>
      </p:sp>
    </p:spTree>
    <p:extLst>
      <p:ext uri="{BB962C8B-B14F-4D97-AF65-F5344CB8AC3E}">
        <p14:creationId xmlns:p14="http://schemas.microsoft.com/office/powerpoint/2010/main" xmlns="" val="29552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8740C44D-5DAC-4EAE-A01E-859503604928}" type="datetimeFigureOut">
              <a:rPr lang="sl-SI" smtClean="0"/>
              <a:pPr/>
              <a:t>11.6.2014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35E1D78-4126-467E-AA4E-E951B69C62F6}" type="datetimeFigureOut">
              <a:rPr lang="sl-SI">
                <a:solidFill>
                  <a:prstClr val="white">
                    <a:shade val="50000"/>
                  </a:prstClr>
                </a:solidFill>
              </a:rPr>
              <a:pPr>
                <a:defRPr/>
              </a:pPr>
              <a:t>11.6.2014</a:t>
            </a:fld>
            <a:endParaRPr lang="sl-SI">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fld id="{ECF6A582-6F35-4036-9190-512611374406}" type="slidenum">
              <a:rPr lang="sl-SI" altLang="sl-SI"/>
              <a:pPr/>
              <a:t>‹#›</a:t>
            </a:fld>
            <a:endParaRPr lang="sl-SI" altLang="sl-SI"/>
          </a:p>
        </p:txBody>
      </p:sp>
    </p:spTree>
    <p:extLst>
      <p:ext uri="{BB962C8B-B14F-4D97-AF65-F5344CB8AC3E}">
        <p14:creationId xmlns:p14="http://schemas.microsoft.com/office/powerpoint/2010/main" xmlns="" val="750898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9F70844-CC75-4A15-9F26-63E6541DE38A}" type="datetimeFigureOut">
              <a:rPr lang="sl-SI">
                <a:solidFill>
                  <a:prstClr val="white">
                    <a:shade val="50000"/>
                  </a:prstClr>
                </a:solidFill>
              </a:rPr>
              <a:pPr>
                <a:defRPr/>
              </a:pPr>
              <a:t>11.6.2014</a:t>
            </a:fld>
            <a:endParaRPr lang="sl-SI">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fld id="{0E07F2C0-4C54-41C9-B0F4-9806E946EC4C}" type="slidenum">
              <a:rPr lang="sl-SI" altLang="sl-SI"/>
              <a:pPr/>
              <a:t>‹#›</a:t>
            </a:fld>
            <a:endParaRPr lang="sl-SI" altLang="sl-SI"/>
          </a:p>
        </p:txBody>
      </p:sp>
    </p:spTree>
    <p:extLst>
      <p:ext uri="{BB962C8B-B14F-4D97-AF65-F5344CB8AC3E}">
        <p14:creationId xmlns:p14="http://schemas.microsoft.com/office/powerpoint/2010/main" xmlns="" val="3004557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25593AB-707E-42C9-A537-651927EC352E}"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fld id="{B1C9EE87-E824-4DF8-996E-67B5E948E1BA}" type="slidenum">
              <a:rPr lang="sl-SI" altLang="sl-SI"/>
              <a:pPr/>
              <a:t>‹#›</a:t>
            </a:fld>
            <a:endParaRPr lang="sl-SI" altLang="sl-SI"/>
          </a:p>
        </p:txBody>
      </p:sp>
    </p:spTree>
    <p:extLst>
      <p:ext uri="{BB962C8B-B14F-4D97-AF65-F5344CB8AC3E}">
        <p14:creationId xmlns:p14="http://schemas.microsoft.com/office/powerpoint/2010/main" xmlns="" val="224684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ED4ABE-B95F-4477-9614-58B61AF118BB}" type="datetimeFigureOut">
              <a:rPr lang="sl-SI">
                <a:solidFill>
                  <a:prstClr val="white">
                    <a:shade val="50000"/>
                  </a:prstClr>
                </a:solidFill>
              </a:rPr>
              <a:pPr>
                <a:defRPr/>
              </a:pPr>
              <a:t>11.6.2014</a:t>
            </a:fld>
            <a:endParaRPr lang="sl-SI">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sl-SI">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fld id="{1688401A-2576-4991-A4AD-B59BC1F900D7}" type="slidenum">
              <a:rPr lang="sl-SI" altLang="sl-SI"/>
              <a:pPr/>
              <a:t>‹#›</a:t>
            </a:fld>
            <a:endParaRPr lang="sl-SI" altLang="sl-SI"/>
          </a:p>
        </p:txBody>
      </p:sp>
    </p:spTree>
    <p:extLst>
      <p:ext uri="{BB962C8B-B14F-4D97-AF65-F5344CB8AC3E}">
        <p14:creationId xmlns:p14="http://schemas.microsoft.com/office/powerpoint/2010/main" xmlns="" val="299289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8740C44D-5DAC-4EAE-A01E-859503604928}" type="datetimeFigureOut">
              <a:rPr lang="sl-SI" smtClean="0"/>
              <a:pPr/>
              <a:t>11.6.2014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8740C44D-5DAC-4EAE-A01E-859503604928}" type="datetimeFigureOut">
              <a:rPr lang="sl-SI" smtClean="0"/>
              <a:pPr/>
              <a:t>11.6.2014</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8740C44D-5DAC-4EAE-A01E-859503604928}" type="datetimeFigureOut">
              <a:rPr lang="sl-SI" smtClean="0"/>
              <a:pPr/>
              <a:t>11.6.2014</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8740C44D-5DAC-4EAE-A01E-859503604928}" type="datetimeFigureOut">
              <a:rPr lang="sl-SI" smtClean="0"/>
              <a:pPr/>
              <a:t>11.6.2014</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8740C44D-5DAC-4EAE-A01E-859503604928}" type="datetimeFigureOut">
              <a:rPr lang="sl-SI" smtClean="0"/>
              <a:pPr/>
              <a:t>11.6.2014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8740C44D-5DAC-4EAE-A01E-859503604928}" type="datetimeFigureOut">
              <a:rPr lang="sl-SI" smtClean="0"/>
              <a:pPr/>
              <a:t>11.6.2014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B070523-5025-45B9-9A2C-55CDB68AB9E9}"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0C44D-5DAC-4EAE-A01E-859503604928}" type="datetimeFigureOut">
              <a:rPr lang="sl-SI" smtClean="0"/>
              <a:pPr/>
              <a:t>11.6.2014</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70523-5025-45B9-9A2C-55CDB68AB9E9}"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144EF0A-9C25-4577-87E0-22C0CF6A2088}" type="datetimeFigureOut">
              <a:rPr lang="sl-SI">
                <a:solidFill>
                  <a:prstClr val="white">
                    <a:shade val="50000"/>
                  </a:prstClr>
                </a:solidFill>
              </a:rPr>
              <a:pPr>
                <a:defRPr/>
              </a:pPr>
              <a:t>11.6.2014</a:t>
            </a:fld>
            <a:endParaRPr lang="sl-SI">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sl-SI">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Book Antiqua" panose="02040602050305030304" pitchFamily="18" charset="0"/>
              </a:defRPr>
            </a:lvl1pPr>
          </a:lstStyle>
          <a:p>
            <a:pPr fontAlgn="base">
              <a:spcBef>
                <a:spcPct val="0"/>
              </a:spcBef>
              <a:spcAft>
                <a:spcPct val="0"/>
              </a:spcAft>
            </a:pPr>
            <a:fld id="{B78F8664-6F48-46E1-A238-BC2911A74CF6}" type="slidenum">
              <a:rPr lang="sl-SI" altLang="sl-SI" smtClean="0">
                <a:cs typeface="Arial" panose="020B0604020202020204" pitchFamily="34" charset="0"/>
              </a:rPr>
              <a:pPr fontAlgn="base">
                <a:spcBef>
                  <a:spcPct val="0"/>
                </a:spcBef>
                <a:spcAft>
                  <a:spcPct val="0"/>
                </a:spcAft>
              </a:pPr>
              <a:t>‹#›</a:t>
            </a:fld>
            <a:endParaRPr lang="sl-SI" altLang="sl-SI" smtClean="0">
              <a:cs typeface="Arial" panose="020B0604020202020204" pitchFamily="34" charset="0"/>
            </a:endParaRPr>
          </a:p>
        </p:txBody>
      </p:sp>
    </p:spTree>
    <p:extLst>
      <p:ext uri="{BB962C8B-B14F-4D97-AF65-F5344CB8AC3E}">
        <p14:creationId xmlns:p14="http://schemas.microsoft.com/office/powerpoint/2010/main" xmlns="" val="8083668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144EF0A-9C25-4577-87E0-22C0CF6A2088}" type="datetimeFigureOut">
              <a:rPr lang="sl-SI">
                <a:solidFill>
                  <a:prstClr val="white">
                    <a:shade val="50000"/>
                  </a:prstClr>
                </a:solidFill>
              </a:rPr>
              <a:pPr>
                <a:defRPr/>
              </a:pPr>
              <a:t>11.6.2014</a:t>
            </a:fld>
            <a:endParaRPr lang="sl-SI">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sl-SI">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Book Antiqua" panose="02040602050305030304" pitchFamily="18" charset="0"/>
              </a:defRPr>
            </a:lvl1pPr>
          </a:lstStyle>
          <a:p>
            <a:pPr fontAlgn="base">
              <a:spcBef>
                <a:spcPct val="0"/>
              </a:spcBef>
              <a:spcAft>
                <a:spcPct val="0"/>
              </a:spcAft>
            </a:pPr>
            <a:fld id="{B78F8664-6F48-46E1-A238-BC2911A74CF6}" type="slidenum">
              <a:rPr lang="sl-SI" altLang="sl-SI" smtClean="0">
                <a:cs typeface="Arial" panose="020B0604020202020204" pitchFamily="34" charset="0"/>
              </a:rPr>
              <a:pPr fontAlgn="base">
                <a:spcBef>
                  <a:spcPct val="0"/>
                </a:spcBef>
                <a:spcAft>
                  <a:spcPct val="0"/>
                </a:spcAft>
              </a:pPr>
              <a:t>‹#›</a:t>
            </a:fld>
            <a:endParaRPr lang="sl-SI" altLang="sl-SI" smtClean="0">
              <a:cs typeface="Arial" panose="020B0604020202020204" pitchFamily="34" charset="0"/>
            </a:endParaRPr>
          </a:p>
        </p:txBody>
      </p:sp>
    </p:spTree>
    <p:extLst>
      <p:ext uri="{BB962C8B-B14F-4D97-AF65-F5344CB8AC3E}">
        <p14:creationId xmlns:p14="http://schemas.microsoft.com/office/powerpoint/2010/main" xmlns="" val="7824454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571472" y="0"/>
            <a:ext cx="8215370" cy="923330"/>
          </a:xfrm>
          <a:prstGeom prst="rect">
            <a:avLst/>
          </a:prstGeom>
          <a:noFill/>
        </p:spPr>
        <p:txBody>
          <a:bodyPr wrap="square" lIns="91440" tIns="45720" rIns="91440" bIns="45720">
            <a:spAutoFit/>
          </a:bodyPr>
          <a:lstStyle/>
          <a:p>
            <a:pPr algn="ctr"/>
            <a:r>
              <a:rPr lang="sl-SI"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Slovene</a:t>
            </a:r>
            <a:r>
              <a:rPr lang="sl-SI"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l-SI"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school</a:t>
            </a:r>
            <a:r>
              <a:rPr lang="sl-SI"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l-SI"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system</a:t>
            </a:r>
            <a:endParaRPr lang="sl-SI"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Pravokotnik 3"/>
          <p:cNvSpPr/>
          <p:nvPr/>
        </p:nvSpPr>
        <p:spPr>
          <a:xfrm>
            <a:off x="2643174" y="1000108"/>
            <a:ext cx="5357850" cy="78581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err="1" smtClean="0">
                <a:solidFill>
                  <a:schemeClr val="tx1"/>
                </a:solidFill>
                <a:latin typeface="Comic Sans MS" pitchFamily="66" charset="0"/>
              </a:rPr>
              <a:t>creche</a:t>
            </a:r>
            <a:r>
              <a:rPr lang="sl-SI" sz="2400" b="1" dirty="0" smtClean="0">
                <a:solidFill>
                  <a:schemeClr val="tx1"/>
                </a:solidFill>
                <a:latin typeface="Comic Sans MS" pitchFamily="66" charset="0"/>
              </a:rPr>
              <a:t>,</a:t>
            </a:r>
            <a:r>
              <a:rPr lang="sl-SI" sz="2400" b="1" dirty="0" err="1" smtClean="0">
                <a:solidFill>
                  <a:schemeClr val="tx1"/>
                </a:solidFill>
                <a:latin typeface="Comic Sans MS" pitchFamily="66" charset="0"/>
              </a:rPr>
              <a:t>kindergarten</a:t>
            </a:r>
            <a:endParaRPr lang="sl-SI" sz="2400" b="1" dirty="0">
              <a:solidFill>
                <a:schemeClr val="tx1"/>
              </a:solidFill>
              <a:latin typeface="Comic Sans MS" pitchFamily="66" charset="0"/>
            </a:endParaRPr>
          </a:p>
        </p:txBody>
      </p:sp>
      <p:sp>
        <p:nvSpPr>
          <p:cNvPr id="5" name="Pravokotnik 4"/>
          <p:cNvSpPr/>
          <p:nvPr/>
        </p:nvSpPr>
        <p:spPr>
          <a:xfrm>
            <a:off x="2643174" y="1928802"/>
            <a:ext cx="5357850"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err="1" smtClean="0">
                <a:solidFill>
                  <a:schemeClr val="tx1"/>
                </a:solidFill>
                <a:latin typeface="Comic Sans MS" pitchFamily="66" charset="0"/>
              </a:rPr>
              <a:t>primary</a:t>
            </a:r>
            <a:r>
              <a:rPr lang="sl-SI" sz="3200" b="1" dirty="0" smtClean="0">
                <a:solidFill>
                  <a:schemeClr val="tx1"/>
                </a:solidFill>
                <a:latin typeface="Comic Sans MS" pitchFamily="66" charset="0"/>
              </a:rPr>
              <a:t> </a:t>
            </a:r>
            <a:r>
              <a:rPr lang="sl-SI" sz="3200" b="1" dirty="0" err="1" smtClean="0">
                <a:solidFill>
                  <a:schemeClr val="tx1"/>
                </a:solidFill>
                <a:latin typeface="Comic Sans MS" pitchFamily="66" charset="0"/>
              </a:rPr>
              <a:t>school</a:t>
            </a:r>
            <a:endParaRPr lang="sl-SI" sz="3200" b="1" dirty="0">
              <a:solidFill>
                <a:srgbClr val="FFFF00"/>
              </a:solidFill>
              <a:latin typeface="Comic Sans MS" pitchFamily="66" charset="0"/>
            </a:endParaRPr>
          </a:p>
        </p:txBody>
      </p:sp>
      <p:sp>
        <p:nvSpPr>
          <p:cNvPr id="6" name="Pravokotnik 5"/>
          <p:cNvSpPr/>
          <p:nvPr/>
        </p:nvSpPr>
        <p:spPr>
          <a:xfrm>
            <a:off x="2643174" y="3000372"/>
            <a:ext cx="5357850" cy="10715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err="1">
                <a:solidFill>
                  <a:schemeClr val="tx1"/>
                </a:solidFill>
                <a:latin typeface="Comic Sans MS" pitchFamily="66" charset="0"/>
              </a:rPr>
              <a:t>s</a:t>
            </a:r>
            <a:r>
              <a:rPr lang="sl-SI" sz="3200" b="1" dirty="0" err="1" smtClean="0">
                <a:solidFill>
                  <a:schemeClr val="tx1"/>
                </a:solidFill>
                <a:latin typeface="Comic Sans MS" pitchFamily="66" charset="0"/>
              </a:rPr>
              <a:t>econdary</a:t>
            </a:r>
            <a:r>
              <a:rPr lang="sl-SI" sz="3200" b="1" dirty="0" smtClean="0">
                <a:solidFill>
                  <a:schemeClr val="tx1"/>
                </a:solidFill>
                <a:latin typeface="Comic Sans MS" pitchFamily="66" charset="0"/>
              </a:rPr>
              <a:t> </a:t>
            </a:r>
            <a:r>
              <a:rPr lang="sl-SI" sz="3200" b="1" dirty="0" err="1" smtClean="0">
                <a:solidFill>
                  <a:schemeClr val="tx1"/>
                </a:solidFill>
                <a:latin typeface="Comic Sans MS" pitchFamily="66" charset="0"/>
              </a:rPr>
              <a:t>school</a:t>
            </a:r>
            <a:endParaRPr lang="sl-SI" sz="3200" b="1" dirty="0" smtClean="0">
              <a:solidFill>
                <a:schemeClr val="tx1"/>
              </a:solidFill>
              <a:latin typeface="Comic Sans MS" pitchFamily="66" charset="0"/>
            </a:endParaRPr>
          </a:p>
          <a:p>
            <a:pPr algn="ctr"/>
            <a:r>
              <a:rPr lang="sl-SI" sz="2400" b="1" dirty="0" err="1" smtClean="0">
                <a:solidFill>
                  <a:schemeClr val="tx1"/>
                </a:solidFill>
                <a:latin typeface="Comic Sans MS" pitchFamily="66" charset="0"/>
              </a:rPr>
              <a:t>gymnasium</a:t>
            </a:r>
            <a:r>
              <a:rPr lang="sl-SI" sz="2400" b="1" dirty="0" smtClean="0">
                <a:solidFill>
                  <a:schemeClr val="tx1"/>
                </a:solidFill>
                <a:latin typeface="Comic Sans MS" pitchFamily="66" charset="0"/>
              </a:rPr>
              <a:t>, </a:t>
            </a:r>
            <a:r>
              <a:rPr lang="sl-SI" sz="2400" b="1" dirty="0" err="1" smtClean="0">
                <a:solidFill>
                  <a:schemeClr val="tx1"/>
                </a:solidFill>
                <a:latin typeface="Comic Sans MS" pitchFamily="66" charset="0"/>
              </a:rPr>
              <a:t>technical</a:t>
            </a:r>
            <a:r>
              <a:rPr lang="sl-SI" sz="2400" b="1" dirty="0" smtClean="0">
                <a:solidFill>
                  <a:schemeClr val="tx1"/>
                </a:solidFill>
                <a:latin typeface="Comic Sans MS" pitchFamily="66" charset="0"/>
              </a:rPr>
              <a:t>, </a:t>
            </a:r>
            <a:r>
              <a:rPr lang="sl-SI" sz="2400" b="1" dirty="0" err="1" smtClean="0">
                <a:solidFill>
                  <a:schemeClr val="tx1"/>
                </a:solidFill>
                <a:latin typeface="Comic Sans MS" pitchFamily="66" charset="0"/>
              </a:rPr>
              <a:t>vocational</a:t>
            </a:r>
            <a:endParaRPr lang="sl-SI" sz="2400" b="1" dirty="0">
              <a:solidFill>
                <a:schemeClr val="tx1"/>
              </a:solidFill>
              <a:latin typeface="Comic Sans MS" pitchFamily="66" charset="0"/>
            </a:endParaRPr>
          </a:p>
        </p:txBody>
      </p:sp>
      <p:sp>
        <p:nvSpPr>
          <p:cNvPr id="8" name="Pravokotnik 7"/>
          <p:cNvSpPr/>
          <p:nvPr/>
        </p:nvSpPr>
        <p:spPr>
          <a:xfrm>
            <a:off x="357158" y="1142984"/>
            <a:ext cx="2285985" cy="830997"/>
          </a:xfrm>
          <a:prstGeom prst="rect">
            <a:avLst/>
          </a:prstGeom>
          <a:noFill/>
        </p:spPr>
        <p:txBody>
          <a:bodyPr wrap="square" lIns="91440" tIns="45720" rIns="91440" bIns="45720">
            <a:spAutoFit/>
          </a:bodyPr>
          <a:lstStyle/>
          <a:p>
            <a:pPr algn="ctr"/>
            <a:r>
              <a:rPr lang="sl-SI"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2-6</a:t>
            </a:r>
            <a:endParaRPr lang="sl-SI"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9" name="Pravokotnik 8"/>
          <p:cNvSpPr/>
          <p:nvPr/>
        </p:nvSpPr>
        <p:spPr>
          <a:xfrm>
            <a:off x="714347" y="1928802"/>
            <a:ext cx="1685078" cy="830997"/>
          </a:xfrm>
          <a:prstGeom prst="rect">
            <a:avLst/>
          </a:prstGeom>
          <a:noFill/>
        </p:spPr>
        <p:txBody>
          <a:bodyPr wrap="none" lIns="91440" tIns="45720" rIns="91440" bIns="45720">
            <a:spAutoFit/>
          </a:bodyPr>
          <a:lstStyle/>
          <a:p>
            <a:pPr algn="ctr"/>
            <a:r>
              <a:rPr lang="sl-SI"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6-15</a:t>
            </a:r>
            <a:endParaRPr lang="sl-SI"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0" name="Pravokotnik 9"/>
          <p:cNvSpPr/>
          <p:nvPr/>
        </p:nvSpPr>
        <p:spPr>
          <a:xfrm>
            <a:off x="357158" y="3143248"/>
            <a:ext cx="2060179" cy="830997"/>
          </a:xfrm>
          <a:prstGeom prst="rect">
            <a:avLst/>
          </a:prstGeom>
          <a:noFill/>
        </p:spPr>
        <p:txBody>
          <a:bodyPr wrap="none" lIns="91440" tIns="45720" rIns="91440" bIns="45720">
            <a:spAutoFit/>
          </a:bodyPr>
          <a:lstStyle/>
          <a:p>
            <a:pPr algn="ctr"/>
            <a:r>
              <a:rPr lang="sl-SI"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15-19</a:t>
            </a:r>
            <a:endParaRPr lang="sl-SI"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Pravokotnik 11"/>
          <p:cNvSpPr/>
          <p:nvPr/>
        </p:nvSpPr>
        <p:spPr>
          <a:xfrm>
            <a:off x="2643174" y="4286256"/>
            <a:ext cx="535785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l-SI" sz="2400" b="1" spc="50" dirty="0" smtClean="0">
                <a:ln w="11430"/>
                <a:gradFill>
                  <a:gsLst>
                    <a:gs pos="25000">
                      <a:schemeClr val="accent2">
                        <a:satMod val="155000"/>
                      </a:schemeClr>
                    </a:gs>
                    <a:gs pos="100000">
                      <a:schemeClr val="accent2">
                        <a:shade val="45000"/>
                        <a:satMod val="165000"/>
                      </a:schemeClr>
                    </a:gs>
                  </a:gsLst>
                  <a:lin ang="5400000"/>
                </a:gradFill>
              </a:rPr>
              <a:t>Matura, </a:t>
            </a:r>
            <a:r>
              <a:rPr lang="sl-SI" sz="2400" b="1" spc="50" dirty="0" err="1" smtClean="0">
                <a:ln w="11430"/>
                <a:gradFill>
                  <a:gsLst>
                    <a:gs pos="25000">
                      <a:schemeClr val="accent2">
                        <a:satMod val="155000"/>
                      </a:schemeClr>
                    </a:gs>
                    <a:gs pos="100000">
                      <a:schemeClr val="accent2">
                        <a:shade val="45000"/>
                        <a:satMod val="165000"/>
                      </a:schemeClr>
                    </a:gs>
                  </a:gsLst>
                  <a:lin ang="5400000"/>
                </a:gradFill>
              </a:rPr>
              <a:t>school</a:t>
            </a:r>
            <a:r>
              <a:rPr lang="sl-SI" sz="2400" b="1" spc="50" dirty="0" smtClean="0">
                <a:ln w="11430"/>
                <a:gradFill>
                  <a:gsLst>
                    <a:gs pos="25000">
                      <a:schemeClr val="accent2">
                        <a:satMod val="155000"/>
                      </a:schemeClr>
                    </a:gs>
                    <a:gs pos="100000">
                      <a:schemeClr val="accent2">
                        <a:shade val="45000"/>
                        <a:satMod val="165000"/>
                      </a:schemeClr>
                    </a:gs>
                  </a:gsLst>
                  <a:lin ang="5400000"/>
                </a:gradFill>
              </a:rPr>
              <a:t>-</a:t>
            </a:r>
            <a:r>
              <a:rPr lang="sl-SI" sz="2400" b="1" spc="50" dirty="0" err="1" smtClean="0">
                <a:ln w="11430"/>
                <a:gradFill>
                  <a:gsLst>
                    <a:gs pos="25000">
                      <a:schemeClr val="accent2">
                        <a:satMod val="155000"/>
                      </a:schemeClr>
                    </a:gs>
                    <a:gs pos="100000">
                      <a:schemeClr val="accent2">
                        <a:shade val="45000"/>
                        <a:satMod val="165000"/>
                      </a:schemeClr>
                    </a:gs>
                  </a:gsLst>
                  <a:lin ang="5400000"/>
                </a:gradFill>
              </a:rPr>
              <a:t>leaving</a:t>
            </a:r>
            <a:r>
              <a:rPr lang="sl-SI" sz="2400" b="1" spc="50" dirty="0" smtClean="0">
                <a:ln w="11430"/>
                <a:gradFill>
                  <a:gsLst>
                    <a:gs pos="25000">
                      <a:schemeClr val="accent2">
                        <a:satMod val="155000"/>
                      </a:schemeClr>
                    </a:gs>
                    <a:gs pos="100000">
                      <a:schemeClr val="accent2">
                        <a:shade val="45000"/>
                        <a:satMod val="165000"/>
                      </a:schemeClr>
                    </a:gs>
                  </a:gsLst>
                  <a:lin ang="5400000"/>
                </a:gradFill>
              </a:rPr>
              <a:t>  </a:t>
            </a:r>
            <a:r>
              <a:rPr lang="sl-SI" sz="2400" b="1" spc="50" dirty="0" err="1" smtClean="0">
                <a:ln w="11430"/>
                <a:gradFill>
                  <a:gsLst>
                    <a:gs pos="25000">
                      <a:schemeClr val="accent2">
                        <a:satMod val="155000"/>
                      </a:schemeClr>
                    </a:gs>
                    <a:gs pos="100000">
                      <a:schemeClr val="accent2">
                        <a:shade val="45000"/>
                        <a:satMod val="165000"/>
                      </a:schemeClr>
                    </a:gs>
                  </a:gsLst>
                  <a:lin ang="5400000"/>
                </a:gradFill>
              </a:rPr>
              <a:t>exams</a:t>
            </a:r>
            <a:endParaRPr lang="sl-SI" sz="24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14" name="Pravokotnik 13"/>
          <p:cNvSpPr/>
          <p:nvPr/>
        </p:nvSpPr>
        <p:spPr>
          <a:xfrm>
            <a:off x="3286116" y="4857760"/>
            <a:ext cx="4071966" cy="10001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200" b="1" smtClean="0">
                <a:solidFill>
                  <a:schemeClr val="tx1"/>
                </a:solidFill>
                <a:latin typeface="Comic Sans MS" pitchFamily="66" charset="0"/>
              </a:rPr>
              <a:t>university</a:t>
            </a:r>
            <a:endParaRPr lang="sl-SI" sz="3200" b="1" dirty="0" smtClean="0">
              <a:solidFill>
                <a:schemeClr val="tx1"/>
              </a:solidFill>
              <a:latin typeface="Comic Sans MS" pitchFamily="66" charset="0"/>
            </a:endParaRPr>
          </a:p>
          <a:p>
            <a:r>
              <a:rPr lang="sl-SI" dirty="0" smtClean="0">
                <a:solidFill>
                  <a:schemeClr val="tx1"/>
                </a:solidFill>
                <a:latin typeface="Comic Sans MS" pitchFamily="66" charset="0"/>
              </a:rPr>
              <a:t>(</a:t>
            </a:r>
            <a:r>
              <a:rPr lang="sl-SI" dirty="0" err="1" smtClean="0">
                <a:solidFill>
                  <a:schemeClr val="tx1"/>
                </a:solidFill>
                <a:latin typeface="Comic Sans MS" pitchFamily="66" charset="0"/>
              </a:rPr>
              <a:t>music</a:t>
            </a:r>
            <a:r>
              <a:rPr lang="sl-SI" dirty="0" smtClean="0">
                <a:solidFill>
                  <a:schemeClr val="tx1"/>
                </a:solidFill>
                <a:latin typeface="Comic Sans MS" pitchFamily="66" charset="0"/>
              </a:rPr>
              <a:t>, </a:t>
            </a:r>
            <a:r>
              <a:rPr lang="sl-SI" dirty="0" err="1" smtClean="0">
                <a:solidFill>
                  <a:schemeClr val="tx1"/>
                </a:solidFill>
                <a:latin typeface="Comic Sans MS" pitchFamily="66" charset="0"/>
              </a:rPr>
              <a:t>art</a:t>
            </a:r>
            <a:r>
              <a:rPr lang="sl-SI" dirty="0" smtClean="0">
                <a:solidFill>
                  <a:schemeClr val="tx1"/>
                </a:solidFill>
                <a:latin typeface="Comic Sans MS" pitchFamily="66" charset="0"/>
              </a:rPr>
              <a:t>, </a:t>
            </a:r>
            <a:r>
              <a:rPr lang="sl-SI" dirty="0" err="1" smtClean="0">
                <a:solidFill>
                  <a:schemeClr val="tx1"/>
                </a:solidFill>
                <a:latin typeface="Comic Sans MS" pitchFamily="66" charset="0"/>
              </a:rPr>
              <a:t>education</a:t>
            </a:r>
            <a:r>
              <a:rPr lang="sl-SI" dirty="0" smtClean="0">
                <a:solidFill>
                  <a:schemeClr val="tx1"/>
                </a:solidFill>
                <a:latin typeface="Comic Sans MS" pitchFamily="66" charset="0"/>
              </a:rPr>
              <a:t>)</a:t>
            </a:r>
            <a:endParaRPr lang="sl-SI" dirty="0">
              <a:solidFill>
                <a:schemeClr val="tx1"/>
              </a:solidFill>
              <a:latin typeface="Comic Sans MS" pitchFamily="66" charset="0"/>
            </a:endParaRPr>
          </a:p>
        </p:txBody>
      </p:sp>
      <p:sp>
        <p:nvSpPr>
          <p:cNvPr id="15" name="Pravokotnik 14"/>
          <p:cNvSpPr/>
          <p:nvPr/>
        </p:nvSpPr>
        <p:spPr>
          <a:xfrm>
            <a:off x="587677" y="4857760"/>
            <a:ext cx="1624163" cy="830997"/>
          </a:xfrm>
          <a:prstGeom prst="rect">
            <a:avLst/>
          </a:prstGeom>
          <a:noFill/>
        </p:spPr>
        <p:txBody>
          <a:bodyPr wrap="none" lIns="91440" tIns="45720" rIns="91440" bIns="45720">
            <a:spAutoFit/>
          </a:bodyPr>
          <a:lstStyle/>
          <a:p>
            <a:pPr algn="ctr"/>
            <a:r>
              <a:rPr lang="sl-SI"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19-23</a:t>
            </a:r>
            <a:endParaRPr lang="sl-SI"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anim calcmode="discrete" valueType="clr">
                                      <p:cBhvr override="childStyle">
                                        <p:cTn id="3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gtEl>
                                        <p:attrNameLst>
                                          <p:attrName>fillcolor</p:attrName>
                                        </p:attrNameLst>
                                      </p:cBhvr>
                                      <p:tavLst>
                                        <p:tav tm="0">
                                          <p:val>
                                            <p:clrVal>
                                              <a:schemeClr val="accent2"/>
                                            </p:clrVal>
                                          </p:val>
                                        </p:tav>
                                        <p:tav tm="50000">
                                          <p:val>
                                            <p:clrVal>
                                              <a:schemeClr val="hlink"/>
                                            </p:clrVal>
                                          </p:val>
                                        </p:tav>
                                      </p:tavLst>
                                    </p:anim>
                                    <p:set>
                                      <p:cBhvr>
                                        <p:cTn id="37" dur="80"/>
                                        <p:tgtEl>
                                          <p:spTgt spid="5"/>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
                                        </p:tgtEl>
                                        <p:attrNameLst>
                                          <p:attrName>style.visibility</p:attrName>
                                        </p:attrNameLst>
                                      </p:cBhvr>
                                      <p:to>
                                        <p:strVal val="visible"/>
                                      </p:to>
                                    </p:set>
                                    <p:anim calcmode="discrete" valueType="clr">
                                      <p:cBhvr override="childStyle">
                                        <p:cTn id="4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
                                        </p:tgtEl>
                                        <p:attrNameLst>
                                          <p:attrName>fillcolor</p:attrName>
                                        </p:attrNameLst>
                                      </p:cBhvr>
                                      <p:tavLst>
                                        <p:tav tm="0">
                                          <p:val>
                                            <p:clrVal>
                                              <a:schemeClr val="accent2"/>
                                            </p:clrVal>
                                          </p:val>
                                        </p:tav>
                                        <p:tav tm="50000">
                                          <p:val>
                                            <p:clrVal>
                                              <a:schemeClr val="hlink"/>
                                            </p:clrVal>
                                          </p:val>
                                        </p:tav>
                                      </p:tavLst>
                                    </p:anim>
                                    <p:set>
                                      <p:cBhvr>
                                        <p:cTn id="44" dur="80"/>
                                        <p:tgtEl>
                                          <p:spTgt spid="10"/>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6"/>
                                        </p:tgtEl>
                                        <p:attrNameLst>
                                          <p:attrName>style.visibility</p:attrName>
                                        </p:attrNameLst>
                                      </p:cBhvr>
                                      <p:to>
                                        <p:strVal val="visible"/>
                                      </p:to>
                                    </p:set>
                                    <p:anim calcmode="discrete" valueType="clr">
                                      <p:cBhvr override="childStyle">
                                        <p:cTn id="4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
                                        </p:tgtEl>
                                        <p:attrNameLst>
                                          <p:attrName>fillcolor</p:attrName>
                                        </p:attrNameLst>
                                      </p:cBhvr>
                                      <p:tavLst>
                                        <p:tav tm="0">
                                          <p:val>
                                            <p:clrVal>
                                              <a:schemeClr val="accent2"/>
                                            </p:clrVal>
                                          </p:val>
                                        </p:tav>
                                        <p:tav tm="50000">
                                          <p:val>
                                            <p:clrVal>
                                              <a:schemeClr val="hlink"/>
                                            </p:clrVal>
                                          </p:val>
                                        </p:tav>
                                      </p:tavLst>
                                    </p:anim>
                                    <p:set>
                                      <p:cBhvr>
                                        <p:cTn id="51" dur="80"/>
                                        <p:tgtEl>
                                          <p:spTgt spid="6"/>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2"/>
                                        </p:tgtEl>
                                        <p:attrNameLst>
                                          <p:attrName>style.visibility</p:attrName>
                                        </p:attrNameLst>
                                      </p:cBhvr>
                                      <p:to>
                                        <p:strVal val="visible"/>
                                      </p:to>
                                    </p:set>
                                    <p:anim calcmode="discrete" valueType="clr">
                                      <p:cBhvr override="childStyle">
                                        <p:cTn id="56"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2"/>
                                        </p:tgtEl>
                                        <p:attrNameLst>
                                          <p:attrName>fillcolor</p:attrName>
                                        </p:attrNameLst>
                                      </p:cBhvr>
                                      <p:tavLst>
                                        <p:tav tm="0">
                                          <p:val>
                                            <p:clrVal>
                                              <a:schemeClr val="accent2"/>
                                            </p:clrVal>
                                          </p:val>
                                        </p:tav>
                                        <p:tav tm="50000">
                                          <p:val>
                                            <p:clrVal>
                                              <a:schemeClr val="hlink"/>
                                            </p:clrVal>
                                          </p:val>
                                        </p:tav>
                                      </p:tavLst>
                                    </p:anim>
                                    <p:set>
                                      <p:cBhvr>
                                        <p:cTn id="58" dur="80"/>
                                        <p:tgtEl>
                                          <p:spTgt spid="12"/>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5"/>
                                        </p:tgtEl>
                                        <p:attrNameLst>
                                          <p:attrName>style.visibility</p:attrName>
                                        </p:attrNameLst>
                                      </p:cBhvr>
                                      <p:to>
                                        <p:strVal val="visible"/>
                                      </p:to>
                                    </p:set>
                                    <p:anim calcmode="discrete" valueType="clr">
                                      <p:cBhvr override="childStyle">
                                        <p:cTn id="6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5"/>
                                        </p:tgtEl>
                                        <p:attrNameLst>
                                          <p:attrName>fillcolor</p:attrName>
                                        </p:attrNameLst>
                                      </p:cBhvr>
                                      <p:tavLst>
                                        <p:tav tm="0">
                                          <p:val>
                                            <p:clrVal>
                                              <a:schemeClr val="accent2"/>
                                            </p:clrVal>
                                          </p:val>
                                        </p:tav>
                                        <p:tav tm="50000">
                                          <p:val>
                                            <p:clrVal>
                                              <a:schemeClr val="hlink"/>
                                            </p:clrVal>
                                          </p:val>
                                        </p:tav>
                                      </p:tavLst>
                                    </p:anim>
                                    <p:set>
                                      <p:cBhvr>
                                        <p:cTn id="65" dur="80"/>
                                        <p:tgtEl>
                                          <p:spTgt spid="15"/>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4"/>
                                        </p:tgtEl>
                                        <p:attrNameLst>
                                          <p:attrName>style.visibility</p:attrName>
                                        </p:attrNameLst>
                                      </p:cBhvr>
                                      <p:to>
                                        <p:strVal val="visible"/>
                                      </p:to>
                                    </p:set>
                                    <p:anim calcmode="discrete" valueType="clr">
                                      <p:cBhvr override="childStyle">
                                        <p:cTn id="70"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4"/>
                                        </p:tgtEl>
                                        <p:attrNameLst>
                                          <p:attrName>fillcolor</p:attrName>
                                        </p:attrNameLst>
                                      </p:cBhvr>
                                      <p:tavLst>
                                        <p:tav tm="0">
                                          <p:val>
                                            <p:clrVal>
                                              <a:schemeClr val="accent2"/>
                                            </p:clrVal>
                                          </p:val>
                                        </p:tav>
                                        <p:tav tm="50000">
                                          <p:val>
                                            <p:clrVal>
                                              <a:schemeClr val="hlink"/>
                                            </p:clrVal>
                                          </p:val>
                                        </p:tav>
                                      </p:tavLst>
                                    </p:anim>
                                    <p:set>
                                      <p:cBhvr>
                                        <p:cTn id="72"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p:bldP spid="9" grpId="0"/>
      <p:bldP spid="10" grpId="0"/>
      <p:bldP spid="12" grpId="0"/>
      <p:bldP spid="14"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78098"/>
          </a:xfrm>
        </p:spPr>
        <p:txBody>
          <a:bodyPr/>
          <a:lstStyle/>
          <a:p>
            <a:pPr eaLnBrk="1" fontAlgn="auto" hangingPunct="1">
              <a:spcAft>
                <a:spcPts val="0"/>
              </a:spcAft>
              <a:defRPr/>
            </a:pPr>
            <a:r>
              <a:rPr lang="sl-SI" dirty="0" smtClean="0"/>
              <a:t>School Buses</a:t>
            </a:r>
            <a:endParaRPr lang="sl-SI" dirty="0"/>
          </a:p>
        </p:txBody>
      </p:sp>
      <p:sp>
        <p:nvSpPr>
          <p:cNvPr id="7" name="Content Placeholder 6"/>
          <p:cNvSpPr>
            <a:spLocks noGrp="1"/>
          </p:cNvSpPr>
          <p:nvPr>
            <p:ph sz="half" idx="1"/>
          </p:nvPr>
        </p:nvSpPr>
        <p:spPr>
          <a:xfrm>
            <a:off x="457200" y="1052513"/>
            <a:ext cx="7859713" cy="1512887"/>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Children often take school buses (provided by the school at little or no cost to parents) or public transportation to get them from home to school and back.</a:t>
            </a:r>
            <a:endParaRPr lang="sl-SI" dirty="0"/>
          </a:p>
        </p:txBody>
      </p:sp>
      <p:pic>
        <p:nvPicPr>
          <p:cNvPr id="11268" name="Content Placeholder 8" descr="3UgI4BS.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2124075" y="2420938"/>
            <a:ext cx="5105400" cy="3829050"/>
          </a:xfrm>
        </p:spPr>
      </p:pic>
    </p:spTree>
    <p:extLst>
      <p:ext uri="{BB962C8B-B14F-4D97-AF65-F5344CB8AC3E}">
        <p14:creationId xmlns:p14="http://schemas.microsoft.com/office/powerpoint/2010/main" xmlns="" val="21326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eaLnBrk="1" fontAlgn="auto" hangingPunct="1">
              <a:spcAft>
                <a:spcPts val="0"/>
              </a:spcAft>
              <a:defRPr/>
            </a:pPr>
            <a:r>
              <a:rPr lang="sl-SI" dirty="0" smtClean="0"/>
              <a:t>Report Cards</a:t>
            </a:r>
            <a:endParaRPr lang="sl-SI" dirty="0"/>
          </a:p>
        </p:txBody>
      </p:sp>
      <p:sp>
        <p:nvSpPr>
          <p:cNvPr id="3" name="Content Placeholder 2"/>
          <p:cNvSpPr>
            <a:spLocks noGrp="1"/>
          </p:cNvSpPr>
          <p:nvPr>
            <p:ph sz="half" idx="1"/>
          </p:nvPr>
        </p:nvSpPr>
        <p:spPr>
          <a:xfrm>
            <a:off x="457200" y="1268413"/>
            <a:ext cx="8147050" cy="1655762"/>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Report cards tell you how your child is performing in school. Depending on the province or territory in which you live, your child will receive a report card three to four times a year.</a:t>
            </a:r>
            <a:endParaRPr lang="sl-SI" dirty="0"/>
          </a:p>
        </p:txBody>
      </p:sp>
      <p:pic>
        <p:nvPicPr>
          <p:cNvPr id="13316" name="Content Placeholder 4" descr="you_shall_not_pass-e1330281460317.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2843213" y="2852738"/>
            <a:ext cx="3457575" cy="3455987"/>
          </a:xfrm>
        </p:spPr>
      </p:pic>
    </p:spTree>
    <p:extLst>
      <p:ext uri="{BB962C8B-B14F-4D97-AF65-F5344CB8AC3E}">
        <p14:creationId xmlns:p14="http://schemas.microsoft.com/office/powerpoint/2010/main" xmlns="" val="214943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l-SI" dirty="0" smtClean="0"/>
              <a:t>Extra-Curricular Activities</a:t>
            </a:r>
            <a:endParaRPr lang="sl-SI" dirty="0"/>
          </a:p>
        </p:txBody>
      </p:sp>
      <p:sp>
        <p:nvSpPr>
          <p:cNvPr id="14339" name="Content Placeholder 2"/>
          <p:cNvSpPr>
            <a:spLocks noGrp="1"/>
          </p:cNvSpPr>
          <p:nvPr>
            <p:ph sz="half" idx="1"/>
          </p:nvPr>
        </p:nvSpPr>
        <p:spPr/>
        <p:txBody>
          <a:bodyPr/>
          <a:lstStyle/>
          <a:p>
            <a:pPr eaLnBrk="1" hangingPunct="1"/>
            <a:r>
              <a:rPr lang="en-US" altLang="sl-SI" smtClean="0"/>
              <a:t>Extra-curricular activities are activities that take place outside of school hours—before school, after school or during lunch. These activities may include sports, hobbies, travel, leadership, arts or volunteer work.</a:t>
            </a:r>
            <a:endParaRPr lang="sl-SI" altLang="sl-SI" smtClean="0"/>
          </a:p>
        </p:txBody>
      </p:sp>
      <p:pic>
        <p:nvPicPr>
          <p:cNvPr id="14340" name="Content Placeholder 4" descr="hobbies-leisure-brain-grow-growth-extracurricular-activities-jmp070926l.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572000" y="1196975"/>
            <a:ext cx="3816350" cy="5170488"/>
          </a:xfrm>
        </p:spPr>
      </p:pic>
    </p:spTree>
    <p:extLst>
      <p:ext uri="{BB962C8B-B14F-4D97-AF65-F5344CB8AC3E}">
        <p14:creationId xmlns:p14="http://schemas.microsoft.com/office/powerpoint/2010/main" xmlns="" val="287607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eaLnBrk="1" fontAlgn="auto" hangingPunct="1">
              <a:spcAft>
                <a:spcPts val="0"/>
              </a:spcAft>
              <a:defRPr/>
            </a:pPr>
            <a:r>
              <a:rPr lang="sl-SI" dirty="0" smtClean="0"/>
              <a:t>School Boards</a:t>
            </a:r>
            <a:endParaRPr lang="sl-SI" dirty="0"/>
          </a:p>
        </p:txBody>
      </p:sp>
      <p:sp>
        <p:nvSpPr>
          <p:cNvPr id="15363" name="Content Placeholder 3"/>
          <p:cNvSpPr>
            <a:spLocks noGrp="1"/>
          </p:cNvSpPr>
          <p:nvPr>
            <p:ph idx="1"/>
          </p:nvPr>
        </p:nvSpPr>
        <p:spPr>
          <a:xfrm>
            <a:off x="457200" y="1557338"/>
            <a:ext cx="5554663" cy="4392612"/>
          </a:xfrm>
        </p:spPr>
        <p:txBody>
          <a:bodyPr/>
          <a:lstStyle/>
          <a:p>
            <a:pPr eaLnBrk="1" hangingPunct="1"/>
            <a:r>
              <a:rPr lang="en-US" altLang="sl-SI" smtClean="0"/>
              <a:t>School boards govern the work of public schools from nursery school to high school. Each public school in Canada belongs to a school board. Each private school decides on its own how it will run.</a:t>
            </a:r>
            <a:r>
              <a:rPr lang="sl-SI" altLang="sl-SI" smtClean="0"/>
              <a:t/>
            </a:r>
            <a:br>
              <a:rPr lang="sl-SI" altLang="sl-SI" smtClean="0"/>
            </a:br>
            <a:endParaRPr lang="en-US" altLang="sl-SI" smtClean="0"/>
          </a:p>
          <a:p>
            <a:pPr eaLnBrk="1" hangingPunct="1"/>
            <a:endParaRPr lang="sl-SI" altLang="sl-SI" smtClean="0"/>
          </a:p>
        </p:txBody>
      </p:sp>
      <p:pic>
        <p:nvPicPr>
          <p:cNvPr id="15364" name="Content Placeholder 3" descr="education-funny-school-text-words-Favim_com-287609-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788" y="3933825"/>
            <a:ext cx="2159000"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656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7512"/>
          </a:xfrm>
        </p:spPr>
        <p:txBody>
          <a:bodyPr>
            <a:normAutofit fontScale="90000"/>
          </a:bodyPr>
          <a:lstStyle/>
          <a:p>
            <a:pPr eaLnBrk="1" fontAlgn="auto" hangingPunct="1">
              <a:spcAft>
                <a:spcPts val="0"/>
              </a:spcAft>
              <a:defRPr/>
            </a:pPr>
            <a:endParaRPr lang="sl-SI" dirty="0"/>
          </a:p>
        </p:txBody>
      </p:sp>
      <p:sp>
        <p:nvSpPr>
          <p:cNvPr id="16387" name="Content Placeholder 4"/>
          <p:cNvSpPr>
            <a:spLocks noGrp="1"/>
          </p:cNvSpPr>
          <p:nvPr>
            <p:ph idx="1"/>
          </p:nvPr>
        </p:nvSpPr>
        <p:spPr>
          <a:xfrm>
            <a:off x="457200" y="836613"/>
            <a:ext cx="8229600" cy="4824412"/>
          </a:xfrm>
        </p:spPr>
        <p:txBody>
          <a:bodyPr/>
          <a:lstStyle/>
          <a:p>
            <a:pPr eaLnBrk="1" hangingPunct="1"/>
            <a:r>
              <a:rPr lang="en-US" altLang="sl-SI" smtClean="0"/>
              <a:t>School board trustees are people elected to set policies about how public schools will operate. </a:t>
            </a:r>
            <a:endParaRPr lang="sl-SI" altLang="sl-SI" smtClean="0"/>
          </a:p>
          <a:p>
            <a:pPr eaLnBrk="1" hangingPunct="1"/>
            <a:endParaRPr lang="sl-SI" altLang="sl-SI" smtClean="0"/>
          </a:p>
          <a:p>
            <a:pPr eaLnBrk="1" hangingPunct="1"/>
            <a:r>
              <a:rPr lang="en-US" altLang="sl-SI" smtClean="0"/>
              <a:t>Trustees hold meetings with the public to tell them of any plans that concern the schools. At these meetings, community members are welcome to voice their concerns about the school, the public school system or anything else about their children’s education.</a:t>
            </a:r>
          </a:p>
          <a:p>
            <a:pPr eaLnBrk="1" hangingPunct="1"/>
            <a:endParaRPr lang="sl-SI" altLang="sl-SI" smtClean="0"/>
          </a:p>
        </p:txBody>
      </p:sp>
    </p:spTree>
    <p:extLst>
      <p:ext uri="{BB962C8B-B14F-4D97-AF65-F5344CB8AC3E}">
        <p14:creationId xmlns:p14="http://schemas.microsoft.com/office/powerpoint/2010/main" xmlns="" val="151868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eaLnBrk="1" fontAlgn="auto" hangingPunct="1">
              <a:spcAft>
                <a:spcPts val="0"/>
              </a:spcAft>
              <a:defRPr/>
            </a:pPr>
            <a:r>
              <a:rPr lang="sl-SI" dirty="0" smtClean="0"/>
              <a:t>Post-Secondary Education</a:t>
            </a:r>
            <a:endParaRPr lang="sl-SI" dirty="0"/>
          </a:p>
        </p:txBody>
      </p:sp>
      <p:pic>
        <p:nvPicPr>
          <p:cNvPr id="17411" name="Content Placeholder 3" descr="university.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403350" y="1196975"/>
            <a:ext cx="6408738" cy="5067300"/>
          </a:xfrm>
        </p:spPr>
      </p:pic>
    </p:spTree>
    <p:extLst>
      <p:ext uri="{BB962C8B-B14F-4D97-AF65-F5344CB8AC3E}">
        <p14:creationId xmlns:p14="http://schemas.microsoft.com/office/powerpoint/2010/main" xmlns="" val="130052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612"/>
          </a:xfrm>
        </p:spPr>
        <p:txBody>
          <a:bodyPr>
            <a:normAutofit fontScale="90000"/>
          </a:bodyPr>
          <a:lstStyle/>
          <a:p>
            <a:pPr eaLnBrk="1" fontAlgn="auto" hangingPunct="1">
              <a:spcAft>
                <a:spcPts val="0"/>
              </a:spcAft>
              <a:defRPr/>
            </a:pPr>
            <a:endParaRPr lang="sl-SI" dirty="0"/>
          </a:p>
        </p:txBody>
      </p:sp>
      <p:sp>
        <p:nvSpPr>
          <p:cNvPr id="18435" name="Content Placeholder 2"/>
          <p:cNvSpPr>
            <a:spLocks noGrp="1"/>
          </p:cNvSpPr>
          <p:nvPr>
            <p:ph idx="1"/>
          </p:nvPr>
        </p:nvSpPr>
        <p:spPr>
          <a:xfrm>
            <a:off x="457200" y="765175"/>
            <a:ext cx="8229600" cy="5543550"/>
          </a:xfrm>
        </p:spPr>
        <p:txBody>
          <a:bodyPr/>
          <a:lstStyle/>
          <a:p>
            <a:pPr eaLnBrk="1" hangingPunct="1"/>
            <a:r>
              <a:rPr lang="sl-SI" altLang="sl-SI" b="1" u="sng" smtClean="0"/>
              <a:t>College: </a:t>
            </a:r>
            <a:r>
              <a:rPr lang="sl-SI" altLang="sl-SI" smtClean="0"/>
              <a:t>community college, technical school, applied arts, applied science school (certificates, diplomas, associate degrees, bachelor’s degrees...) </a:t>
            </a:r>
            <a:br>
              <a:rPr lang="sl-SI" altLang="sl-SI" smtClean="0"/>
            </a:br>
            <a:endParaRPr lang="sl-SI" altLang="sl-SI" smtClean="0"/>
          </a:p>
          <a:p>
            <a:pPr eaLnBrk="1" hangingPunct="1"/>
            <a:r>
              <a:rPr lang="sl-SI" altLang="sl-SI" b="1" u="sng" smtClean="0"/>
              <a:t>University: </a:t>
            </a:r>
            <a:r>
              <a:rPr lang="sl-SI" altLang="sl-SI" smtClean="0"/>
              <a:t>undergraduate and postgraguate education (academic degrees in a variety of subjects)</a:t>
            </a:r>
            <a:br>
              <a:rPr lang="sl-SI" altLang="sl-SI" smtClean="0"/>
            </a:br>
            <a:endParaRPr lang="sl-SI" altLang="sl-SI" smtClean="0"/>
          </a:p>
          <a:p>
            <a:pPr eaLnBrk="1" hangingPunct="1"/>
            <a:r>
              <a:rPr lang="sl-SI" altLang="sl-SI" b="1" u="sng" smtClean="0"/>
              <a:t>Graduate School: </a:t>
            </a:r>
            <a:r>
              <a:rPr lang="sl-SI" altLang="sl-SI" smtClean="0"/>
              <a:t>academic certificates, diplomas and degrees (i.e. Master’s Degree,  Ph. D)</a:t>
            </a:r>
          </a:p>
        </p:txBody>
      </p:sp>
    </p:spTree>
    <p:extLst>
      <p:ext uri="{BB962C8B-B14F-4D97-AF65-F5344CB8AC3E}">
        <p14:creationId xmlns:p14="http://schemas.microsoft.com/office/powerpoint/2010/main" xmlns="" val="218994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eaLnBrk="1" hangingPunct="1">
              <a:defRPr/>
            </a:pPr>
            <a:r>
              <a:rPr lang="sl-SI" dirty="0" smtClean="0"/>
              <a:t>A worldwide truth...</a:t>
            </a:r>
            <a:endParaRPr lang="sl-SI" dirty="0"/>
          </a:p>
        </p:txBody>
      </p:sp>
      <p:pic>
        <p:nvPicPr>
          <p:cNvPr id="19459" name="Content Placeholder 3" descr="imagesQRGYGI48.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116013" y="1196975"/>
            <a:ext cx="7056437" cy="4949825"/>
          </a:xfrm>
        </p:spPr>
      </p:pic>
    </p:spTree>
    <p:extLst>
      <p:ext uri="{BB962C8B-B14F-4D97-AF65-F5344CB8AC3E}">
        <p14:creationId xmlns:p14="http://schemas.microsoft.com/office/powerpoint/2010/main" xmlns="" val="26527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l-SI" dirty="0" smtClean="0"/>
              <a:t>Sources:</a:t>
            </a:r>
            <a:endParaRPr lang="sl-SI" dirty="0"/>
          </a:p>
        </p:txBody>
      </p:sp>
      <p:sp>
        <p:nvSpPr>
          <p:cNvPr id="20483" name="Content Placeholder 2"/>
          <p:cNvSpPr>
            <a:spLocks noGrp="1"/>
          </p:cNvSpPr>
          <p:nvPr>
            <p:ph idx="1"/>
          </p:nvPr>
        </p:nvSpPr>
        <p:spPr/>
        <p:txBody>
          <a:bodyPr/>
          <a:lstStyle/>
          <a:p>
            <a:pPr eaLnBrk="1" hangingPunct="1"/>
            <a:r>
              <a:rPr lang="sl-SI" altLang="sl-SI" smtClean="0"/>
              <a:t>http://www.cic.gc.ca/english/newcomers/before-education-schools.asp</a:t>
            </a:r>
          </a:p>
          <a:p>
            <a:pPr eaLnBrk="1" hangingPunct="1"/>
            <a:endParaRPr lang="sl-SI" altLang="sl-SI" smtClean="0"/>
          </a:p>
          <a:p>
            <a:pPr eaLnBrk="1" hangingPunct="1"/>
            <a:r>
              <a:rPr lang="sl-SI" altLang="sl-SI" smtClean="0"/>
              <a:t>http://www.cic.gc.ca/english/newcomers/before-education-classroom.asp</a:t>
            </a:r>
          </a:p>
        </p:txBody>
      </p:sp>
    </p:spTree>
    <p:extLst>
      <p:ext uri="{BB962C8B-B14F-4D97-AF65-F5344CB8AC3E}">
        <p14:creationId xmlns:p14="http://schemas.microsoft.com/office/powerpoint/2010/main" xmlns="" val="44645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2214546" y="142852"/>
            <a:ext cx="6427233" cy="928694"/>
          </a:xfrm>
          <a:prstGeom prst="rect">
            <a:avLst/>
          </a:prstGeom>
          <a:noFill/>
        </p:spPr>
        <p:txBody>
          <a:bodyPr wrap="square" lIns="91440" tIns="45720" rIns="91440" bIns="45720">
            <a:spAutoFit/>
          </a:bodyPr>
          <a:lstStyle/>
          <a:p>
            <a:pPr algn="ctr"/>
            <a:r>
              <a:rPr lang="sl-SI" sz="5400" b="1"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British</a:t>
            </a:r>
            <a:r>
              <a:rPr lang="sl-SI" sz="54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t>
            </a:r>
            <a:r>
              <a:rPr lang="sl-SI" sz="5400" b="1"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school</a:t>
            </a:r>
            <a:r>
              <a:rPr lang="sl-SI" sz="54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t>
            </a:r>
            <a:r>
              <a:rPr lang="sl-SI" sz="5400" b="1"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system</a:t>
            </a:r>
            <a:endParaRPr lang="sl-SI"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 name="Pravokotnik 5"/>
          <p:cNvSpPr/>
          <p:nvPr/>
        </p:nvSpPr>
        <p:spPr>
          <a:xfrm>
            <a:off x="2643174" y="1000108"/>
            <a:ext cx="5357850" cy="78581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err="1" smtClean="0">
                <a:solidFill>
                  <a:prstClr val="black"/>
                </a:solidFill>
                <a:latin typeface="Comic Sans MS" pitchFamily="66" charset="0"/>
              </a:rPr>
              <a:t>creche</a:t>
            </a:r>
            <a:r>
              <a:rPr lang="sl-SI" sz="2400" b="1" dirty="0" smtClean="0">
                <a:solidFill>
                  <a:prstClr val="black"/>
                </a:solidFill>
                <a:latin typeface="Comic Sans MS" pitchFamily="66" charset="0"/>
              </a:rPr>
              <a:t>,</a:t>
            </a:r>
            <a:r>
              <a:rPr lang="sl-SI" sz="2400" b="1" dirty="0" err="1" smtClean="0">
                <a:solidFill>
                  <a:prstClr val="black"/>
                </a:solidFill>
                <a:latin typeface="Comic Sans MS" pitchFamily="66" charset="0"/>
              </a:rPr>
              <a:t>nursery</a:t>
            </a:r>
            <a:r>
              <a:rPr lang="sl-SI" sz="2400" b="1" dirty="0" smtClean="0">
                <a:solidFill>
                  <a:prstClr val="black"/>
                </a:solidFill>
                <a:latin typeface="Comic Sans MS" pitchFamily="66" charset="0"/>
              </a:rPr>
              <a:t> </a:t>
            </a:r>
            <a:r>
              <a:rPr lang="sl-SI" sz="2400" b="1" dirty="0" err="1" smtClean="0">
                <a:solidFill>
                  <a:prstClr val="black"/>
                </a:solidFill>
                <a:latin typeface="Comic Sans MS" pitchFamily="66" charset="0"/>
              </a:rPr>
              <a:t>school</a:t>
            </a:r>
            <a:endParaRPr lang="sl-SI" sz="2400" b="1" dirty="0">
              <a:solidFill>
                <a:prstClr val="black"/>
              </a:solidFill>
              <a:latin typeface="Comic Sans MS" pitchFamily="66" charset="0"/>
            </a:endParaRPr>
          </a:p>
        </p:txBody>
      </p:sp>
      <p:sp>
        <p:nvSpPr>
          <p:cNvPr id="7" name="Pravokotnik 6"/>
          <p:cNvSpPr/>
          <p:nvPr/>
        </p:nvSpPr>
        <p:spPr>
          <a:xfrm>
            <a:off x="2643174" y="1928802"/>
            <a:ext cx="5357850"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err="1" smtClean="0">
                <a:solidFill>
                  <a:prstClr val="black"/>
                </a:solidFill>
                <a:latin typeface="Comic Sans MS" pitchFamily="66" charset="0"/>
              </a:rPr>
              <a:t>primary</a:t>
            </a:r>
            <a:r>
              <a:rPr lang="sl-SI" sz="3200" b="1" dirty="0" smtClean="0">
                <a:solidFill>
                  <a:prstClr val="black"/>
                </a:solidFill>
                <a:latin typeface="Comic Sans MS" pitchFamily="66" charset="0"/>
              </a:rPr>
              <a:t> </a:t>
            </a:r>
            <a:r>
              <a:rPr lang="sl-SI" sz="3200" b="1" dirty="0" err="1" smtClean="0">
                <a:solidFill>
                  <a:prstClr val="black"/>
                </a:solidFill>
                <a:latin typeface="Comic Sans MS" pitchFamily="66" charset="0"/>
              </a:rPr>
              <a:t>school</a:t>
            </a:r>
            <a:endParaRPr lang="sl-SI" sz="3200" b="1" dirty="0">
              <a:solidFill>
                <a:srgbClr val="FFFF00"/>
              </a:solidFill>
              <a:latin typeface="Comic Sans MS" pitchFamily="66" charset="0"/>
            </a:endParaRPr>
          </a:p>
        </p:txBody>
      </p:sp>
      <p:sp>
        <p:nvSpPr>
          <p:cNvPr id="8" name="Pravokotnik 7"/>
          <p:cNvSpPr/>
          <p:nvPr/>
        </p:nvSpPr>
        <p:spPr>
          <a:xfrm>
            <a:off x="2643174" y="3000372"/>
            <a:ext cx="5357850" cy="10715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err="1">
                <a:solidFill>
                  <a:prstClr val="black"/>
                </a:solidFill>
                <a:latin typeface="Comic Sans MS" pitchFamily="66" charset="0"/>
              </a:rPr>
              <a:t>s</a:t>
            </a:r>
            <a:r>
              <a:rPr lang="sl-SI" sz="3200" b="1" dirty="0" err="1" smtClean="0">
                <a:solidFill>
                  <a:prstClr val="black"/>
                </a:solidFill>
                <a:latin typeface="Comic Sans MS" pitchFamily="66" charset="0"/>
              </a:rPr>
              <a:t>econdary</a:t>
            </a:r>
            <a:r>
              <a:rPr lang="sl-SI" sz="3200" b="1" dirty="0" smtClean="0">
                <a:solidFill>
                  <a:prstClr val="black"/>
                </a:solidFill>
                <a:latin typeface="Comic Sans MS" pitchFamily="66" charset="0"/>
              </a:rPr>
              <a:t> </a:t>
            </a:r>
            <a:r>
              <a:rPr lang="sl-SI" sz="3200" b="1" dirty="0" err="1" smtClean="0">
                <a:solidFill>
                  <a:prstClr val="black"/>
                </a:solidFill>
                <a:latin typeface="Comic Sans MS" pitchFamily="66" charset="0"/>
              </a:rPr>
              <a:t>school</a:t>
            </a:r>
            <a:endParaRPr lang="sl-SI" sz="3200" b="1" dirty="0">
              <a:solidFill>
                <a:prstClr val="black"/>
              </a:solidFill>
              <a:latin typeface="Comic Sans MS" pitchFamily="66" charset="0"/>
            </a:endParaRPr>
          </a:p>
        </p:txBody>
      </p:sp>
      <p:sp>
        <p:nvSpPr>
          <p:cNvPr id="9" name="Pravokotnik 8"/>
          <p:cNvSpPr/>
          <p:nvPr/>
        </p:nvSpPr>
        <p:spPr>
          <a:xfrm>
            <a:off x="2571736" y="4572008"/>
            <a:ext cx="2643206" cy="8572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2400" b="1" dirty="0" smtClean="0">
              <a:solidFill>
                <a:prstClr val="black"/>
              </a:solidFill>
              <a:latin typeface="Comic Sans MS" pitchFamily="66" charset="0"/>
            </a:endParaRPr>
          </a:p>
          <a:p>
            <a:r>
              <a:rPr lang="sl-SI" sz="2400" b="1" smtClean="0">
                <a:solidFill>
                  <a:prstClr val="black"/>
                </a:solidFill>
                <a:latin typeface="Comic Sans MS" pitchFamily="66" charset="0"/>
              </a:rPr>
              <a:t> Preparing</a:t>
            </a:r>
            <a:r>
              <a:rPr lang="sl-SI" sz="2400" b="1" dirty="0" smtClean="0">
                <a:solidFill>
                  <a:prstClr val="black"/>
                </a:solidFill>
                <a:latin typeface="Comic Sans MS" pitchFamily="66" charset="0"/>
              </a:rPr>
              <a:t> </a:t>
            </a:r>
            <a:r>
              <a:rPr lang="sl-SI" sz="2400" b="1" dirty="0" err="1" smtClean="0">
                <a:solidFill>
                  <a:prstClr val="black"/>
                </a:solidFill>
                <a:latin typeface="Comic Sans MS" pitchFamily="66" charset="0"/>
              </a:rPr>
              <a:t>for</a:t>
            </a:r>
            <a:endParaRPr lang="sl-SI" sz="2400" b="1" dirty="0" smtClean="0">
              <a:solidFill>
                <a:prstClr val="black"/>
              </a:solidFill>
              <a:latin typeface="Comic Sans MS" pitchFamily="66" charset="0"/>
            </a:endParaRPr>
          </a:p>
          <a:p>
            <a:r>
              <a:rPr lang="sl-SI" sz="2400" b="1" dirty="0" smtClean="0">
                <a:solidFill>
                  <a:prstClr val="black"/>
                </a:solidFill>
                <a:latin typeface="Comic Sans MS" pitchFamily="66" charset="0"/>
              </a:rPr>
              <a:t>  </a:t>
            </a:r>
            <a:r>
              <a:rPr lang="sl-SI" sz="2400" b="1" dirty="0" err="1" smtClean="0">
                <a:solidFill>
                  <a:prstClr val="black"/>
                </a:solidFill>
                <a:latin typeface="Comic Sans MS" pitchFamily="66" charset="0"/>
              </a:rPr>
              <a:t>university</a:t>
            </a:r>
            <a:endParaRPr lang="sl-SI" sz="2400" b="1" dirty="0" smtClean="0">
              <a:solidFill>
                <a:prstClr val="black"/>
              </a:solidFill>
              <a:latin typeface="Comic Sans MS" pitchFamily="66" charset="0"/>
            </a:endParaRPr>
          </a:p>
          <a:p>
            <a:pPr algn="ctr"/>
            <a:r>
              <a:rPr lang="sl-SI" sz="2400" b="1" dirty="0" smtClean="0">
                <a:solidFill>
                  <a:prstClr val="black"/>
                </a:solidFill>
                <a:latin typeface="Comic Sans MS" pitchFamily="66" charset="0"/>
              </a:rPr>
              <a:t> </a:t>
            </a:r>
            <a:endParaRPr lang="sl-SI" sz="2400" b="1" dirty="0">
              <a:solidFill>
                <a:prstClr val="black"/>
              </a:solidFill>
              <a:latin typeface="Comic Sans MS" pitchFamily="66" charset="0"/>
            </a:endParaRPr>
          </a:p>
        </p:txBody>
      </p:sp>
      <p:sp>
        <p:nvSpPr>
          <p:cNvPr id="10" name="Pravokotnik 9"/>
          <p:cNvSpPr/>
          <p:nvPr/>
        </p:nvSpPr>
        <p:spPr>
          <a:xfrm>
            <a:off x="357158" y="1142984"/>
            <a:ext cx="2285985" cy="830997"/>
          </a:xfrm>
          <a:prstGeom prst="rect">
            <a:avLst/>
          </a:prstGeom>
          <a:noFill/>
        </p:spPr>
        <p:txBody>
          <a:bodyPr wrap="square" lIns="91440" tIns="45720" rIns="91440" bIns="45720">
            <a:spAutoFit/>
          </a:bodyPr>
          <a:lstStyle/>
          <a:p>
            <a:pPr algn="ctr"/>
            <a:r>
              <a:rPr lang="sl-SI" sz="4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omic Sans MS" pitchFamily="66" charset="0"/>
              </a:rPr>
              <a:t>2-5</a:t>
            </a:r>
            <a:endParaRPr lang="sl-SI" sz="4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omic Sans MS" pitchFamily="66" charset="0"/>
            </a:endParaRPr>
          </a:p>
        </p:txBody>
      </p:sp>
      <p:sp>
        <p:nvSpPr>
          <p:cNvPr id="11" name="Pravokotnik 10"/>
          <p:cNvSpPr/>
          <p:nvPr/>
        </p:nvSpPr>
        <p:spPr>
          <a:xfrm>
            <a:off x="714348" y="1928802"/>
            <a:ext cx="1685077" cy="830997"/>
          </a:xfrm>
          <a:prstGeom prst="rect">
            <a:avLst/>
          </a:prstGeom>
          <a:noFill/>
        </p:spPr>
        <p:txBody>
          <a:bodyPr wrap="none" lIns="91440" tIns="45720" rIns="91440" bIns="45720">
            <a:spAutoFit/>
          </a:bodyPr>
          <a:lstStyle/>
          <a:p>
            <a:pPr algn="ctr"/>
            <a:r>
              <a:rPr lang="sl-SI" sz="4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omic Sans MS" pitchFamily="66" charset="0"/>
              </a:rPr>
              <a:t>5-11</a:t>
            </a:r>
            <a:endParaRPr lang="sl-SI" sz="48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2" name="Pravokotnik 11"/>
          <p:cNvSpPr/>
          <p:nvPr/>
        </p:nvSpPr>
        <p:spPr>
          <a:xfrm>
            <a:off x="357158" y="3143248"/>
            <a:ext cx="2060179" cy="830997"/>
          </a:xfrm>
          <a:prstGeom prst="rect">
            <a:avLst/>
          </a:prstGeom>
          <a:noFill/>
        </p:spPr>
        <p:txBody>
          <a:bodyPr wrap="none" lIns="91440" tIns="45720" rIns="91440" bIns="45720">
            <a:spAutoFit/>
          </a:bodyPr>
          <a:lstStyle/>
          <a:p>
            <a:pPr algn="ctr"/>
            <a:r>
              <a:rPr lang="sl-SI" sz="4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omic Sans MS" pitchFamily="66" charset="0"/>
              </a:rPr>
              <a:t>11-16</a:t>
            </a:r>
            <a:endParaRPr lang="sl-SI" sz="4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13" name="Pravokotnik 12"/>
          <p:cNvSpPr/>
          <p:nvPr/>
        </p:nvSpPr>
        <p:spPr>
          <a:xfrm>
            <a:off x="428596" y="4572008"/>
            <a:ext cx="2060180" cy="830997"/>
          </a:xfrm>
          <a:prstGeom prst="rect">
            <a:avLst/>
          </a:prstGeom>
          <a:noFill/>
        </p:spPr>
        <p:txBody>
          <a:bodyPr wrap="none" lIns="91440" tIns="45720" rIns="91440" bIns="45720">
            <a:spAutoFit/>
          </a:bodyPr>
          <a:lstStyle/>
          <a:p>
            <a:pPr algn="ctr"/>
            <a:r>
              <a:rPr lang="sl-SI" sz="4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omic Sans MS" pitchFamily="66" charset="0"/>
              </a:rPr>
              <a:t>16-18</a:t>
            </a:r>
            <a:endParaRPr lang="sl-SI" sz="4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omic Sans MS" pitchFamily="66" charset="0"/>
            </a:endParaRPr>
          </a:p>
        </p:txBody>
      </p:sp>
      <p:sp>
        <p:nvSpPr>
          <p:cNvPr id="14" name="Pravokotnik 13"/>
          <p:cNvSpPr/>
          <p:nvPr/>
        </p:nvSpPr>
        <p:spPr>
          <a:xfrm>
            <a:off x="3428992" y="4143381"/>
            <a:ext cx="3929923"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l-SI" sz="2400" b="1" spc="50" dirty="0" smtClean="0">
                <a:ln w="11430"/>
                <a:gradFill>
                  <a:gsLst>
                    <a:gs pos="25000">
                      <a:srgbClr val="C0504D">
                        <a:satMod val="155000"/>
                      </a:srgbClr>
                    </a:gs>
                    <a:gs pos="100000">
                      <a:srgbClr val="C0504D">
                        <a:shade val="45000"/>
                        <a:satMod val="165000"/>
                      </a:srgbClr>
                    </a:gs>
                  </a:gsLst>
                  <a:lin ang="5400000"/>
                </a:gradFill>
              </a:rPr>
              <a:t>GCSE  /O-</a:t>
            </a:r>
            <a:r>
              <a:rPr lang="sl-SI" sz="2400" b="1" spc="50" dirty="0" err="1" smtClean="0">
                <a:ln w="11430"/>
                <a:gradFill>
                  <a:gsLst>
                    <a:gs pos="25000">
                      <a:srgbClr val="C0504D">
                        <a:satMod val="155000"/>
                      </a:srgbClr>
                    </a:gs>
                    <a:gs pos="100000">
                      <a:srgbClr val="C0504D">
                        <a:shade val="45000"/>
                        <a:satMod val="165000"/>
                      </a:srgbClr>
                    </a:gs>
                  </a:gsLst>
                  <a:lin ang="5400000"/>
                </a:gradFill>
              </a:rPr>
              <a:t>level</a:t>
            </a:r>
            <a:r>
              <a:rPr lang="sl-SI" sz="2400" b="1" spc="50" dirty="0" smtClean="0">
                <a:ln w="11430"/>
                <a:gradFill>
                  <a:gsLst>
                    <a:gs pos="25000">
                      <a:srgbClr val="C0504D">
                        <a:satMod val="155000"/>
                      </a:srgbClr>
                    </a:gs>
                    <a:gs pos="100000">
                      <a:srgbClr val="C0504D">
                        <a:shade val="45000"/>
                        <a:satMod val="165000"/>
                      </a:srgbClr>
                    </a:gs>
                  </a:gsLst>
                  <a:lin ang="5400000"/>
                </a:gradFill>
              </a:rPr>
              <a:t> </a:t>
            </a:r>
            <a:r>
              <a:rPr lang="sl-SI" sz="2400" b="1" spc="50" dirty="0" err="1" smtClean="0">
                <a:ln w="11430"/>
                <a:gradFill>
                  <a:gsLst>
                    <a:gs pos="25000">
                      <a:srgbClr val="C0504D">
                        <a:satMod val="155000"/>
                      </a:srgbClr>
                    </a:gs>
                    <a:gs pos="100000">
                      <a:srgbClr val="C0504D">
                        <a:shade val="45000"/>
                        <a:satMod val="165000"/>
                      </a:srgbClr>
                    </a:gs>
                  </a:gsLst>
                  <a:lin ang="5400000"/>
                </a:gradFill>
              </a:rPr>
              <a:t>exams</a:t>
            </a:r>
            <a:endParaRPr lang="sl-SI" sz="2400" b="1" spc="50" dirty="0">
              <a:ln w="11430"/>
              <a:gradFill>
                <a:gsLst>
                  <a:gs pos="25000">
                    <a:srgbClr val="C0504D">
                      <a:satMod val="155000"/>
                    </a:srgbClr>
                  </a:gs>
                  <a:gs pos="100000">
                    <a:srgbClr val="C0504D">
                      <a:shade val="45000"/>
                      <a:satMod val="165000"/>
                    </a:srgbClr>
                  </a:gs>
                </a:gsLst>
                <a:lin ang="5400000"/>
              </a:gradFill>
            </a:endParaRPr>
          </a:p>
        </p:txBody>
      </p:sp>
      <p:sp>
        <p:nvSpPr>
          <p:cNvPr id="16" name="Pravokotnik 15"/>
          <p:cNvSpPr/>
          <p:nvPr/>
        </p:nvSpPr>
        <p:spPr>
          <a:xfrm>
            <a:off x="2285984" y="5500702"/>
            <a:ext cx="3643338" cy="461665"/>
          </a:xfrm>
          <a:prstGeom prst="rect">
            <a:avLst/>
          </a:prstGeom>
        </p:spPr>
        <p:txBody>
          <a:bodyPr wrap="square">
            <a:spAutoFit/>
          </a:bodyPr>
          <a:lstStyle/>
          <a:p>
            <a:pPr algn="ctr"/>
            <a:r>
              <a:rPr lang="sl-SI" sz="2400" b="1" spc="50" dirty="0" smtClean="0">
                <a:ln w="11430"/>
                <a:gradFill>
                  <a:gsLst>
                    <a:gs pos="25000">
                      <a:srgbClr val="C0504D">
                        <a:satMod val="155000"/>
                      </a:srgbClr>
                    </a:gs>
                    <a:gs pos="100000">
                      <a:srgbClr val="C0504D">
                        <a:shade val="45000"/>
                        <a:satMod val="165000"/>
                      </a:srgbClr>
                    </a:gs>
                  </a:gsLst>
                  <a:lin ang="5400000"/>
                </a:gradFill>
              </a:rPr>
              <a:t>A-</a:t>
            </a:r>
            <a:r>
              <a:rPr lang="sl-SI" sz="2400" b="1" spc="50" dirty="0" err="1" smtClean="0">
                <a:ln w="11430"/>
                <a:gradFill>
                  <a:gsLst>
                    <a:gs pos="25000">
                      <a:srgbClr val="C0504D">
                        <a:satMod val="155000"/>
                      </a:srgbClr>
                    </a:gs>
                    <a:gs pos="100000">
                      <a:srgbClr val="C0504D">
                        <a:shade val="45000"/>
                        <a:satMod val="165000"/>
                      </a:srgbClr>
                    </a:gs>
                  </a:gsLst>
                  <a:lin ang="5400000"/>
                </a:gradFill>
              </a:rPr>
              <a:t>level</a:t>
            </a:r>
            <a:r>
              <a:rPr lang="sl-SI" sz="2400" b="1" spc="50" dirty="0" smtClean="0">
                <a:ln w="11430"/>
                <a:gradFill>
                  <a:gsLst>
                    <a:gs pos="25000">
                      <a:srgbClr val="C0504D">
                        <a:satMod val="155000"/>
                      </a:srgbClr>
                    </a:gs>
                    <a:gs pos="100000">
                      <a:srgbClr val="C0504D">
                        <a:shade val="45000"/>
                        <a:satMod val="165000"/>
                      </a:srgbClr>
                    </a:gs>
                  </a:gsLst>
                  <a:lin ang="5400000"/>
                </a:gradFill>
              </a:rPr>
              <a:t> </a:t>
            </a:r>
            <a:r>
              <a:rPr lang="sl-SI" sz="2400" b="1" spc="50" dirty="0" err="1" smtClean="0">
                <a:ln w="11430"/>
                <a:gradFill>
                  <a:gsLst>
                    <a:gs pos="25000">
                      <a:srgbClr val="C0504D">
                        <a:satMod val="155000"/>
                      </a:srgbClr>
                    </a:gs>
                    <a:gs pos="100000">
                      <a:srgbClr val="C0504D">
                        <a:shade val="45000"/>
                        <a:satMod val="165000"/>
                      </a:srgbClr>
                    </a:gs>
                  </a:gsLst>
                  <a:lin ang="5400000"/>
                </a:gradFill>
              </a:rPr>
              <a:t>exams</a:t>
            </a:r>
            <a:endParaRPr lang="sl-SI" sz="2400" b="1" spc="50" dirty="0">
              <a:ln w="11430"/>
              <a:gradFill>
                <a:gsLst>
                  <a:gs pos="25000">
                    <a:srgbClr val="C0504D">
                      <a:satMod val="155000"/>
                    </a:srgbClr>
                  </a:gs>
                  <a:gs pos="100000">
                    <a:srgbClr val="C0504D">
                      <a:shade val="45000"/>
                      <a:satMod val="165000"/>
                    </a:srgbClr>
                  </a:gs>
                </a:gsLst>
                <a:lin ang="5400000"/>
              </a:gradFill>
            </a:endParaRPr>
          </a:p>
        </p:txBody>
      </p:sp>
      <p:sp>
        <p:nvSpPr>
          <p:cNvPr id="18" name="Pravokotnik 17"/>
          <p:cNvSpPr/>
          <p:nvPr/>
        </p:nvSpPr>
        <p:spPr>
          <a:xfrm>
            <a:off x="2500298" y="6072206"/>
            <a:ext cx="6143668" cy="64294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200" b="1" dirty="0" err="1" smtClean="0">
                <a:solidFill>
                  <a:prstClr val="black"/>
                </a:solidFill>
                <a:latin typeface="Comic Sans MS" pitchFamily="66" charset="0"/>
              </a:rPr>
              <a:t>university</a:t>
            </a:r>
            <a:r>
              <a:rPr lang="sl-SI" sz="3200" b="1" dirty="0" smtClean="0">
                <a:solidFill>
                  <a:prstClr val="black"/>
                </a:solidFill>
                <a:latin typeface="Comic Sans MS" pitchFamily="66" charset="0"/>
              </a:rPr>
              <a:t>/</a:t>
            </a:r>
            <a:r>
              <a:rPr lang="sl-SI" sz="3200" b="1" dirty="0" err="1" smtClean="0">
                <a:solidFill>
                  <a:prstClr val="black"/>
                </a:solidFill>
                <a:latin typeface="Comic Sans MS" pitchFamily="66" charset="0"/>
              </a:rPr>
              <a:t>college</a:t>
            </a:r>
            <a:r>
              <a:rPr lang="sl-SI" dirty="0" smtClean="0">
                <a:solidFill>
                  <a:prstClr val="black"/>
                </a:solidFill>
                <a:latin typeface="Comic Sans MS" pitchFamily="66" charset="0"/>
              </a:rPr>
              <a:t>(</a:t>
            </a:r>
            <a:r>
              <a:rPr lang="sl-SI" dirty="0" err="1" smtClean="0">
                <a:solidFill>
                  <a:prstClr val="black"/>
                </a:solidFill>
                <a:latin typeface="Comic Sans MS" pitchFamily="66" charset="0"/>
              </a:rPr>
              <a:t>music</a:t>
            </a:r>
            <a:r>
              <a:rPr lang="sl-SI" dirty="0" smtClean="0">
                <a:solidFill>
                  <a:prstClr val="black"/>
                </a:solidFill>
                <a:latin typeface="Comic Sans MS" pitchFamily="66" charset="0"/>
              </a:rPr>
              <a:t>, </a:t>
            </a:r>
            <a:r>
              <a:rPr lang="sl-SI" dirty="0" err="1" smtClean="0">
                <a:solidFill>
                  <a:prstClr val="black"/>
                </a:solidFill>
                <a:latin typeface="Comic Sans MS" pitchFamily="66" charset="0"/>
              </a:rPr>
              <a:t>art</a:t>
            </a:r>
            <a:r>
              <a:rPr lang="sl-SI" dirty="0" smtClean="0">
                <a:solidFill>
                  <a:prstClr val="black"/>
                </a:solidFill>
                <a:latin typeface="Comic Sans MS" pitchFamily="66" charset="0"/>
              </a:rPr>
              <a:t>, </a:t>
            </a:r>
            <a:r>
              <a:rPr lang="sl-SI" dirty="0" err="1" smtClean="0">
                <a:solidFill>
                  <a:prstClr val="black"/>
                </a:solidFill>
                <a:latin typeface="Comic Sans MS" pitchFamily="66" charset="0"/>
              </a:rPr>
              <a:t>education</a:t>
            </a:r>
            <a:r>
              <a:rPr lang="sl-SI" dirty="0" smtClean="0">
                <a:solidFill>
                  <a:prstClr val="black"/>
                </a:solidFill>
                <a:latin typeface="Comic Sans MS" pitchFamily="66" charset="0"/>
              </a:rPr>
              <a:t>)</a:t>
            </a:r>
            <a:endParaRPr lang="sl-SI" dirty="0">
              <a:solidFill>
                <a:prstClr val="black"/>
              </a:solidFill>
              <a:latin typeface="Comic Sans MS" pitchFamily="66" charset="0"/>
            </a:endParaRPr>
          </a:p>
        </p:txBody>
      </p:sp>
      <p:sp>
        <p:nvSpPr>
          <p:cNvPr id="20" name="Pravokotnik 19"/>
          <p:cNvSpPr/>
          <p:nvPr/>
        </p:nvSpPr>
        <p:spPr>
          <a:xfrm>
            <a:off x="0" y="6027003"/>
            <a:ext cx="2513830" cy="830997"/>
          </a:xfrm>
          <a:prstGeom prst="rect">
            <a:avLst/>
          </a:prstGeom>
          <a:noFill/>
        </p:spPr>
        <p:txBody>
          <a:bodyPr wrap="none" lIns="91440" tIns="45720" rIns="91440" bIns="45720">
            <a:spAutoFit/>
          </a:bodyPr>
          <a:lstStyle/>
          <a:p>
            <a:pPr algn="ctr"/>
            <a:r>
              <a:rPr lang="sl-SI" sz="4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18-22/23</a:t>
            </a:r>
            <a:endParaRPr lang="sl-SI" sz="4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15" name="Pravokotnik 14"/>
          <p:cNvSpPr/>
          <p:nvPr/>
        </p:nvSpPr>
        <p:spPr>
          <a:xfrm>
            <a:off x="5429256" y="4572008"/>
            <a:ext cx="2643206" cy="8572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2400" b="1" dirty="0" smtClean="0">
              <a:solidFill>
                <a:prstClr val="black"/>
              </a:solidFill>
              <a:latin typeface="Comic Sans MS" pitchFamily="66" charset="0"/>
            </a:endParaRPr>
          </a:p>
          <a:p>
            <a:r>
              <a:rPr lang="sl-SI" sz="2000" b="1" dirty="0" err="1" smtClean="0">
                <a:solidFill>
                  <a:prstClr val="black"/>
                </a:solidFill>
                <a:latin typeface="Comic Sans MS" pitchFamily="66" charset="0"/>
              </a:rPr>
              <a:t>College</a:t>
            </a:r>
            <a:r>
              <a:rPr lang="sl-SI" sz="2000" b="1" dirty="0" smtClean="0">
                <a:solidFill>
                  <a:prstClr val="black"/>
                </a:solidFill>
                <a:latin typeface="Comic Sans MS" pitchFamily="66" charset="0"/>
              </a:rPr>
              <a:t> </a:t>
            </a:r>
            <a:r>
              <a:rPr lang="sl-SI" sz="2000" b="1" dirty="0" err="1" smtClean="0">
                <a:solidFill>
                  <a:prstClr val="black"/>
                </a:solidFill>
                <a:latin typeface="Comic Sans MS" pitchFamily="66" charset="0"/>
              </a:rPr>
              <a:t>of</a:t>
            </a:r>
            <a:r>
              <a:rPr lang="sl-SI" sz="2000" b="1" dirty="0" smtClean="0">
                <a:solidFill>
                  <a:prstClr val="black"/>
                </a:solidFill>
                <a:latin typeface="Comic Sans MS" pitchFamily="66" charset="0"/>
              </a:rPr>
              <a:t> </a:t>
            </a:r>
            <a:r>
              <a:rPr lang="sl-SI" sz="2000" b="1" dirty="0" err="1" smtClean="0">
                <a:solidFill>
                  <a:prstClr val="black"/>
                </a:solidFill>
                <a:latin typeface="Comic Sans MS" pitchFamily="66" charset="0"/>
              </a:rPr>
              <a:t>further</a:t>
            </a:r>
            <a:r>
              <a:rPr lang="sl-SI" sz="2000" b="1" dirty="0" smtClean="0">
                <a:solidFill>
                  <a:prstClr val="black"/>
                </a:solidFill>
                <a:latin typeface="Comic Sans MS" pitchFamily="66" charset="0"/>
              </a:rPr>
              <a:t> </a:t>
            </a:r>
            <a:r>
              <a:rPr lang="sl-SI" sz="2000" b="1" dirty="0" err="1" smtClean="0">
                <a:solidFill>
                  <a:prstClr val="black"/>
                </a:solidFill>
                <a:latin typeface="Comic Sans MS" pitchFamily="66" charset="0"/>
              </a:rPr>
              <a:t>education</a:t>
            </a:r>
            <a:r>
              <a:rPr lang="sl-SI" sz="2000" b="1" dirty="0" smtClean="0">
                <a:solidFill>
                  <a:prstClr val="black"/>
                </a:solidFill>
                <a:latin typeface="Comic Sans MS" pitchFamily="66" charset="0"/>
              </a:rPr>
              <a:t> </a:t>
            </a:r>
            <a:r>
              <a:rPr lang="sl-SI" dirty="0" smtClean="0">
                <a:solidFill>
                  <a:prstClr val="black"/>
                </a:solidFill>
                <a:latin typeface="Comic Sans MS" pitchFamily="66" charset="0"/>
              </a:rPr>
              <a:t>(</a:t>
            </a:r>
            <a:r>
              <a:rPr lang="sl-SI" dirty="0" err="1" smtClean="0">
                <a:solidFill>
                  <a:prstClr val="black"/>
                </a:solidFill>
                <a:latin typeface="Comic Sans MS" pitchFamily="66" charset="0"/>
              </a:rPr>
              <a:t>technical</a:t>
            </a:r>
            <a:r>
              <a:rPr lang="sl-SI" dirty="0" smtClean="0">
                <a:solidFill>
                  <a:prstClr val="black"/>
                </a:solidFill>
                <a:latin typeface="Comic Sans MS" pitchFamily="66" charset="0"/>
              </a:rPr>
              <a:t>)</a:t>
            </a:r>
          </a:p>
          <a:p>
            <a:pPr algn="ctr"/>
            <a:r>
              <a:rPr lang="sl-SI" sz="2400" b="1" dirty="0" smtClean="0">
                <a:solidFill>
                  <a:prstClr val="black"/>
                </a:solidFill>
                <a:latin typeface="Comic Sans MS" pitchFamily="66" charset="0"/>
              </a:rPr>
              <a:t> </a:t>
            </a:r>
            <a:endParaRPr lang="sl-SI" sz="2400" b="1" dirty="0">
              <a:solidFill>
                <a:prstClr val="black"/>
              </a:solidFill>
              <a:latin typeface="Comic Sans MS" pitchFamily="66" charset="0"/>
            </a:endParaRPr>
          </a:p>
        </p:txBody>
      </p:sp>
      <p:cxnSp>
        <p:nvCxnSpPr>
          <p:cNvPr id="19" name="Raven puščični konektor 18"/>
          <p:cNvCxnSpPr/>
          <p:nvPr/>
        </p:nvCxnSpPr>
        <p:spPr>
          <a:xfrm rot="5400000">
            <a:off x="2429654" y="571422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363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Effect transition="in" filter="fade">
                                      <p:cBhvr>
                                        <p:cTn id="9" dur="5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
                                        </p:tgtEl>
                                        <p:attrNameLst>
                                          <p:attrName>style.visibility</p:attrName>
                                        </p:attrNameLst>
                                      </p:cBhvr>
                                      <p:to>
                                        <p:strVal val="visible"/>
                                      </p:to>
                                    </p:set>
                                    <p:anim calcmode="discrete" valueType="clr">
                                      <p:cBhvr override="childStyle">
                                        <p:cTn id="3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
                                        </p:tgtEl>
                                        <p:attrNameLst>
                                          <p:attrName>fillcolor</p:attrName>
                                        </p:attrNameLst>
                                      </p:cBhvr>
                                      <p:tavLst>
                                        <p:tav tm="0">
                                          <p:val>
                                            <p:clrVal>
                                              <a:schemeClr val="accent2"/>
                                            </p:clrVal>
                                          </p:val>
                                        </p:tav>
                                        <p:tav tm="50000">
                                          <p:val>
                                            <p:clrVal>
                                              <a:schemeClr val="hlink"/>
                                            </p:clrVal>
                                          </p:val>
                                        </p:tav>
                                      </p:tavLst>
                                    </p:anim>
                                    <p:set>
                                      <p:cBhvr>
                                        <p:cTn id="37" dur="80"/>
                                        <p:tgtEl>
                                          <p:spTgt spid="7"/>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2"/>
                                        </p:tgtEl>
                                        <p:attrNameLst>
                                          <p:attrName>style.visibility</p:attrName>
                                        </p:attrNameLst>
                                      </p:cBhvr>
                                      <p:to>
                                        <p:strVal val="visible"/>
                                      </p:to>
                                    </p:set>
                                    <p:anim calcmode="discrete" valueType="clr">
                                      <p:cBhvr override="childStyle">
                                        <p:cTn id="4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2"/>
                                        </p:tgtEl>
                                        <p:attrNameLst>
                                          <p:attrName>fillcolor</p:attrName>
                                        </p:attrNameLst>
                                      </p:cBhvr>
                                      <p:tavLst>
                                        <p:tav tm="0">
                                          <p:val>
                                            <p:clrVal>
                                              <a:schemeClr val="accent2"/>
                                            </p:clrVal>
                                          </p:val>
                                        </p:tav>
                                        <p:tav tm="50000">
                                          <p:val>
                                            <p:clrVal>
                                              <a:schemeClr val="hlink"/>
                                            </p:clrVal>
                                          </p:val>
                                        </p:tav>
                                      </p:tavLst>
                                    </p:anim>
                                    <p:set>
                                      <p:cBhvr>
                                        <p:cTn id="44" dur="80"/>
                                        <p:tgtEl>
                                          <p:spTgt spid="1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8"/>
                                        </p:tgtEl>
                                        <p:attrNameLst>
                                          <p:attrName>style.visibility</p:attrName>
                                        </p:attrNameLst>
                                      </p:cBhvr>
                                      <p:to>
                                        <p:strVal val="visible"/>
                                      </p:to>
                                    </p:set>
                                    <p:anim calcmode="discrete" valueType="clr">
                                      <p:cBhvr override="childStyle">
                                        <p:cTn id="4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8"/>
                                        </p:tgtEl>
                                        <p:attrNameLst>
                                          <p:attrName>fillcolor</p:attrName>
                                        </p:attrNameLst>
                                      </p:cBhvr>
                                      <p:tavLst>
                                        <p:tav tm="0">
                                          <p:val>
                                            <p:clrVal>
                                              <a:schemeClr val="accent2"/>
                                            </p:clrVal>
                                          </p:val>
                                        </p:tav>
                                        <p:tav tm="50000">
                                          <p:val>
                                            <p:clrVal>
                                              <a:schemeClr val="hlink"/>
                                            </p:clrVal>
                                          </p:val>
                                        </p:tav>
                                      </p:tavLst>
                                    </p:anim>
                                    <p:set>
                                      <p:cBhvr>
                                        <p:cTn id="51" dur="80"/>
                                        <p:tgtEl>
                                          <p:spTgt spid="8"/>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4"/>
                                        </p:tgtEl>
                                        <p:attrNameLst>
                                          <p:attrName>style.visibility</p:attrName>
                                        </p:attrNameLst>
                                      </p:cBhvr>
                                      <p:to>
                                        <p:strVal val="visible"/>
                                      </p:to>
                                    </p:set>
                                    <p:anim calcmode="discrete" valueType="clr">
                                      <p:cBhvr override="childStyle">
                                        <p:cTn id="5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4"/>
                                        </p:tgtEl>
                                        <p:attrNameLst>
                                          <p:attrName>fillcolor</p:attrName>
                                        </p:attrNameLst>
                                      </p:cBhvr>
                                      <p:tavLst>
                                        <p:tav tm="0">
                                          <p:val>
                                            <p:clrVal>
                                              <a:schemeClr val="accent2"/>
                                            </p:clrVal>
                                          </p:val>
                                        </p:tav>
                                        <p:tav tm="50000">
                                          <p:val>
                                            <p:clrVal>
                                              <a:schemeClr val="hlink"/>
                                            </p:clrVal>
                                          </p:val>
                                        </p:tav>
                                      </p:tavLst>
                                    </p:anim>
                                    <p:set>
                                      <p:cBhvr>
                                        <p:cTn id="58" dur="80"/>
                                        <p:tgtEl>
                                          <p:spTgt spid="14"/>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3"/>
                                        </p:tgtEl>
                                        <p:attrNameLst>
                                          <p:attrName>style.visibility</p:attrName>
                                        </p:attrNameLst>
                                      </p:cBhvr>
                                      <p:to>
                                        <p:strVal val="visible"/>
                                      </p:to>
                                    </p:set>
                                    <p:anim calcmode="discrete" valueType="clr">
                                      <p:cBhvr override="childStyle">
                                        <p:cTn id="6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3"/>
                                        </p:tgtEl>
                                        <p:attrNameLst>
                                          <p:attrName>fillcolor</p:attrName>
                                        </p:attrNameLst>
                                      </p:cBhvr>
                                      <p:tavLst>
                                        <p:tav tm="0">
                                          <p:val>
                                            <p:clrVal>
                                              <a:schemeClr val="accent2"/>
                                            </p:clrVal>
                                          </p:val>
                                        </p:tav>
                                        <p:tav tm="50000">
                                          <p:val>
                                            <p:clrVal>
                                              <a:schemeClr val="hlink"/>
                                            </p:clrVal>
                                          </p:val>
                                        </p:tav>
                                      </p:tavLst>
                                    </p:anim>
                                    <p:set>
                                      <p:cBhvr>
                                        <p:cTn id="65" dur="80"/>
                                        <p:tgtEl>
                                          <p:spTgt spid="13"/>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9"/>
                                        </p:tgtEl>
                                        <p:attrNameLst>
                                          <p:attrName>style.visibility</p:attrName>
                                        </p:attrNameLst>
                                      </p:cBhvr>
                                      <p:to>
                                        <p:strVal val="visible"/>
                                      </p:to>
                                    </p:set>
                                    <p:anim calcmode="discrete" valueType="clr">
                                      <p:cBhvr override="childStyle">
                                        <p:cTn id="7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9"/>
                                        </p:tgtEl>
                                        <p:attrNameLst>
                                          <p:attrName>fillcolor</p:attrName>
                                        </p:attrNameLst>
                                      </p:cBhvr>
                                      <p:tavLst>
                                        <p:tav tm="0">
                                          <p:val>
                                            <p:clrVal>
                                              <a:schemeClr val="accent2"/>
                                            </p:clrVal>
                                          </p:val>
                                        </p:tav>
                                        <p:tav tm="50000">
                                          <p:val>
                                            <p:clrVal>
                                              <a:schemeClr val="hlink"/>
                                            </p:clrVal>
                                          </p:val>
                                        </p:tav>
                                      </p:tavLst>
                                    </p:anim>
                                    <p:set>
                                      <p:cBhvr>
                                        <p:cTn id="72" dur="80"/>
                                        <p:tgtEl>
                                          <p:spTgt spid="9"/>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5"/>
                                        </p:tgtEl>
                                        <p:attrNameLst>
                                          <p:attrName>style.visibility</p:attrName>
                                        </p:attrNameLst>
                                      </p:cBhvr>
                                      <p:to>
                                        <p:strVal val="visible"/>
                                      </p:to>
                                    </p:set>
                                    <p:anim calcmode="discrete" valueType="clr">
                                      <p:cBhvr override="childStyle">
                                        <p:cTn id="7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5"/>
                                        </p:tgtEl>
                                        <p:attrNameLst>
                                          <p:attrName>fillcolor</p:attrName>
                                        </p:attrNameLst>
                                      </p:cBhvr>
                                      <p:tavLst>
                                        <p:tav tm="0">
                                          <p:val>
                                            <p:clrVal>
                                              <a:schemeClr val="accent2"/>
                                            </p:clrVal>
                                          </p:val>
                                        </p:tav>
                                        <p:tav tm="50000">
                                          <p:val>
                                            <p:clrVal>
                                              <a:schemeClr val="hlink"/>
                                            </p:clrVal>
                                          </p:val>
                                        </p:tav>
                                      </p:tavLst>
                                    </p:anim>
                                    <p:set>
                                      <p:cBhvr>
                                        <p:cTn id="79" dur="80"/>
                                        <p:tgtEl>
                                          <p:spTgt spid="15"/>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6"/>
                                        </p:tgtEl>
                                        <p:attrNameLst>
                                          <p:attrName>style.visibility</p:attrName>
                                        </p:attrNameLst>
                                      </p:cBhvr>
                                      <p:to>
                                        <p:strVal val="visible"/>
                                      </p:to>
                                    </p:set>
                                    <p:anim calcmode="discrete" valueType="clr">
                                      <p:cBhvr override="childStyle">
                                        <p:cTn id="8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6"/>
                                        </p:tgtEl>
                                        <p:attrNameLst>
                                          <p:attrName>fillcolor</p:attrName>
                                        </p:attrNameLst>
                                      </p:cBhvr>
                                      <p:tavLst>
                                        <p:tav tm="0">
                                          <p:val>
                                            <p:clrVal>
                                              <a:schemeClr val="accent2"/>
                                            </p:clrVal>
                                          </p:val>
                                        </p:tav>
                                        <p:tav tm="50000">
                                          <p:val>
                                            <p:clrVal>
                                              <a:schemeClr val="hlink"/>
                                            </p:clrVal>
                                          </p:val>
                                        </p:tav>
                                      </p:tavLst>
                                    </p:anim>
                                    <p:set>
                                      <p:cBhvr>
                                        <p:cTn id="86" dur="80"/>
                                        <p:tgtEl>
                                          <p:spTgt spid="16"/>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7" presetClass="entr" presetSubtype="0" fill="hold" grpId="0" nodeType="clickEffect">
                                  <p:stCondLst>
                                    <p:cond delay="0"/>
                                  </p:stCondLst>
                                  <p:iterate type="lt">
                                    <p:tmPct val="50000"/>
                                  </p:iterate>
                                  <p:childTnLst>
                                    <p:set>
                                      <p:cBhvr>
                                        <p:cTn id="96" dur="1" fill="hold">
                                          <p:stCondLst>
                                            <p:cond delay="0"/>
                                          </p:stCondLst>
                                        </p:cTn>
                                        <p:tgtEl>
                                          <p:spTgt spid="20"/>
                                        </p:tgtEl>
                                        <p:attrNameLst>
                                          <p:attrName>style.visibility</p:attrName>
                                        </p:attrNameLst>
                                      </p:cBhvr>
                                      <p:to>
                                        <p:strVal val="visible"/>
                                      </p:to>
                                    </p:set>
                                    <p:anim calcmode="discrete" valueType="clr">
                                      <p:cBhvr override="childStyle">
                                        <p:cTn id="9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20"/>
                                        </p:tgtEl>
                                        <p:attrNameLst>
                                          <p:attrName>fillcolor</p:attrName>
                                        </p:attrNameLst>
                                      </p:cBhvr>
                                      <p:tavLst>
                                        <p:tav tm="0">
                                          <p:val>
                                            <p:clrVal>
                                              <a:schemeClr val="accent2"/>
                                            </p:clrVal>
                                          </p:val>
                                        </p:tav>
                                        <p:tav tm="50000">
                                          <p:val>
                                            <p:clrVal>
                                              <a:schemeClr val="hlink"/>
                                            </p:clrVal>
                                          </p:val>
                                        </p:tav>
                                      </p:tavLst>
                                    </p:anim>
                                    <p:set>
                                      <p:cBhvr>
                                        <p:cTn id="99" dur="80"/>
                                        <p:tgtEl>
                                          <p:spTgt spid="20"/>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27" presetClass="entr" presetSubtype="0" fill="hold" grpId="0" nodeType="clickEffect">
                                  <p:stCondLst>
                                    <p:cond delay="0"/>
                                  </p:stCondLst>
                                  <p:iterate type="lt">
                                    <p:tmPct val="50000"/>
                                  </p:iterate>
                                  <p:childTnLst>
                                    <p:set>
                                      <p:cBhvr>
                                        <p:cTn id="103" dur="1" fill="hold">
                                          <p:stCondLst>
                                            <p:cond delay="0"/>
                                          </p:stCondLst>
                                        </p:cTn>
                                        <p:tgtEl>
                                          <p:spTgt spid="18"/>
                                        </p:tgtEl>
                                        <p:attrNameLst>
                                          <p:attrName>style.visibility</p:attrName>
                                        </p:attrNameLst>
                                      </p:cBhvr>
                                      <p:to>
                                        <p:strVal val="visible"/>
                                      </p:to>
                                    </p:set>
                                    <p:anim calcmode="discrete" valueType="clr">
                                      <p:cBhvr override="childStyle">
                                        <p:cTn id="104"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05" dur="80"/>
                                        <p:tgtEl>
                                          <p:spTgt spid="18"/>
                                        </p:tgtEl>
                                        <p:attrNameLst>
                                          <p:attrName>fillcolor</p:attrName>
                                        </p:attrNameLst>
                                      </p:cBhvr>
                                      <p:tavLst>
                                        <p:tav tm="0">
                                          <p:val>
                                            <p:clrVal>
                                              <a:schemeClr val="accent2"/>
                                            </p:clrVal>
                                          </p:val>
                                        </p:tav>
                                        <p:tav tm="50000">
                                          <p:val>
                                            <p:clrVal>
                                              <a:schemeClr val="hlink"/>
                                            </p:clrVal>
                                          </p:val>
                                        </p:tav>
                                      </p:tavLst>
                                    </p:anim>
                                    <p:set>
                                      <p:cBhvr>
                                        <p:cTn id="106"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P spid="12" grpId="0"/>
      <p:bldP spid="13" grpId="0"/>
      <p:bldP spid="14" grpId="0"/>
      <p:bldP spid="16" grpId="0"/>
      <p:bldP spid="18" grpId="0" animBg="1"/>
      <p:bldP spid="20"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sl-SI" sz="6000" dirty="0" smtClean="0"/>
              <a:t>The Canadian School System</a:t>
            </a:r>
            <a:endParaRPr lang="sl-SI" sz="6000" dirty="0"/>
          </a:p>
        </p:txBody>
      </p:sp>
      <p:pic>
        <p:nvPicPr>
          <p:cNvPr id="3075" name="Picture 2" descr="http://wvacademy.ca/wp-content/uploads/2011/07/wva_canada_edu.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4438" y="2781300"/>
            <a:ext cx="4667250"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9552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500166" y="142852"/>
            <a:ext cx="7141613" cy="923330"/>
          </a:xfrm>
          <a:prstGeom prst="rect">
            <a:avLst/>
          </a:prstGeom>
          <a:noFill/>
        </p:spPr>
        <p:txBody>
          <a:bodyPr wrap="square" lIns="91440" tIns="45720" rIns="91440" bIns="45720">
            <a:spAutoFit/>
          </a:bodyPr>
          <a:lstStyle/>
          <a:p>
            <a:pPr algn="ctr"/>
            <a:r>
              <a:rPr lang="sl-SI"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American</a:t>
            </a:r>
            <a:r>
              <a:rPr lang="sl-SI"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l-SI"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school</a:t>
            </a:r>
            <a:r>
              <a:rPr lang="sl-SI"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l-SI"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system</a:t>
            </a:r>
            <a:endParaRPr lang="sl-SI"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Pravokotnik 3"/>
          <p:cNvSpPr/>
          <p:nvPr/>
        </p:nvSpPr>
        <p:spPr>
          <a:xfrm>
            <a:off x="2643174" y="1214422"/>
            <a:ext cx="5357850" cy="57150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800" b="1" dirty="0" smtClean="0">
                <a:solidFill>
                  <a:schemeClr val="tx1"/>
                </a:solidFill>
                <a:latin typeface="Comic Sans MS" pitchFamily="66" charset="0"/>
              </a:rPr>
              <a:t> </a:t>
            </a:r>
            <a:r>
              <a:rPr lang="sl-SI" sz="2800" b="1" dirty="0" err="1" smtClean="0">
                <a:solidFill>
                  <a:schemeClr val="tx1"/>
                </a:solidFill>
                <a:latin typeface="Comic Sans MS" pitchFamily="66" charset="0"/>
              </a:rPr>
              <a:t>nursery</a:t>
            </a:r>
            <a:r>
              <a:rPr lang="sl-SI" sz="2800" b="1" dirty="0" smtClean="0">
                <a:solidFill>
                  <a:schemeClr val="tx1"/>
                </a:solidFill>
                <a:latin typeface="Comic Sans MS" pitchFamily="66" charset="0"/>
              </a:rPr>
              <a:t> </a:t>
            </a:r>
            <a:r>
              <a:rPr lang="sl-SI" sz="2800" b="1" dirty="0" err="1" smtClean="0">
                <a:solidFill>
                  <a:schemeClr val="tx1"/>
                </a:solidFill>
                <a:latin typeface="Comic Sans MS" pitchFamily="66" charset="0"/>
              </a:rPr>
              <a:t>school</a:t>
            </a:r>
            <a:r>
              <a:rPr lang="sl-SI" sz="2800" b="1" dirty="0" smtClean="0">
                <a:solidFill>
                  <a:schemeClr val="tx1"/>
                </a:solidFill>
                <a:latin typeface="Comic Sans MS" pitchFamily="66" charset="0"/>
              </a:rPr>
              <a:t>, </a:t>
            </a:r>
            <a:r>
              <a:rPr lang="sl-SI" sz="2800" b="1" dirty="0" err="1" smtClean="0">
                <a:solidFill>
                  <a:schemeClr val="tx1"/>
                </a:solidFill>
                <a:latin typeface="Comic Sans MS" pitchFamily="66" charset="0"/>
              </a:rPr>
              <a:t>kindergarten</a:t>
            </a:r>
            <a:endParaRPr lang="sl-SI" sz="2800" b="1" dirty="0">
              <a:solidFill>
                <a:schemeClr val="tx1"/>
              </a:solidFill>
              <a:latin typeface="Comic Sans MS" pitchFamily="66" charset="0"/>
            </a:endParaRPr>
          </a:p>
        </p:txBody>
      </p:sp>
      <p:sp>
        <p:nvSpPr>
          <p:cNvPr id="5" name="Pravokotnik 4"/>
          <p:cNvSpPr/>
          <p:nvPr/>
        </p:nvSpPr>
        <p:spPr>
          <a:xfrm>
            <a:off x="2643174" y="1928802"/>
            <a:ext cx="5357850"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err="1" smtClean="0">
                <a:solidFill>
                  <a:schemeClr val="tx1"/>
                </a:solidFill>
                <a:latin typeface="Comic Sans MS" pitchFamily="66" charset="0"/>
              </a:rPr>
              <a:t>elementary</a:t>
            </a:r>
            <a:r>
              <a:rPr lang="sl-SI" sz="3200" b="1" dirty="0" smtClean="0">
                <a:solidFill>
                  <a:schemeClr val="tx1"/>
                </a:solidFill>
                <a:latin typeface="Comic Sans MS" pitchFamily="66" charset="0"/>
              </a:rPr>
              <a:t> </a:t>
            </a:r>
            <a:r>
              <a:rPr lang="sl-SI" sz="3200" b="1" dirty="0" err="1" smtClean="0">
                <a:solidFill>
                  <a:schemeClr val="tx1"/>
                </a:solidFill>
                <a:latin typeface="Comic Sans MS" pitchFamily="66" charset="0"/>
              </a:rPr>
              <a:t>school</a:t>
            </a:r>
            <a:endParaRPr lang="sl-SI" sz="3200" b="1" dirty="0">
              <a:solidFill>
                <a:srgbClr val="FFFF00"/>
              </a:solidFill>
              <a:latin typeface="Comic Sans MS" pitchFamily="66" charset="0"/>
            </a:endParaRPr>
          </a:p>
        </p:txBody>
      </p:sp>
      <p:sp>
        <p:nvSpPr>
          <p:cNvPr id="6" name="Pravokotnik 5"/>
          <p:cNvSpPr/>
          <p:nvPr/>
        </p:nvSpPr>
        <p:spPr>
          <a:xfrm>
            <a:off x="2643174" y="2928934"/>
            <a:ext cx="5357850" cy="114300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err="1" smtClean="0">
                <a:solidFill>
                  <a:schemeClr val="tx1"/>
                </a:solidFill>
                <a:latin typeface="Comic Sans MS" pitchFamily="66" charset="0"/>
              </a:rPr>
              <a:t>junior</a:t>
            </a:r>
            <a:r>
              <a:rPr lang="sl-SI" sz="3200" b="1" dirty="0" smtClean="0">
                <a:solidFill>
                  <a:schemeClr val="tx1"/>
                </a:solidFill>
                <a:latin typeface="Comic Sans MS" pitchFamily="66" charset="0"/>
              </a:rPr>
              <a:t> </a:t>
            </a:r>
            <a:r>
              <a:rPr lang="sl-SI" sz="3200" b="1" dirty="0" err="1" smtClean="0">
                <a:solidFill>
                  <a:schemeClr val="tx1"/>
                </a:solidFill>
                <a:latin typeface="Comic Sans MS" pitchFamily="66" charset="0"/>
              </a:rPr>
              <a:t>high</a:t>
            </a:r>
            <a:endParaRPr lang="sl-SI" sz="3200" b="1" dirty="0">
              <a:solidFill>
                <a:schemeClr val="tx1"/>
              </a:solidFill>
              <a:latin typeface="Comic Sans MS" pitchFamily="66" charset="0"/>
            </a:endParaRPr>
          </a:p>
        </p:txBody>
      </p:sp>
      <p:sp>
        <p:nvSpPr>
          <p:cNvPr id="7" name="Pravokotnik 6"/>
          <p:cNvSpPr/>
          <p:nvPr/>
        </p:nvSpPr>
        <p:spPr>
          <a:xfrm>
            <a:off x="2643174" y="4143380"/>
            <a:ext cx="5357850" cy="12858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a:solidFill>
                  <a:schemeClr val="tx1"/>
                </a:solidFill>
                <a:latin typeface="Comic Sans MS" pitchFamily="66" charset="0"/>
              </a:rPr>
              <a:t>s</a:t>
            </a:r>
            <a:r>
              <a:rPr lang="sl-SI" sz="3200" b="1" dirty="0" smtClean="0">
                <a:solidFill>
                  <a:schemeClr val="tx1"/>
                </a:solidFill>
                <a:latin typeface="Comic Sans MS" pitchFamily="66" charset="0"/>
              </a:rPr>
              <a:t>enior </a:t>
            </a:r>
            <a:r>
              <a:rPr lang="sl-SI" sz="3200" b="1" dirty="0" err="1" smtClean="0">
                <a:solidFill>
                  <a:schemeClr val="tx1"/>
                </a:solidFill>
                <a:latin typeface="Comic Sans MS" pitchFamily="66" charset="0"/>
              </a:rPr>
              <a:t>high</a:t>
            </a:r>
            <a:endParaRPr lang="sl-SI" sz="3200" b="1" dirty="0">
              <a:solidFill>
                <a:schemeClr val="tx1"/>
              </a:solidFill>
              <a:latin typeface="Comic Sans MS" pitchFamily="66" charset="0"/>
            </a:endParaRPr>
          </a:p>
        </p:txBody>
      </p:sp>
      <p:sp>
        <p:nvSpPr>
          <p:cNvPr id="8" name="Pravokotnik 7"/>
          <p:cNvSpPr/>
          <p:nvPr/>
        </p:nvSpPr>
        <p:spPr>
          <a:xfrm>
            <a:off x="357158" y="1142984"/>
            <a:ext cx="2285985" cy="830997"/>
          </a:xfrm>
          <a:prstGeom prst="rect">
            <a:avLst/>
          </a:prstGeom>
          <a:noFill/>
        </p:spPr>
        <p:txBody>
          <a:bodyPr wrap="square" lIns="91440" tIns="45720" rIns="91440" bIns="45720">
            <a:spAutoFit/>
          </a:bodyPr>
          <a:lstStyle/>
          <a:p>
            <a:pPr algn="ctr"/>
            <a:r>
              <a:rPr lang="sl-SI"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2-5</a:t>
            </a:r>
            <a:endParaRPr lang="sl-SI"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9" name="Pravokotnik 8"/>
          <p:cNvSpPr/>
          <p:nvPr/>
        </p:nvSpPr>
        <p:spPr>
          <a:xfrm>
            <a:off x="714348" y="1928802"/>
            <a:ext cx="1685078" cy="830997"/>
          </a:xfrm>
          <a:prstGeom prst="rect">
            <a:avLst/>
          </a:prstGeom>
          <a:noFill/>
        </p:spPr>
        <p:txBody>
          <a:bodyPr wrap="none" lIns="91440" tIns="45720" rIns="91440" bIns="45720">
            <a:spAutoFit/>
          </a:bodyPr>
          <a:lstStyle/>
          <a:p>
            <a:pPr algn="ctr"/>
            <a:r>
              <a:rPr lang="sl-SI"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6</a:t>
            </a:r>
            <a:r>
              <a:rPr lang="sl-SI"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-11</a:t>
            </a:r>
            <a:endParaRPr lang="sl-SI"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0" name="Pravokotnik 9"/>
          <p:cNvSpPr/>
          <p:nvPr/>
        </p:nvSpPr>
        <p:spPr>
          <a:xfrm>
            <a:off x="357158" y="3143248"/>
            <a:ext cx="2060179" cy="830997"/>
          </a:xfrm>
          <a:prstGeom prst="rect">
            <a:avLst/>
          </a:prstGeom>
          <a:noFill/>
        </p:spPr>
        <p:txBody>
          <a:bodyPr wrap="none" lIns="91440" tIns="45720" rIns="91440" bIns="45720">
            <a:spAutoFit/>
          </a:bodyPr>
          <a:lstStyle/>
          <a:p>
            <a:pPr algn="ctr"/>
            <a:r>
              <a:rPr lang="sl-SI"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11-16</a:t>
            </a:r>
            <a:endParaRPr lang="sl-SI"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Pravokotnik 10"/>
          <p:cNvSpPr/>
          <p:nvPr/>
        </p:nvSpPr>
        <p:spPr>
          <a:xfrm>
            <a:off x="357158" y="4572008"/>
            <a:ext cx="2060180" cy="830997"/>
          </a:xfrm>
          <a:prstGeom prst="rect">
            <a:avLst/>
          </a:prstGeom>
          <a:noFill/>
        </p:spPr>
        <p:txBody>
          <a:bodyPr wrap="none" lIns="91440" tIns="45720" rIns="91440" bIns="45720">
            <a:spAutoFit/>
          </a:bodyPr>
          <a:lstStyle/>
          <a:p>
            <a:pPr algn="ctr"/>
            <a:r>
              <a:rPr lang="sl-SI"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16-18</a:t>
            </a:r>
            <a:endParaRPr lang="sl-SI"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14" name="Pravokotnik 13"/>
          <p:cNvSpPr/>
          <p:nvPr/>
        </p:nvSpPr>
        <p:spPr>
          <a:xfrm>
            <a:off x="2643174" y="5500702"/>
            <a:ext cx="5357850" cy="12144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err="1">
                <a:solidFill>
                  <a:schemeClr val="tx1"/>
                </a:solidFill>
                <a:latin typeface="Comic Sans MS" pitchFamily="66" charset="0"/>
              </a:rPr>
              <a:t>u</a:t>
            </a:r>
            <a:r>
              <a:rPr lang="sl-SI" sz="3200" b="1" dirty="0" err="1" smtClean="0">
                <a:solidFill>
                  <a:schemeClr val="tx1"/>
                </a:solidFill>
                <a:latin typeface="Comic Sans MS" pitchFamily="66" charset="0"/>
              </a:rPr>
              <a:t>niversity</a:t>
            </a:r>
            <a:r>
              <a:rPr lang="sl-SI" sz="3200" b="1" dirty="0" smtClean="0">
                <a:solidFill>
                  <a:schemeClr val="tx1"/>
                </a:solidFill>
                <a:latin typeface="Comic Sans MS" pitchFamily="66" charset="0"/>
              </a:rPr>
              <a:t>/</a:t>
            </a:r>
            <a:r>
              <a:rPr lang="sl-SI" sz="3200" b="1" dirty="0" err="1" smtClean="0">
                <a:solidFill>
                  <a:schemeClr val="tx1"/>
                </a:solidFill>
                <a:latin typeface="Comic Sans MS" pitchFamily="66" charset="0"/>
              </a:rPr>
              <a:t>college</a:t>
            </a:r>
            <a:endParaRPr lang="sl-SI" sz="3200" b="1" dirty="0">
              <a:solidFill>
                <a:schemeClr val="tx1"/>
              </a:solidFill>
              <a:latin typeface="Comic Sans MS" pitchFamily="66" charset="0"/>
            </a:endParaRPr>
          </a:p>
        </p:txBody>
      </p:sp>
      <p:sp>
        <p:nvSpPr>
          <p:cNvPr id="15" name="Pravokotnik 14"/>
          <p:cNvSpPr/>
          <p:nvPr/>
        </p:nvSpPr>
        <p:spPr>
          <a:xfrm>
            <a:off x="0" y="5715016"/>
            <a:ext cx="2513830" cy="830997"/>
          </a:xfrm>
          <a:prstGeom prst="rect">
            <a:avLst/>
          </a:prstGeom>
          <a:noFill/>
        </p:spPr>
        <p:txBody>
          <a:bodyPr wrap="none" lIns="91440" tIns="45720" rIns="91440" bIns="45720">
            <a:spAutoFit/>
          </a:bodyPr>
          <a:lstStyle/>
          <a:p>
            <a:pPr algn="ctr"/>
            <a:r>
              <a:rPr lang="sl-SI"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18-22/23</a:t>
            </a:r>
            <a:endParaRPr lang="sl-SI"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anim calcmode="discrete" valueType="clr">
                                      <p:cBhvr override="childStyle">
                                        <p:cTn id="3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gtEl>
                                        <p:attrNameLst>
                                          <p:attrName>fillcolor</p:attrName>
                                        </p:attrNameLst>
                                      </p:cBhvr>
                                      <p:tavLst>
                                        <p:tav tm="0">
                                          <p:val>
                                            <p:clrVal>
                                              <a:schemeClr val="accent2"/>
                                            </p:clrVal>
                                          </p:val>
                                        </p:tav>
                                        <p:tav tm="50000">
                                          <p:val>
                                            <p:clrVal>
                                              <a:schemeClr val="hlink"/>
                                            </p:clrVal>
                                          </p:val>
                                        </p:tav>
                                      </p:tavLst>
                                    </p:anim>
                                    <p:set>
                                      <p:cBhvr>
                                        <p:cTn id="37" dur="80"/>
                                        <p:tgtEl>
                                          <p:spTgt spid="5"/>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
                                        </p:tgtEl>
                                        <p:attrNameLst>
                                          <p:attrName>style.visibility</p:attrName>
                                        </p:attrNameLst>
                                      </p:cBhvr>
                                      <p:to>
                                        <p:strVal val="visible"/>
                                      </p:to>
                                    </p:set>
                                    <p:anim calcmode="discrete" valueType="clr">
                                      <p:cBhvr override="childStyle">
                                        <p:cTn id="4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
                                        </p:tgtEl>
                                        <p:attrNameLst>
                                          <p:attrName>fillcolor</p:attrName>
                                        </p:attrNameLst>
                                      </p:cBhvr>
                                      <p:tavLst>
                                        <p:tav tm="0">
                                          <p:val>
                                            <p:clrVal>
                                              <a:schemeClr val="accent2"/>
                                            </p:clrVal>
                                          </p:val>
                                        </p:tav>
                                        <p:tav tm="50000">
                                          <p:val>
                                            <p:clrVal>
                                              <a:schemeClr val="hlink"/>
                                            </p:clrVal>
                                          </p:val>
                                        </p:tav>
                                      </p:tavLst>
                                    </p:anim>
                                    <p:set>
                                      <p:cBhvr>
                                        <p:cTn id="44" dur="80"/>
                                        <p:tgtEl>
                                          <p:spTgt spid="10"/>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6"/>
                                        </p:tgtEl>
                                        <p:attrNameLst>
                                          <p:attrName>style.visibility</p:attrName>
                                        </p:attrNameLst>
                                      </p:cBhvr>
                                      <p:to>
                                        <p:strVal val="visible"/>
                                      </p:to>
                                    </p:set>
                                    <p:anim calcmode="discrete" valueType="clr">
                                      <p:cBhvr override="childStyle">
                                        <p:cTn id="4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
                                        </p:tgtEl>
                                        <p:attrNameLst>
                                          <p:attrName>fillcolor</p:attrName>
                                        </p:attrNameLst>
                                      </p:cBhvr>
                                      <p:tavLst>
                                        <p:tav tm="0">
                                          <p:val>
                                            <p:clrVal>
                                              <a:schemeClr val="accent2"/>
                                            </p:clrVal>
                                          </p:val>
                                        </p:tav>
                                        <p:tav tm="50000">
                                          <p:val>
                                            <p:clrVal>
                                              <a:schemeClr val="hlink"/>
                                            </p:clrVal>
                                          </p:val>
                                        </p:tav>
                                      </p:tavLst>
                                    </p:anim>
                                    <p:set>
                                      <p:cBhvr>
                                        <p:cTn id="51" dur="80"/>
                                        <p:tgtEl>
                                          <p:spTgt spid="6"/>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1"/>
                                        </p:tgtEl>
                                        <p:attrNameLst>
                                          <p:attrName>style.visibility</p:attrName>
                                        </p:attrNameLst>
                                      </p:cBhvr>
                                      <p:to>
                                        <p:strVal val="visible"/>
                                      </p:to>
                                    </p:set>
                                    <p:anim calcmode="discrete" valueType="clr">
                                      <p:cBhvr override="childStyle">
                                        <p:cTn id="56"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1"/>
                                        </p:tgtEl>
                                        <p:attrNameLst>
                                          <p:attrName>fillcolor</p:attrName>
                                        </p:attrNameLst>
                                      </p:cBhvr>
                                      <p:tavLst>
                                        <p:tav tm="0">
                                          <p:val>
                                            <p:clrVal>
                                              <a:schemeClr val="accent2"/>
                                            </p:clrVal>
                                          </p:val>
                                        </p:tav>
                                        <p:tav tm="50000">
                                          <p:val>
                                            <p:clrVal>
                                              <a:schemeClr val="hlink"/>
                                            </p:clrVal>
                                          </p:val>
                                        </p:tav>
                                      </p:tavLst>
                                    </p:anim>
                                    <p:set>
                                      <p:cBhvr>
                                        <p:cTn id="58" dur="80"/>
                                        <p:tgtEl>
                                          <p:spTgt spid="11"/>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7"/>
                                        </p:tgtEl>
                                        <p:attrNameLst>
                                          <p:attrName>style.visibility</p:attrName>
                                        </p:attrNameLst>
                                      </p:cBhvr>
                                      <p:to>
                                        <p:strVal val="visible"/>
                                      </p:to>
                                    </p:set>
                                    <p:anim calcmode="discrete" valueType="clr">
                                      <p:cBhvr override="childStyle">
                                        <p:cTn id="6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7"/>
                                        </p:tgtEl>
                                        <p:attrNameLst>
                                          <p:attrName>fillcolor</p:attrName>
                                        </p:attrNameLst>
                                      </p:cBhvr>
                                      <p:tavLst>
                                        <p:tav tm="0">
                                          <p:val>
                                            <p:clrVal>
                                              <a:schemeClr val="accent2"/>
                                            </p:clrVal>
                                          </p:val>
                                        </p:tav>
                                        <p:tav tm="50000">
                                          <p:val>
                                            <p:clrVal>
                                              <a:schemeClr val="hlink"/>
                                            </p:clrVal>
                                          </p:val>
                                        </p:tav>
                                      </p:tavLst>
                                    </p:anim>
                                    <p:set>
                                      <p:cBhvr>
                                        <p:cTn id="65" dur="80"/>
                                        <p:tgtEl>
                                          <p:spTgt spid="7"/>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anim calcmode="discrete" valueType="clr">
                                      <p:cBhvr override="childStyle">
                                        <p:cTn id="7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5"/>
                                        </p:tgtEl>
                                        <p:attrNameLst>
                                          <p:attrName>fillcolor</p:attrName>
                                        </p:attrNameLst>
                                      </p:cBhvr>
                                      <p:tavLst>
                                        <p:tav tm="0">
                                          <p:val>
                                            <p:clrVal>
                                              <a:schemeClr val="accent2"/>
                                            </p:clrVal>
                                          </p:val>
                                        </p:tav>
                                        <p:tav tm="50000">
                                          <p:val>
                                            <p:clrVal>
                                              <a:schemeClr val="hlink"/>
                                            </p:clrVal>
                                          </p:val>
                                        </p:tav>
                                      </p:tavLst>
                                    </p:anim>
                                    <p:set>
                                      <p:cBhvr>
                                        <p:cTn id="72" dur="80"/>
                                        <p:tgtEl>
                                          <p:spTgt spid="15"/>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4"/>
                                        </p:tgtEl>
                                        <p:attrNameLst>
                                          <p:attrName>style.visibility</p:attrName>
                                        </p:attrNameLst>
                                      </p:cBhvr>
                                      <p:to>
                                        <p:strVal val="visible"/>
                                      </p:to>
                                    </p:set>
                                    <p:anim calcmode="discrete" valueType="clr">
                                      <p:cBhvr override="childStyle">
                                        <p:cTn id="7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4"/>
                                        </p:tgtEl>
                                        <p:attrNameLst>
                                          <p:attrName>fillcolor</p:attrName>
                                        </p:attrNameLst>
                                      </p:cBhvr>
                                      <p:tavLst>
                                        <p:tav tm="0">
                                          <p:val>
                                            <p:clrVal>
                                              <a:schemeClr val="accent2"/>
                                            </p:clrVal>
                                          </p:val>
                                        </p:tav>
                                        <p:tav tm="50000">
                                          <p:val>
                                            <p:clrVal>
                                              <a:schemeClr val="hlink"/>
                                            </p:clrVal>
                                          </p:val>
                                        </p:tav>
                                      </p:tavLst>
                                    </p:anim>
                                    <p:set>
                                      <p:cBhvr>
                                        <p:cTn id="79"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3"/>
          <p:cNvSpPr>
            <a:spLocks noGrp="1"/>
          </p:cNvSpPr>
          <p:nvPr>
            <p:ph sz="half" idx="1"/>
          </p:nvPr>
        </p:nvSpPr>
        <p:spPr>
          <a:xfrm>
            <a:off x="0" y="0"/>
            <a:ext cx="8929718" cy="6858000"/>
          </a:xfrm>
        </p:spPr>
        <p:txBody>
          <a:bodyPr>
            <a:noAutofit/>
          </a:bodyPr>
          <a:lstStyle/>
          <a:p>
            <a:r>
              <a:rPr lang="sl-SI" sz="3200" dirty="0" err="1" smtClean="0">
                <a:latin typeface="Comic Sans MS" pitchFamily="66" charset="0"/>
              </a:rPr>
              <a:t>state</a:t>
            </a:r>
            <a:r>
              <a:rPr lang="sl-SI" sz="3200" dirty="0" smtClean="0">
                <a:latin typeface="Comic Sans MS" pitchFamily="66" charset="0"/>
              </a:rPr>
              <a:t> </a:t>
            </a:r>
            <a:r>
              <a:rPr lang="sl-SI" sz="3200" dirty="0" err="1" smtClean="0">
                <a:latin typeface="Comic Sans MS" pitchFamily="66" charset="0"/>
              </a:rPr>
              <a:t>schools</a:t>
            </a:r>
            <a:r>
              <a:rPr lang="sl-SI" sz="3200" dirty="0" smtClean="0">
                <a:latin typeface="Comic Sans MS" pitchFamily="66" charset="0"/>
              </a:rPr>
              <a:t> : </a:t>
            </a:r>
            <a:r>
              <a:rPr lang="sl-SI" sz="3200" dirty="0" err="1" smtClean="0">
                <a:latin typeface="Comic Sans MS" pitchFamily="66" charset="0"/>
              </a:rPr>
              <a:t>public</a:t>
            </a:r>
            <a:r>
              <a:rPr lang="sl-SI" sz="3200" dirty="0" smtClean="0">
                <a:latin typeface="Comic Sans MS" pitchFamily="66" charset="0"/>
              </a:rPr>
              <a:t>/</a:t>
            </a:r>
            <a:r>
              <a:rPr lang="sl-SI" sz="3200" dirty="0" err="1" smtClean="0">
                <a:latin typeface="Comic Sans MS" pitchFamily="66" charset="0"/>
              </a:rPr>
              <a:t>independent</a:t>
            </a:r>
            <a:r>
              <a:rPr lang="sl-SI" sz="3200" dirty="0" smtClean="0">
                <a:latin typeface="Comic Sans MS" pitchFamily="66" charset="0"/>
              </a:rPr>
              <a:t> </a:t>
            </a:r>
            <a:r>
              <a:rPr lang="sl-SI" sz="3200" dirty="0" err="1" smtClean="0">
                <a:latin typeface="Comic Sans MS" pitchFamily="66" charset="0"/>
              </a:rPr>
              <a:t>schools</a:t>
            </a:r>
            <a:endParaRPr lang="sl-SI" sz="3200" dirty="0" smtClean="0">
              <a:latin typeface="Comic Sans MS" pitchFamily="66" charset="0"/>
            </a:endParaRPr>
          </a:p>
          <a:p>
            <a:r>
              <a:rPr lang="sl-SI" sz="3200" dirty="0" err="1" smtClean="0">
                <a:latin typeface="Comic Sans MS" pitchFamily="66" charset="0"/>
              </a:rPr>
              <a:t>comprehensive</a:t>
            </a:r>
            <a:r>
              <a:rPr lang="sl-SI" sz="3200" dirty="0" smtClean="0">
                <a:latin typeface="Comic Sans MS" pitchFamily="66" charset="0"/>
              </a:rPr>
              <a:t>, </a:t>
            </a:r>
            <a:r>
              <a:rPr lang="sl-SI" sz="3200" dirty="0" err="1" smtClean="0">
                <a:latin typeface="Comic Sans MS" pitchFamily="66" charset="0"/>
              </a:rPr>
              <a:t>grammar</a:t>
            </a:r>
            <a:r>
              <a:rPr lang="sl-SI" sz="3200" dirty="0" smtClean="0">
                <a:latin typeface="Comic Sans MS" pitchFamily="66" charset="0"/>
              </a:rPr>
              <a:t> </a:t>
            </a:r>
            <a:r>
              <a:rPr lang="sl-SI" sz="3200" dirty="0" err="1" smtClean="0">
                <a:latin typeface="Comic Sans MS" pitchFamily="66" charset="0"/>
              </a:rPr>
              <a:t>school</a:t>
            </a:r>
            <a:endParaRPr lang="sl-SI" sz="3200" dirty="0" smtClean="0">
              <a:latin typeface="Comic Sans MS" pitchFamily="66" charset="0"/>
            </a:endParaRPr>
          </a:p>
          <a:p>
            <a:r>
              <a:rPr lang="sl-SI" sz="3200" dirty="0" err="1" smtClean="0">
                <a:latin typeface="Comic Sans MS" pitchFamily="66" charset="0"/>
              </a:rPr>
              <a:t>single</a:t>
            </a:r>
            <a:r>
              <a:rPr lang="sl-SI" sz="3200" dirty="0" smtClean="0">
                <a:latin typeface="Comic Sans MS" pitchFamily="66" charset="0"/>
              </a:rPr>
              <a:t>-</a:t>
            </a:r>
            <a:r>
              <a:rPr lang="sl-SI" sz="3200" dirty="0" err="1" smtClean="0">
                <a:latin typeface="Comic Sans MS" pitchFamily="66" charset="0"/>
              </a:rPr>
              <a:t>sex</a:t>
            </a:r>
            <a:r>
              <a:rPr lang="sl-SI" sz="3200" dirty="0" smtClean="0">
                <a:latin typeface="Comic Sans MS" pitchFamily="66" charset="0"/>
              </a:rPr>
              <a:t> </a:t>
            </a:r>
            <a:r>
              <a:rPr lang="sl-SI" sz="3200" dirty="0" err="1" smtClean="0">
                <a:latin typeface="Comic Sans MS" pitchFamily="66" charset="0"/>
              </a:rPr>
              <a:t>schools</a:t>
            </a:r>
            <a:endParaRPr lang="sl-SI" sz="3200" dirty="0" smtClean="0">
              <a:latin typeface="Comic Sans MS" pitchFamily="66" charset="0"/>
            </a:endParaRPr>
          </a:p>
          <a:p>
            <a:r>
              <a:rPr lang="sl-SI" sz="3200" dirty="0" err="1">
                <a:latin typeface="Comic Sans MS" pitchFamily="66" charset="0"/>
              </a:rPr>
              <a:t>c</a:t>
            </a:r>
            <a:r>
              <a:rPr lang="sl-SI" sz="3200" dirty="0" err="1" smtClean="0">
                <a:latin typeface="Comic Sans MS" pitchFamily="66" charset="0"/>
              </a:rPr>
              <a:t>o</a:t>
            </a:r>
            <a:r>
              <a:rPr lang="sl-SI" sz="3200" dirty="0" smtClean="0">
                <a:latin typeface="Comic Sans MS" pitchFamily="66" charset="0"/>
              </a:rPr>
              <a:t>-</a:t>
            </a:r>
            <a:r>
              <a:rPr lang="sl-SI" sz="3200" dirty="0" err="1" smtClean="0">
                <a:latin typeface="Comic Sans MS" pitchFamily="66" charset="0"/>
              </a:rPr>
              <a:t>educational</a:t>
            </a:r>
            <a:r>
              <a:rPr lang="sl-SI" sz="3200" dirty="0" smtClean="0">
                <a:latin typeface="Comic Sans MS" pitchFamily="66" charset="0"/>
              </a:rPr>
              <a:t> </a:t>
            </a:r>
            <a:r>
              <a:rPr lang="sl-SI" sz="3200" dirty="0" err="1" smtClean="0">
                <a:latin typeface="Comic Sans MS" pitchFamily="66" charset="0"/>
              </a:rPr>
              <a:t>schools</a:t>
            </a:r>
            <a:endParaRPr lang="sl-SI" sz="3200" dirty="0" smtClean="0">
              <a:latin typeface="Comic Sans MS" pitchFamily="66" charset="0"/>
            </a:endParaRPr>
          </a:p>
          <a:p>
            <a:r>
              <a:rPr lang="sl-SI" sz="3200" dirty="0" err="1" smtClean="0">
                <a:latin typeface="Comic Sans MS" pitchFamily="66" charset="0"/>
              </a:rPr>
              <a:t>boarding</a:t>
            </a:r>
            <a:r>
              <a:rPr lang="sl-SI" sz="3200" dirty="0" smtClean="0">
                <a:latin typeface="Comic Sans MS" pitchFamily="66" charset="0"/>
              </a:rPr>
              <a:t> </a:t>
            </a:r>
            <a:r>
              <a:rPr lang="sl-SI" sz="3200" dirty="0" err="1" smtClean="0">
                <a:latin typeface="Comic Sans MS" pitchFamily="66" charset="0"/>
              </a:rPr>
              <a:t>schools</a:t>
            </a:r>
            <a:r>
              <a:rPr lang="sl-SI" sz="3200" dirty="0" smtClean="0">
                <a:latin typeface="Comic Sans MS" pitchFamily="66" charset="0"/>
              </a:rPr>
              <a:t>,</a:t>
            </a:r>
            <a:r>
              <a:rPr lang="sl-SI" sz="3200" dirty="0" err="1" smtClean="0">
                <a:latin typeface="Comic Sans MS" pitchFamily="66" charset="0"/>
              </a:rPr>
              <a:t>campus</a:t>
            </a:r>
            <a:endParaRPr lang="sl-SI" sz="3200" dirty="0" smtClean="0">
              <a:latin typeface="Comic Sans MS" pitchFamily="66" charset="0"/>
            </a:endParaRPr>
          </a:p>
          <a:p>
            <a:r>
              <a:rPr lang="sl-SI" sz="3200" dirty="0" err="1" smtClean="0">
                <a:latin typeface="Comic Sans MS" pitchFamily="66" charset="0"/>
              </a:rPr>
              <a:t>grant</a:t>
            </a:r>
            <a:r>
              <a:rPr lang="sl-SI" sz="3200" dirty="0" smtClean="0">
                <a:latin typeface="Comic Sans MS" pitchFamily="66" charset="0"/>
              </a:rPr>
              <a:t>/</a:t>
            </a:r>
            <a:r>
              <a:rPr lang="sl-SI" sz="3200" dirty="0" err="1" smtClean="0">
                <a:latin typeface="Comic Sans MS" pitchFamily="66" charset="0"/>
              </a:rPr>
              <a:t>scholarship</a:t>
            </a:r>
            <a:r>
              <a:rPr lang="sl-SI" sz="3200" dirty="0" smtClean="0">
                <a:latin typeface="Comic Sans MS" pitchFamily="66" charset="0"/>
              </a:rPr>
              <a:t> + </a:t>
            </a:r>
            <a:r>
              <a:rPr lang="sl-SI" sz="3200" dirty="0" err="1" smtClean="0">
                <a:latin typeface="Comic Sans MS" pitchFamily="66" charset="0"/>
              </a:rPr>
              <a:t>loan</a:t>
            </a:r>
            <a:endParaRPr lang="sl-SI" sz="3200" dirty="0" smtClean="0">
              <a:latin typeface="Comic Sans MS" pitchFamily="66" charset="0"/>
            </a:endParaRPr>
          </a:p>
          <a:p>
            <a:r>
              <a:rPr lang="sl-SI" sz="3200" dirty="0" err="1" smtClean="0">
                <a:latin typeface="Comic Sans MS" pitchFamily="66" charset="0"/>
              </a:rPr>
              <a:t>obligatory</a:t>
            </a:r>
            <a:r>
              <a:rPr lang="sl-SI" sz="3200" dirty="0" smtClean="0">
                <a:latin typeface="Comic Sans MS" pitchFamily="66" charset="0"/>
              </a:rPr>
              <a:t>/</a:t>
            </a:r>
            <a:r>
              <a:rPr lang="sl-SI" sz="3200" dirty="0" err="1" smtClean="0">
                <a:latin typeface="Comic Sans MS" pitchFamily="66" charset="0"/>
              </a:rPr>
              <a:t>compulsory</a:t>
            </a:r>
            <a:r>
              <a:rPr lang="sl-SI" sz="3200" dirty="0" smtClean="0">
                <a:latin typeface="Comic Sans MS" pitchFamily="66" charset="0"/>
              </a:rPr>
              <a:t>/</a:t>
            </a:r>
            <a:r>
              <a:rPr lang="sl-SI" sz="3200" dirty="0" err="1" smtClean="0">
                <a:latin typeface="Comic Sans MS" pitchFamily="66" charset="0"/>
              </a:rPr>
              <a:t>mandatory</a:t>
            </a:r>
            <a:r>
              <a:rPr lang="sl-SI" sz="3200" dirty="0" smtClean="0">
                <a:latin typeface="Comic Sans MS" pitchFamily="66" charset="0"/>
              </a:rPr>
              <a:t> </a:t>
            </a:r>
            <a:r>
              <a:rPr lang="sl-SI" sz="3200" dirty="0" err="1" smtClean="0">
                <a:latin typeface="Comic Sans MS" pitchFamily="66" charset="0"/>
              </a:rPr>
              <a:t>education</a:t>
            </a:r>
            <a:endParaRPr lang="sl-SI" sz="3200" dirty="0" smtClean="0">
              <a:latin typeface="Comic Sans MS" pitchFamily="66" charset="0"/>
            </a:endParaRPr>
          </a:p>
          <a:p>
            <a:r>
              <a:rPr lang="sl-SI" sz="3200" dirty="0" err="1">
                <a:latin typeface="Comic Sans MS" pitchFamily="66" charset="0"/>
              </a:rPr>
              <a:t>e</a:t>
            </a:r>
            <a:r>
              <a:rPr lang="sl-SI" sz="3200" dirty="0" err="1" smtClean="0">
                <a:latin typeface="Comic Sans MS" pitchFamily="66" charset="0"/>
              </a:rPr>
              <a:t>lectives</a:t>
            </a:r>
            <a:endParaRPr lang="sl-SI" sz="3200" dirty="0" smtClean="0">
              <a:latin typeface="Comic Sans MS" pitchFamily="66" charset="0"/>
            </a:endParaRPr>
          </a:p>
          <a:p>
            <a:r>
              <a:rPr lang="sl-SI" sz="3200" dirty="0" err="1" smtClean="0">
                <a:latin typeface="Comic Sans MS" pitchFamily="66" charset="0"/>
              </a:rPr>
              <a:t>tuition</a:t>
            </a:r>
            <a:r>
              <a:rPr lang="sl-SI" sz="3200" dirty="0" smtClean="0">
                <a:latin typeface="Comic Sans MS" pitchFamily="66" charset="0"/>
              </a:rPr>
              <a:t>/</a:t>
            </a:r>
            <a:r>
              <a:rPr lang="sl-SI" sz="3200" dirty="0" err="1" smtClean="0">
                <a:latin typeface="Comic Sans MS" pitchFamily="66" charset="0"/>
              </a:rPr>
              <a:t>course</a:t>
            </a:r>
            <a:r>
              <a:rPr lang="sl-SI" sz="3200" dirty="0" smtClean="0">
                <a:latin typeface="Comic Sans MS" pitchFamily="66" charset="0"/>
              </a:rPr>
              <a:t> </a:t>
            </a:r>
            <a:r>
              <a:rPr lang="sl-SI" sz="3200" dirty="0" err="1" smtClean="0">
                <a:latin typeface="Comic Sans MS" pitchFamily="66" charset="0"/>
              </a:rPr>
              <a:t>fee</a:t>
            </a:r>
            <a:endParaRPr lang="sl-SI" sz="3200" dirty="0" smtClean="0">
              <a:latin typeface="Comic Sans MS" pitchFamily="66" charset="0"/>
            </a:endParaRPr>
          </a:p>
          <a:p>
            <a:r>
              <a:rPr lang="sl-SI" sz="3200" dirty="0" err="1" smtClean="0">
                <a:latin typeface="Comic Sans MS" pitchFamily="66" charset="0"/>
              </a:rPr>
              <a:t>you</a:t>
            </a:r>
            <a:r>
              <a:rPr lang="sl-SI" sz="3200" dirty="0" smtClean="0">
                <a:latin typeface="Comic Sans MS" pitchFamily="66" charset="0"/>
              </a:rPr>
              <a:t> </a:t>
            </a:r>
            <a:r>
              <a:rPr lang="sl-SI" sz="3200" dirty="0" err="1" smtClean="0">
                <a:latin typeface="Comic Sans MS" pitchFamily="66" charset="0"/>
              </a:rPr>
              <a:t>graduate</a:t>
            </a:r>
            <a:r>
              <a:rPr lang="sl-SI" sz="3200" dirty="0" smtClean="0">
                <a:latin typeface="Comic Sans MS" pitchFamily="66" charset="0"/>
              </a:rPr>
              <a:t> </a:t>
            </a:r>
            <a:r>
              <a:rPr lang="sl-SI" sz="3200" dirty="0" err="1" smtClean="0">
                <a:latin typeface="Comic Sans MS" pitchFamily="66" charset="0"/>
              </a:rPr>
              <a:t>from</a:t>
            </a:r>
            <a:r>
              <a:rPr lang="sl-SI" sz="3200" dirty="0" smtClean="0">
                <a:latin typeface="Comic Sans MS" pitchFamily="66" charset="0"/>
              </a:rPr>
              <a:t> </a:t>
            </a:r>
            <a:r>
              <a:rPr lang="sl-SI" sz="3200" dirty="0" err="1" smtClean="0">
                <a:latin typeface="Comic Sans MS" pitchFamily="66" charset="0"/>
              </a:rPr>
              <a:t>high</a:t>
            </a:r>
            <a:r>
              <a:rPr lang="sl-SI" sz="3200" dirty="0" smtClean="0">
                <a:latin typeface="Comic Sans MS" pitchFamily="66" charset="0"/>
              </a:rPr>
              <a:t> </a:t>
            </a:r>
            <a:r>
              <a:rPr lang="sl-SI" sz="3200" dirty="0" err="1" smtClean="0">
                <a:latin typeface="Comic Sans MS" pitchFamily="66" charset="0"/>
              </a:rPr>
              <a:t>school</a:t>
            </a:r>
            <a:r>
              <a:rPr lang="sl-SI" sz="3200" dirty="0" smtClean="0">
                <a:latin typeface="Comic Sans MS" pitchFamily="66" charset="0"/>
              </a:rPr>
              <a:t> </a:t>
            </a:r>
            <a:r>
              <a:rPr lang="sl-SI" sz="3200" dirty="0" err="1" smtClean="0">
                <a:latin typeface="Comic Sans MS" pitchFamily="66" charset="0"/>
              </a:rPr>
              <a:t>if</a:t>
            </a:r>
            <a:r>
              <a:rPr lang="sl-SI" sz="3200" dirty="0" smtClean="0">
                <a:latin typeface="Comic Sans MS" pitchFamily="66" charset="0"/>
              </a:rPr>
              <a:t> </a:t>
            </a:r>
            <a:r>
              <a:rPr lang="sl-SI" sz="3200" dirty="0" err="1" smtClean="0">
                <a:latin typeface="Comic Sans MS" pitchFamily="66" charset="0"/>
              </a:rPr>
              <a:t>you</a:t>
            </a:r>
            <a:r>
              <a:rPr lang="sl-SI" sz="3200" dirty="0" smtClean="0">
                <a:latin typeface="Comic Sans MS" pitchFamily="66" charset="0"/>
              </a:rPr>
              <a:t> </a:t>
            </a:r>
            <a:r>
              <a:rPr lang="sl-SI" sz="3200" dirty="0" err="1" smtClean="0">
                <a:latin typeface="Comic Sans MS" pitchFamily="66" charset="0"/>
              </a:rPr>
              <a:t>have</a:t>
            </a:r>
            <a:r>
              <a:rPr lang="sl-SI" sz="3200" dirty="0" smtClean="0">
                <a:latin typeface="Comic Sans MS" pitchFamily="66" charset="0"/>
              </a:rPr>
              <a:t> </a:t>
            </a:r>
            <a:r>
              <a:rPr lang="sl-SI" sz="3200" dirty="0" err="1" smtClean="0">
                <a:latin typeface="Comic Sans MS" pitchFamily="66" charset="0"/>
              </a:rPr>
              <a:t>enough</a:t>
            </a:r>
            <a:r>
              <a:rPr lang="sl-SI" sz="3200" dirty="0" smtClean="0">
                <a:latin typeface="Comic Sans MS" pitchFamily="66" charset="0"/>
              </a:rPr>
              <a:t> </a:t>
            </a:r>
            <a:r>
              <a:rPr lang="sl-SI" sz="3200" b="1" dirty="0" err="1" smtClean="0">
                <a:latin typeface="Comic Sans MS" pitchFamily="66" charset="0"/>
              </a:rPr>
              <a:t>units</a:t>
            </a:r>
            <a:r>
              <a:rPr lang="sl-SI" sz="3200" dirty="0" smtClean="0">
                <a:latin typeface="Comic Sans MS" pitchFamily="66" charset="0"/>
              </a:rPr>
              <a:t> </a:t>
            </a:r>
            <a:r>
              <a:rPr lang="sl-SI" sz="2000" dirty="0" smtClean="0">
                <a:latin typeface="Comic Sans MS" pitchFamily="66" charset="0"/>
              </a:rPr>
              <a:t>(e.g. 120 </a:t>
            </a:r>
            <a:r>
              <a:rPr lang="sl-SI" sz="2000" dirty="0" err="1" smtClean="0">
                <a:latin typeface="Comic Sans MS" pitchFamily="66" charset="0"/>
              </a:rPr>
              <a:t>hours</a:t>
            </a:r>
            <a:r>
              <a:rPr lang="sl-SI" sz="2000" dirty="0" smtClean="0">
                <a:latin typeface="Comic Sans MS" pitchFamily="66" charset="0"/>
              </a:rPr>
              <a:t> </a:t>
            </a:r>
            <a:r>
              <a:rPr lang="sl-SI" sz="2000" dirty="0" err="1" smtClean="0">
                <a:latin typeface="Comic Sans MS" pitchFamily="66" charset="0"/>
              </a:rPr>
              <a:t>of</a:t>
            </a:r>
            <a:r>
              <a:rPr lang="sl-SI" sz="2000" dirty="0" smtClean="0">
                <a:latin typeface="Comic Sans MS" pitchFamily="66" charset="0"/>
              </a:rPr>
              <a:t> </a:t>
            </a:r>
            <a:r>
              <a:rPr lang="sl-SI" sz="2000" dirty="0" err="1" smtClean="0">
                <a:latin typeface="Comic Sans MS" pitchFamily="66" charset="0"/>
              </a:rPr>
              <a:t>classes</a:t>
            </a:r>
            <a:r>
              <a:rPr lang="sl-SI" sz="2000" dirty="0" smtClean="0">
                <a:latin typeface="Comic Sans MS" pitchFamily="66" charset="0"/>
              </a:rPr>
              <a:t>)</a:t>
            </a:r>
          </a:p>
          <a:p>
            <a:r>
              <a:rPr lang="sl-SI" sz="3200" dirty="0" smtClean="0">
                <a:latin typeface="Comic Sans MS" pitchFamily="66" charset="0"/>
              </a:rPr>
              <a:t>a </a:t>
            </a:r>
            <a:r>
              <a:rPr lang="sl-SI" sz="3200" dirty="0" err="1" smtClean="0">
                <a:latin typeface="Comic Sans MS" pitchFamily="66" charset="0"/>
              </a:rPr>
              <a:t>degree</a:t>
            </a:r>
            <a:r>
              <a:rPr lang="sl-SI" sz="3200" dirty="0" smtClean="0">
                <a:latin typeface="Comic Sans MS" pitchFamily="66" charset="0"/>
              </a:rPr>
              <a:t> (</a:t>
            </a:r>
            <a:r>
              <a:rPr lang="sl-SI" sz="3200" dirty="0" err="1" smtClean="0">
                <a:latin typeface="Comic Sans MS" pitchFamily="66" charset="0"/>
              </a:rPr>
              <a:t>if</a:t>
            </a:r>
            <a:r>
              <a:rPr lang="sl-SI" sz="3200" dirty="0" smtClean="0">
                <a:latin typeface="Comic Sans MS" pitchFamily="66" charset="0"/>
              </a:rPr>
              <a:t> </a:t>
            </a:r>
            <a:r>
              <a:rPr lang="sl-SI" sz="3200" dirty="0" err="1" smtClean="0">
                <a:latin typeface="Comic Sans MS" pitchFamily="66" charset="0"/>
              </a:rPr>
              <a:t>you</a:t>
            </a:r>
            <a:r>
              <a:rPr lang="sl-SI" sz="3200" dirty="0" smtClean="0">
                <a:latin typeface="Comic Sans MS" pitchFamily="66" charset="0"/>
              </a:rPr>
              <a:t> </a:t>
            </a:r>
            <a:r>
              <a:rPr lang="sl-SI" sz="3200" dirty="0" err="1" smtClean="0">
                <a:latin typeface="Comic Sans MS" pitchFamily="66" charset="0"/>
              </a:rPr>
              <a:t>have</a:t>
            </a:r>
            <a:r>
              <a:rPr lang="sl-SI" sz="3200" dirty="0" smtClean="0">
                <a:latin typeface="Comic Sans MS" pitchFamily="66" charset="0"/>
              </a:rPr>
              <a:t> </a:t>
            </a:r>
            <a:r>
              <a:rPr lang="sl-SI" sz="3200" dirty="0" err="1" smtClean="0">
                <a:latin typeface="Comic Sans MS" pitchFamily="66" charset="0"/>
              </a:rPr>
              <a:t>enough</a:t>
            </a:r>
            <a:r>
              <a:rPr lang="sl-SI" sz="3200" dirty="0" smtClean="0">
                <a:latin typeface="Comic Sans MS" pitchFamily="66" charset="0"/>
              </a:rPr>
              <a:t> </a:t>
            </a:r>
            <a:r>
              <a:rPr lang="sl-SI" sz="3200" b="1" dirty="0" err="1" smtClean="0">
                <a:latin typeface="Comic Sans MS" pitchFamily="66" charset="0"/>
              </a:rPr>
              <a:t>credits</a:t>
            </a:r>
            <a:r>
              <a:rPr lang="sl-SI" sz="3200" dirty="0" smtClean="0">
                <a:latin typeface="Comic Sans MS" pitchFamily="66" charset="0"/>
              </a:rPr>
              <a:t>)</a:t>
            </a:r>
          </a:p>
          <a:p>
            <a:endParaRPr lang="sl-SI" sz="3200" dirty="0">
              <a:latin typeface="Comic Sans MS" pitchFamily="66" charset="0"/>
            </a:endParaRPr>
          </a:p>
        </p:txBody>
      </p:sp>
      <p:sp>
        <p:nvSpPr>
          <p:cNvPr id="6" name="Pravokotnik 5"/>
          <p:cNvSpPr/>
          <p:nvPr/>
        </p:nvSpPr>
        <p:spPr>
          <a:xfrm rot="1852135">
            <a:off x="5486830" y="1914294"/>
            <a:ext cx="3540008" cy="923330"/>
          </a:xfrm>
          <a:prstGeom prst="rect">
            <a:avLst/>
          </a:prstGeom>
          <a:noFill/>
        </p:spPr>
        <p:txBody>
          <a:bodyPr wrap="none" lIns="91440" tIns="45720" rIns="91440" bIns="45720">
            <a:spAutoFit/>
          </a:bodyPr>
          <a:lstStyle/>
          <a:p>
            <a:pPr algn="ctr"/>
            <a:r>
              <a:rPr lang="sl-SI"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Expressions</a:t>
            </a:r>
            <a:endParaRPr lang="sl-SI"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5"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2"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
                                            <p:txEl>
                                              <p:pRg st="1" end="1"/>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9"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4">
                                            <p:txEl>
                                              <p:pRg st="2" end="2"/>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36"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8" dur="80"/>
                                        <p:tgtEl>
                                          <p:spTgt spid="4">
                                            <p:txEl>
                                              <p:pRg st="3" end="3"/>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43"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45" dur="80"/>
                                        <p:tgtEl>
                                          <p:spTgt spid="4">
                                            <p:txEl>
                                              <p:pRg st="4" end="4"/>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50"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52" dur="80"/>
                                        <p:tgtEl>
                                          <p:spTgt spid="4">
                                            <p:txEl>
                                              <p:pRg st="5" end="5"/>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nodeType="clickEffect">
                                  <p:stCondLst>
                                    <p:cond delay="0"/>
                                  </p:stCondLst>
                                  <p:iterate type="lt">
                                    <p:tmPct val="50000"/>
                                  </p:iterate>
                                  <p:childTnLst>
                                    <p:set>
                                      <p:cBhvr>
                                        <p:cTn id="56"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57"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59" dur="80"/>
                                        <p:tgtEl>
                                          <p:spTgt spid="4">
                                            <p:txEl>
                                              <p:pRg st="6" end="6"/>
                                            </p:txEl>
                                          </p:spTgt>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nodeType="clickEffect">
                                  <p:stCondLst>
                                    <p:cond delay="0"/>
                                  </p:stCondLst>
                                  <p:iterate type="lt">
                                    <p:tmPct val="50000"/>
                                  </p:iterate>
                                  <p:childTnLst>
                                    <p:set>
                                      <p:cBhvr>
                                        <p:cTn id="63"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64"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66" dur="80"/>
                                        <p:tgtEl>
                                          <p:spTgt spid="4">
                                            <p:txEl>
                                              <p:pRg st="7" end="7"/>
                                            </p:txEl>
                                          </p:spTgt>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71"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73" dur="80"/>
                                        <p:tgtEl>
                                          <p:spTgt spid="4">
                                            <p:txEl>
                                              <p:pRg st="8" end="8"/>
                                            </p:tx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nodeType="clickEffect">
                                  <p:stCondLst>
                                    <p:cond delay="0"/>
                                  </p:stCondLst>
                                  <p:iterate type="lt">
                                    <p:tmPct val="50000"/>
                                  </p:iterate>
                                  <p:childTnLst>
                                    <p:set>
                                      <p:cBhvr>
                                        <p:cTn id="77"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78"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80" dur="80"/>
                                        <p:tgtEl>
                                          <p:spTgt spid="4">
                                            <p:txEl>
                                              <p:pRg st="9" end="9"/>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7" presetClass="entr" presetSubtype="0" fill="hold" nodeType="clickEffect">
                                  <p:stCondLst>
                                    <p:cond delay="0"/>
                                  </p:stCondLst>
                                  <p:iterate type="lt">
                                    <p:tmPct val="50000"/>
                                  </p:iterate>
                                  <p:childTnLst>
                                    <p:set>
                                      <p:cBhvr>
                                        <p:cTn id="84"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85"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87" dur="80"/>
                                        <p:tgtEl>
                                          <p:spTgt spid="4">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sl-SI" dirty="0" smtClean="0"/>
              <a:t>How Canadian Schools Work</a:t>
            </a:r>
            <a:endParaRPr lang="sl-SI" dirty="0"/>
          </a:p>
        </p:txBody>
      </p:sp>
      <p:sp>
        <p:nvSpPr>
          <p:cNvPr id="4" name="Content Placeholder 3"/>
          <p:cNvSpPr>
            <a:spLocks noGrp="1"/>
          </p:cNvSpPr>
          <p:nvPr>
            <p:ph idx="1"/>
          </p:nvPr>
        </p:nvSpPr>
        <p:spPr/>
        <p:txBody>
          <a:bodyPr>
            <a:normAutofit fontScale="92500"/>
          </a:bodyPr>
          <a:lstStyle/>
          <a:p>
            <a:pPr marL="548640" indent="-411480" eaLnBrk="1" fontAlgn="auto" hangingPunct="1">
              <a:spcAft>
                <a:spcPts val="0"/>
              </a:spcAft>
              <a:buClr>
                <a:schemeClr val="tx1">
                  <a:shade val="95000"/>
                </a:schemeClr>
              </a:buClr>
              <a:buFont typeface="Wingdings 2"/>
              <a:buChar char=""/>
              <a:defRPr/>
            </a:pPr>
            <a:r>
              <a:rPr lang="en-US" dirty="0" smtClean="0"/>
              <a:t>Most children attend elementary school and then high school. Usually, children enter high school at about age 13 or 14. Some school systems have middle schools that children attend for two years before they enter high school.</a:t>
            </a:r>
            <a:r>
              <a:rPr lang="sl-SI" dirty="0" smtClean="0"/>
              <a:t/>
            </a:r>
            <a:br>
              <a:rPr lang="sl-SI" dirty="0" smtClean="0"/>
            </a:b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Children between six and 16 must attend school and most of them go to public schools.</a:t>
            </a:r>
            <a:r>
              <a:rPr lang="sl-SI" dirty="0" smtClean="0"/>
              <a:t/>
            </a:r>
            <a:br>
              <a:rPr lang="sl-SI" dirty="0" smtClean="0"/>
            </a:br>
            <a:r>
              <a:rPr lang="en-US" dirty="0" smtClean="0"/>
              <a:t> </a:t>
            </a:r>
            <a:endParaRPr lang="sl-SI" dirty="0" smtClean="0"/>
          </a:p>
          <a:p>
            <a:pPr marL="548640" indent="-411480" eaLnBrk="1" fontAlgn="auto" hangingPunct="1">
              <a:spcAft>
                <a:spcPts val="0"/>
              </a:spcAft>
              <a:buClr>
                <a:schemeClr val="tx1">
                  <a:shade val="95000"/>
                </a:schemeClr>
              </a:buClr>
              <a:buFont typeface="Wingdings 2"/>
              <a:buChar char=""/>
              <a:defRPr/>
            </a:pPr>
            <a:r>
              <a:rPr lang="en-US" dirty="0" smtClean="0"/>
              <a:t>In elementary and high school, classes usually start in early September and end in late June. </a:t>
            </a:r>
            <a:endParaRPr lang="sl-SI" dirty="0" smtClean="0"/>
          </a:p>
        </p:txBody>
      </p:sp>
    </p:spTree>
    <p:extLst>
      <p:ext uri="{BB962C8B-B14F-4D97-AF65-F5344CB8AC3E}">
        <p14:creationId xmlns:p14="http://schemas.microsoft.com/office/powerpoint/2010/main" xmlns="" val="2319281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537"/>
          </a:xfrm>
        </p:spPr>
        <p:txBody>
          <a:bodyPr>
            <a:normAutofit fontScale="90000"/>
          </a:bodyPr>
          <a:lstStyle/>
          <a:p>
            <a:pPr eaLnBrk="1" fontAlgn="auto" hangingPunct="1">
              <a:spcAft>
                <a:spcPts val="0"/>
              </a:spcAft>
              <a:defRPr/>
            </a:pPr>
            <a:endParaRPr lang="sl-SI" dirty="0"/>
          </a:p>
        </p:txBody>
      </p:sp>
      <p:sp>
        <p:nvSpPr>
          <p:cNvPr id="5123" name="Content Placeholder 2"/>
          <p:cNvSpPr>
            <a:spLocks noGrp="1"/>
          </p:cNvSpPr>
          <p:nvPr>
            <p:ph idx="1"/>
          </p:nvPr>
        </p:nvSpPr>
        <p:spPr>
          <a:xfrm>
            <a:off x="457200" y="908050"/>
            <a:ext cx="8229600" cy="5400675"/>
          </a:xfrm>
        </p:spPr>
        <p:txBody>
          <a:bodyPr/>
          <a:lstStyle/>
          <a:p>
            <a:pPr eaLnBrk="1" hangingPunct="1"/>
            <a:r>
              <a:rPr lang="en-US" altLang="sl-SI" smtClean="0"/>
              <a:t>There is usually a two-week vacation in December and a one-week vacation in either February or March. </a:t>
            </a:r>
            <a:r>
              <a:rPr lang="sl-SI" altLang="sl-SI" smtClean="0"/>
              <a:t/>
            </a:r>
            <a:br>
              <a:rPr lang="sl-SI" altLang="sl-SI" smtClean="0"/>
            </a:br>
            <a:endParaRPr lang="sl-SI" altLang="sl-SI" smtClean="0"/>
          </a:p>
          <a:p>
            <a:pPr eaLnBrk="1" hangingPunct="1"/>
            <a:r>
              <a:rPr lang="en-US" altLang="sl-SI" smtClean="0"/>
              <a:t>Children attend school Monday to Friday, for about six hours a day. They usually bring their lunch to school, but sometimes return home for lunch if they live close to their school.</a:t>
            </a:r>
            <a:endParaRPr lang="sl-SI" altLang="sl-SI" smtClean="0"/>
          </a:p>
        </p:txBody>
      </p:sp>
    </p:spTree>
    <p:extLst>
      <p:ext uri="{BB962C8B-B14F-4D97-AF65-F5344CB8AC3E}">
        <p14:creationId xmlns:p14="http://schemas.microsoft.com/office/powerpoint/2010/main" xmlns="" val="302170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eaLnBrk="1" fontAlgn="auto" hangingPunct="1">
              <a:spcAft>
                <a:spcPts val="0"/>
              </a:spcAft>
              <a:defRPr/>
            </a:pPr>
            <a:r>
              <a:rPr lang="sl-SI" dirty="0" smtClean="0"/>
              <a:t>Possible Divisions</a:t>
            </a:r>
            <a:endParaRPr lang="sl-SI" dirty="0"/>
          </a:p>
        </p:txBody>
      </p:sp>
      <p:sp>
        <p:nvSpPr>
          <p:cNvPr id="6147" name="Content Placeholder 2"/>
          <p:cNvSpPr>
            <a:spLocks noGrp="1"/>
          </p:cNvSpPr>
          <p:nvPr>
            <p:ph idx="1"/>
          </p:nvPr>
        </p:nvSpPr>
        <p:spPr>
          <a:xfrm>
            <a:off x="457200" y="836613"/>
            <a:ext cx="8229600" cy="5472112"/>
          </a:xfrm>
        </p:spPr>
        <p:txBody>
          <a:bodyPr/>
          <a:lstStyle/>
          <a:p>
            <a:pPr eaLnBrk="1" hangingPunct="1"/>
            <a:r>
              <a:rPr lang="sl-SI" altLang="sl-SI" smtClean="0"/>
              <a:t>Pre-school (optional): age 4 – 5</a:t>
            </a:r>
            <a:br>
              <a:rPr lang="sl-SI" altLang="sl-SI" smtClean="0"/>
            </a:br>
            <a:endParaRPr lang="sl-SI" altLang="sl-SI" smtClean="0"/>
          </a:p>
          <a:p>
            <a:pPr eaLnBrk="1" hangingPunct="1"/>
            <a:r>
              <a:rPr lang="sl-SI" altLang="sl-SI" smtClean="0"/>
              <a:t>Kindergarten: age 5</a:t>
            </a:r>
          </a:p>
          <a:p>
            <a:pPr eaLnBrk="1" hangingPunct="1"/>
            <a:endParaRPr lang="sl-SI" altLang="sl-SI" smtClean="0"/>
          </a:p>
          <a:p>
            <a:pPr eaLnBrk="1" hangingPunct="1"/>
            <a:r>
              <a:rPr lang="sl-SI" altLang="sl-SI" smtClean="0"/>
              <a:t>Elementary School: Grades 1 – 6 (age 6 – 11)</a:t>
            </a:r>
          </a:p>
          <a:p>
            <a:pPr eaLnBrk="1" hangingPunct="1"/>
            <a:endParaRPr lang="sl-SI" altLang="sl-SI" smtClean="0"/>
          </a:p>
          <a:p>
            <a:pPr eaLnBrk="1" hangingPunct="1"/>
            <a:r>
              <a:rPr lang="sl-SI" altLang="sl-SI" smtClean="0"/>
              <a:t>Middle / Junior High School: Grades 7 – 9 (age 12 – 14)</a:t>
            </a:r>
          </a:p>
          <a:p>
            <a:pPr eaLnBrk="1" hangingPunct="1"/>
            <a:endParaRPr lang="sl-SI" altLang="sl-SI" smtClean="0"/>
          </a:p>
          <a:p>
            <a:pPr eaLnBrk="1" hangingPunct="1"/>
            <a:r>
              <a:rPr lang="sl-SI" altLang="sl-SI" smtClean="0"/>
              <a:t>High School: Grades 10 – 12 (age 15 – 17 / 18)</a:t>
            </a:r>
          </a:p>
        </p:txBody>
      </p:sp>
    </p:spTree>
    <p:extLst>
      <p:ext uri="{BB962C8B-B14F-4D97-AF65-F5344CB8AC3E}">
        <p14:creationId xmlns:p14="http://schemas.microsoft.com/office/powerpoint/2010/main" xmlns="" val="1860408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778098"/>
          </a:xfrm>
        </p:spPr>
        <p:txBody>
          <a:bodyPr>
            <a:normAutofit fontScale="90000"/>
          </a:bodyPr>
          <a:lstStyle/>
          <a:p>
            <a:pPr eaLnBrk="1" fontAlgn="auto" hangingPunct="1">
              <a:spcAft>
                <a:spcPts val="0"/>
              </a:spcAft>
              <a:defRPr/>
            </a:pPr>
            <a:r>
              <a:rPr lang="sl-SI" dirty="0" smtClean="0"/>
              <a:t>Typical Classroom Environment</a:t>
            </a:r>
            <a:endParaRPr lang="sl-SI" dirty="0"/>
          </a:p>
        </p:txBody>
      </p:sp>
      <p:pic>
        <p:nvPicPr>
          <p:cNvPr id="7171" name="Content Placeholder 9" descr="Canadian School Train. Pupils of Indian, Finnish, Norwegian, French and British extraction attend classes at Nemigos near Chapleau, Ontario. 1950.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051050" y="1052513"/>
            <a:ext cx="5022850" cy="5253037"/>
          </a:xfrm>
        </p:spPr>
      </p:pic>
    </p:spTree>
    <p:extLst>
      <p:ext uri="{BB962C8B-B14F-4D97-AF65-F5344CB8AC3E}">
        <p14:creationId xmlns:p14="http://schemas.microsoft.com/office/powerpoint/2010/main" xmlns="" val="8711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46075"/>
          </a:xfrm>
        </p:spPr>
        <p:txBody>
          <a:bodyPr>
            <a:normAutofit fontScale="90000"/>
          </a:bodyPr>
          <a:lstStyle/>
          <a:p>
            <a:pPr eaLnBrk="1" fontAlgn="auto" hangingPunct="1">
              <a:spcAft>
                <a:spcPts val="0"/>
              </a:spcAft>
              <a:defRPr/>
            </a:pPr>
            <a:endParaRPr lang="sl-SI" dirty="0"/>
          </a:p>
        </p:txBody>
      </p:sp>
      <p:sp>
        <p:nvSpPr>
          <p:cNvPr id="5" name="Content Placeholder 4"/>
          <p:cNvSpPr>
            <a:spLocks noGrp="1"/>
          </p:cNvSpPr>
          <p:nvPr>
            <p:ph sz="half" idx="1"/>
          </p:nvPr>
        </p:nvSpPr>
        <p:spPr>
          <a:xfrm>
            <a:off x="457200" y="765175"/>
            <a:ext cx="8147050" cy="2447925"/>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Most children in Canada attend public schools, although some attend private schools. Public schools do not charge school fees for children to attend and private schools do charge fees.</a:t>
            </a:r>
            <a:r>
              <a:rPr lang="sl-SI" dirty="0" smtClean="0"/>
              <a:t/>
            </a:r>
            <a:br>
              <a:rPr lang="sl-SI" dirty="0" smtClean="0"/>
            </a:b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Boys and girls share classrooms and are taught together in most public schools. Teachers must be qualified and licensed to teach in the classroom. All academic teachers have at least one university degree and special training in education.</a:t>
            </a:r>
          </a:p>
          <a:p>
            <a:pPr marL="548640" indent="-411480" eaLnBrk="1" fontAlgn="auto" hangingPunct="1">
              <a:spcAft>
                <a:spcPts val="0"/>
              </a:spcAft>
              <a:buClr>
                <a:schemeClr val="tx1">
                  <a:shade val="95000"/>
                </a:schemeClr>
              </a:buClr>
              <a:buFont typeface="Wingdings 2"/>
              <a:buChar char=""/>
              <a:defRPr/>
            </a:pPr>
            <a:endParaRPr lang="sl-SI" dirty="0"/>
          </a:p>
        </p:txBody>
      </p:sp>
      <p:pic>
        <p:nvPicPr>
          <p:cNvPr id="8196" name="Content Placeholder 6" descr="elementary%20students.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2124075" y="2997200"/>
            <a:ext cx="4657725" cy="3367088"/>
          </a:xfrm>
        </p:spPr>
      </p:pic>
    </p:spTree>
    <p:extLst>
      <p:ext uri="{BB962C8B-B14F-4D97-AF65-F5344CB8AC3E}">
        <p14:creationId xmlns:p14="http://schemas.microsoft.com/office/powerpoint/2010/main" xmlns="" val="260930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sl-SI" dirty="0" smtClean="0"/>
              <a:t>Language</a:t>
            </a:r>
            <a:endParaRPr lang="sl-SI" dirty="0"/>
          </a:p>
        </p:txBody>
      </p:sp>
      <p:sp>
        <p:nvSpPr>
          <p:cNvPr id="9219" name="Content Placeholder 5"/>
          <p:cNvSpPr>
            <a:spLocks noGrp="1"/>
          </p:cNvSpPr>
          <p:nvPr>
            <p:ph sz="half" idx="1"/>
          </p:nvPr>
        </p:nvSpPr>
        <p:spPr>
          <a:xfrm>
            <a:off x="457200" y="3644900"/>
            <a:ext cx="8218488" cy="2481263"/>
          </a:xfrm>
        </p:spPr>
        <p:txBody>
          <a:bodyPr/>
          <a:lstStyle/>
          <a:p>
            <a:pPr eaLnBrk="1" hangingPunct="1"/>
            <a:r>
              <a:rPr lang="en-US" altLang="sl-SI" smtClean="0"/>
              <a:t>The language of instruction in Canada is either English or French. If a student has difficulty in these languages, additional language training is usually available. In Quebec, almost all children must attend French-language schools.</a:t>
            </a:r>
            <a:endParaRPr lang="sl-SI" altLang="sl-SI" smtClean="0"/>
          </a:p>
        </p:txBody>
      </p:sp>
      <p:pic>
        <p:nvPicPr>
          <p:cNvPr id="9220" name="Content Placeholder 7" descr="canada-quebec-flag.pn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2555875" y="1268413"/>
            <a:ext cx="4038600" cy="2211387"/>
          </a:xfrm>
        </p:spPr>
      </p:pic>
    </p:spTree>
    <p:extLst>
      <p:ext uri="{BB962C8B-B14F-4D97-AF65-F5344CB8AC3E}">
        <p14:creationId xmlns:p14="http://schemas.microsoft.com/office/powerpoint/2010/main" xmlns="" val="226079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eaLnBrk="1" fontAlgn="auto" hangingPunct="1">
              <a:spcAft>
                <a:spcPts val="0"/>
              </a:spcAft>
              <a:defRPr/>
            </a:pPr>
            <a:r>
              <a:rPr lang="sl-SI" dirty="0" smtClean="0"/>
              <a:t>Religion</a:t>
            </a:r>
            <a:endParaRPr lang="sl-SI" dirty="0"/>
          </a:p>
        </p:txBody>
      </p:sp>
      <p:sp>
        <p:nvSpPr>
          <p:cNvPr id="3" name="Content Placeholder 2"/>
          <p:cNvSpPr>
            <a:spLocks noGrp="1"/>
          </p:cNvSpPr>
          <p:nvPr>
            <p:ph sz="half" idx="1"/>
          </p:nvPr>
        </p:nvSpPr>
        <p:spPr>
          <a:xfrm>
            <a:off x="457200" y="1600200"/>
            <a:ext cx="4546600" cy="4525963"/>
          </a:xfrm>
        </p:spPr>
        <p:txBody>
          <a:bodyPr>
            <a:normAutofit fontScale="85000"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A large number of religions are practiced in Canada. For this reason, religion does not play an active role in most regular public schools. Public schools usually teach children about the different religions of the world instead of providing instruction in one religion.</a:t>
            </a:r>
            <a:endParaRPr lang="sl-SI" dirty="0" smtClean="0"/>
          </a:p>
          <a:p>
            <a:pPr marL="548640" indent="-411480" eaLnBrk="1" fontAlgn="auto" hangingPunct="1">
              <a:spcAft>
                <a:spcPts val="0"/>
              </a:spcAft>
              <a:buClr>
                <a:schemeClr val="tx1">
                  <a:shade val="95000"/>
                </a:schemeClr>
              </a:buClr>
              <a:buFont typeface="Wingdings 2"/>
              <a:buChar char=""/>
              <a:defRPr/>
            </a:pPr>
            <a:r>
              <a:rPr lang="sl-SI" dirty="0" smtClean="0"/>
              <a:t>I</a:t>
            </a:r>
            <a:r>
              <a:rPr lang="en-US" dirty="0" smtClean="0"/>
              <a:t>n some provinces, faith-based schools are available within the public school system. And there are many faith-based private school across Canada.</a:t>
            </a:r>
            <a:endParaRPr lang="sl-SI" dirty="0"/>
          </a:p>
        </p:txBody>
      </p:sp>
      <p:pic>
        <p:nvPicPr>
          <p:cNvPr id="10244" name="Content Placeholder 4" descr="religions.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508625" y="2060575"/>
            <a:ext cx="2913063" cy="2933700"/>
          </a:xfrm>
        </p:spPr>
      </p:pic>
    </p:spTree>
    <p:extLst>
      <p:ext uri="{BB962C8B-B14F-4D97-AF65-F5344CB8AC3E}">
        <p14:creationId xmlns:p14="http://schemas.microsoft.com/office/powerpoint/2010/main" xmlns="" val="122672186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615</Words>
  <Application>Microsoft Office PowerPoint</Application>
  <PresentationFormat>Diaprojekcija na zaslonu (4:3)</PresentationFormat>
  <Paragraphs>98</Paragraphs>
  <Slides>21</Slides>
  <Notes>0</Notes>
  <HiddenSlides>0</HiddenSlides>
  <MMClips>0</MMClips>
  <ScaleCrop>false</ScaleCrop>
  <HeadingPairs>
    <vt:vector size="4" baseType="variant">
      <vt:variant>
        <vt:lpstr>Tema</vt:lpstr>
      </vt:variant>
      <vt:variant>
        <vt:i4>3</vt:i4>
      </vt:variant>
      <vt:variant>
        <vt:lpstr>Naslovi diapozitivov</vt:lpstr>
      </vt:variant>
      <vt:variant>
        <vt:i4>21</vt:i4>
      </vt:variant>
    </vt:vector>
  </HeadingPairs>
  <TitlesOfParts>
    <vt:vector size="24" baseType="lpstr">
      <vt:lpstr>Officeova tema</vt:lpstr>
      <vt:lpstr>Apex</vt:lpstr>
      <vt:lpstr>1_Apex</vt:lpstr>
      <vt:lpstr>Diapozitiv 1</vt:lpstr>
      <vt:lpstr>The Canadian School System</vt:lpstr>
      <vt:lpstr>How Canadian Schools Work</vt:lpstr>
      <vt:lpstr>Diapozitiv 4</vt:lpstr>
      <vt:lpstr>Possible Divisions</vt:lpstr>
      <vt:lpstr>Typical Classroom Environment</vt:lpstr>
      <vt:lpstr>Diapozitiv 7</vt:lpstr>
      <vt:lpstr>Language</vt:lpstr>
      <vt:lpstr>Religion</vt:lpstr>
      <vt:lpstr>School Buses</vt:lpstr>
      <vt:lpstr>Report Cards</vt:lpstr>
      <vt:lpstr>Extra-Curricular Activities</vt:lpstr>
      <vt:lpstr>School Boards</vt:lpstr>
      <vt:lpstr>Diapozitiv 14</vt:lpstr>
      <vt:lpstr>Post-Secondary Education</vt:lpstr>
      <vt:lpstr>Diapozitiv 16</vt:lpstr>
      <vt:lpstr>A worldwide truth...</vt:lpstr>
      <vt:lpstr>Sources:</vt:lpstr>
      <vt:lpstr>Diapozitiv 19</vt:lpstr>
      <vt:lpstr>Diapozitiv 20</vt:lpstr>
      <vt:lpstr>Diapozitiv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MPapler</dc:creator>
  <cp:lastModifiedBy>user</cp:lastModifiedBy>
  <cp:revision>26</cp:revision>
  <dcterms:created xsi:type="dcterms:W3CDTF">2009-05-27T12:09:32Z</dcterms:created>
  <dcterms:modified xsi:type="dcterms:W3CDTF">2014-06-11T19:28:54Z</dcterms:modified>
</cp:coreProperties>
</file>