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3" r:id="rId9"/>
    <p:sldId id="264" r:id="rId10"/>
    <p:sldId id="265" r:id="rId11"/>
    <p:sldId id="284" r:id="rId12"/>
    <p:sldId id="285" r:id="rId13"/>
    <p:sldId id="287" r:id="rId14"/>
    <p:sldId id="266" r:id="rId15"/>
    <p:sldId id="267" r:id="rId16"/>
    <p:sldId id="268" r:id="rId17"/>
    <p:sldId id="271" r:id="rId18"/>
    <p:sldId id="269" r:id="rId19"/>
    <p:sldId id="286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F66B73-865F-4444-83C0-24C1AA027FF9}" type="datetimeFigureOut">
              <a:rPr lang="sl-SI" smtClean="0"/>
              <a:pPr/>
              <a:t>25.2.2014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9455F1-A389-4B30-B3D4-FB19753EE0C0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w1It3AlXm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latin typeface="Berlin Sans FB Demi" pitchFamily="34" charset="0"/>
              </a:rPr>
              <a:t>So, what do you know about Canada, eh?</a:t>
            </a:r>
            <a:endParaRPr lang="sl-SI" dirty="0">
              <a:latin typeface="Berlin Sans FB Demi" pitchFamily="34" charset="0"/>
            </a:endParaRPr>
          </a:p>
        </p:txBody>
      </p:sp>
      <p:pic>
        <p:nvPicPr>
          <p:cNvPr id="5" name="Content Placeholder 4" descr="TheMostCanadianPicEver-91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122160" cy="5116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Free at last!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Canada 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68752" cy="5369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We celebrate our independence day on July 1st!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1st ju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060847"/>
            <a:ext cx="4388455" cy="3671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...although some people take it more seriously than others...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Canada-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240360" cy="4937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I mean, really seriously...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cms_4ec240fff1ac454c895e70810ee99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379" y="1935163"/>
            <a:ext cx="66172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Saying you’re Canadian doesn’t mean much...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multicultural-canadian-map-thumb14232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07108" cy="514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The Great Canadian Quiz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canadian_winters_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400600" cy="5383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#1. Canada’s National Animal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beaver_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544616" cy="5232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/>
          <a:lstStyle/>
          <a:p>
            <a:r>
              <a:rPr lang="sl-SI" dirty="0" smtClean="0"/>
              <a:t>But then...what’s a LOON?</a:t>
            </a: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This is a LOON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7" name="Content Placeholder 6" descr="HomePage-LoonWithCh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43523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" pitchFamily="34" charset="0"/>
              </a:rPr>
              <a:t>They sound a little like this...</a:t>
            </a:r>
            <a:endParaRPr lang="sl-SI" sz="28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http://www.youtube.com/watch?v=Hw1It3AlXmQ</a:t>
            </a:r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4" name="Content Placeholder 3" descr="map-of-can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5"/>
            <a:ext cx="7200800" cy="6336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#2. Canada’s National Winter Sport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funny_ice_hockey_pictur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627090" cy="5299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Lacrosse is not a new sport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LacrosseHistory-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5237384" cy="5237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Maybe this looks more familiar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lacrosse to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24936" cy="5153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Curling...not an adrenaline sport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curling_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194637" cy="5090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#3. We have a specific Macaroni and Cheese in mind 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american-kraft-macaroni-cheese-family-size-dinner-411g-box-306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127848" cy="5127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I can’t believe I used to eat this stuff...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12" name="Content Placeholder 11" descr="KRAFT_Macaroni-Cheese_Dinn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13062"/>
            <a:ext cx="3744416" cy="2488146"/>
          </a:xfrm>
        </p:spPr>
      </p:pic>
      <p:pic>
        <p:nvPicPr>
          <p:cNvPr id="13" name="Content Placeholder 12" descr="powdered chee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Berlin Sans FB Demi" pitchFamily="34" charset="0"/>
              </a:rPr>
              <a:t>#4. We love our money so much, we named each and every coin </a:t>
            </a:r>
            <a:r>
              <a:rPr lang="sl-SI" sz="2800" dirty="0" smtClean="0">
                <a:latin typeface="Berlin Sans FB Demi" pitchFamily="34" charset="0"/>
                <a:sym typeface="Wingdings" pitchFamily="2" charset="2"/>
              </a:rPr>
              <a:t>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6" name="Content Placeholder 5" descr="canadian-coin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048672" cy="4642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#5. Oh, come on. Really?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6" name="Content Placeholder 5" descr="adN1zAZ_70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24118"/>
            <a:ext cx="7200800" cy="4795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#6. The Royal Canadian Mounted Police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moun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3931658" cy="4871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#7. The Bluenose</a:t>
            </a:r>
            <a:br>
              <a:rPr lang="sl-SI" sz="2800" dirty="0" smtClean="0">
                <a:latin typeface="Berlin Sans FB Demi" pitchFamily="34" charset="0"/>
              </a:rPr>
            </a:br>
            <a:r>
              <a:rPr lang="sl-SI" sz="2800" dirty="0" smtClean="0">
                <a:latin typeface="Berlin Sans FB Demi" pitchFamily="34" charset="0"/>
              </a:rPr>
              <a:t>(why does everyone always say RED?)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7" name="Content Placeholder 6" descr="bluen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7871" y="2492896"/>
            <a:ext cx="3474386" cy="3096344"/>
          </a:xfrm>
        </p:spPr>
      </p:pic>
      <p:pic>
        <p:nvPicPr>
          <p:cNvPr id="8" name="Content Placeholder 7" descr="di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6078" y="2488903"/>
            <a:ext cx="3100337" cy="3100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Northern Indians, Temagami, Ontario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12" name="Content Placeholder 11" descr="temagami-ontario-native-american-indians-temiskaming-and-northern-ontario-rail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466373" cy="5271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#8. Ottawa, of course.</a:t>
            </a:r>
            <a:br>
              <a:rPr lang="sl-SI" sz="2800" dirty="0" smtClean="0">
                <a:latin typeface="Berlin Sans FB Demi" pitchFamily="34" charset="0"/>
              </a:rPr>
            </a:br>
            <a:r>
              <a:rPr lang="sl-SI" sz="2800" dirty="0" smtClean="0">
                <a:latin typeface="Berlin Sans FB Demi" pitchFamily="34" charset="0"/>
              </a:rPr>
              <a:t>(For those of you who slept through geography.)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6" name="Content Placeholder 5" descr="otta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138312" cy="4461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So, to finish off, I’d just like to say...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keep ca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054" y="1340768"/>
            <a:ext cx="384416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Inuit Family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6" name="Content Placeholder 5" descr="Eskimo_Family_NGM-v31-p564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40198"/>
            <a:ext cx="7704856" cy="5380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The First Europeans in Canada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vi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269" y="1700808"/>
            <a:ext cx="848400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Port Royal - Today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800px-Port-Royal_Nova-Scoti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344816" cy="537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Yeah, she was our Queen too </a:t>
            </a:r>
            <a:r>
              <a:rPr lang="sl-SI" sz="2800" dirty="0" smtClean="0">
                <a:latin typeface="Berlin Sans FB Demi" pitchFamily="34" charset="0"/>
                <a:sym typeface="Wingdings" pitchFamily="2" charset="2"/>
              </a:rPr>
              <a:t>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Queen_of_canada_w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832812" cy="5436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You can still find her everywhere...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QUEEN-STAMP-CANADA-DIAMOND-JUBI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4392488" cy="5186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Berlin Sans FB Demi" pitchFamily="34" charset="0"/>
              </a:rPr>
              <a:t>...no really, everywhere...</a:t>
            </a:r>
            <a:endParaRPr lang="sl-SI" sz="2800" dirty="0">
              <a:latin typeface="Berlin Sans FB Demi" pitchFamily="34" charset="0"/>
            </a:endParaRPr>
          </a:p>
        </p:txBody>
      </p:sp>
      <p:pic>
        <p:nvPicPr>
          <p:cNvPr id="4" name="Content Placeholder 3" descr="7512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2" cy="5296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223</Words>
  <Application>Microsoft Office PowerPoint</Application>
  <PresentationFormat>Diaprojekcija na zaslonu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8" baseType="lpstr">
      <vt:lpstr>Berlin Sans FB</vt:lpstr>
      <vt:lpstr>Berlin Sans FB Demi</vt:lpstr>
      <vt:lpstr>Calibri</vt:lpstr>
      <vt:lpstr>Constantia</vt:lpstr>
      <vt:lpstr>Wingdings</vt:lpstr>
      <vt:lpstr>Wingdings 2</vt:lpstr>
      <vt:lpstr>Flow</vt:lpstr>
      <vt:lpstr>So, what do you know about Canada, eh?</vt:lpstr>
      <vt:lpstr>PowerPointova predstavitev</vt:lpstr>
      <vt:lpstr>Northern Indians, Temagami, Ontario</vt:lpstr>
      <vt:lpstr>Inuit Family</vt:lpstr>
      <vt:lpstr>The First Europeans in Canada</vt:lpstr>
      <vt:lpstr>Port Royal - Today</vt:lpstr>
      <vt:lpstr>Yeah, she was our Queen too </vt:lpstr>
      <vt:lpstr>You can still find her everywhere...</vt:lpstr>
      <vt:lpstr>...no really, everywhere...</vt:lpstr>
      <vt:lpstr>Free at last!</vt:lpstr>
      <vt:lpstr>We celebrate our independence day on July 1st!</vt:lpstr>
      <vt:lpstr>...although some people take it more seriously than others...</vt:lpstr>
      <vt:lpstr>I mean, really seriously...</vt:lpstr>
      <vt:lpstr>Saying you’re Canadian doesn’t mean much...</vt:lpstr>
      <vt:lpstr>The Great Canadian Quiz</vt:lpstr>
      <vt:lpstr>#1. Canada’s National Animal</vt:lpstr>
      <vt:lpstr>But then...what’s a LOON?</vt:lpstr>
      <vt:lpstr>This is a LOON</vt:lpstr>
      <vt:lpstr>They sound a little like this...</vt:lpstr>
      <vt:lpstr>#2. Canada’s National Winter Sport</vt:lpstr>
      <vt:lpstr>Lacrosse is not a new sport</vt:lpstr>
      <vt:lpstr>Maybe this looks more familiar</vt:lpstr>
      <vt:lpstr>Curling...not an adrenaline sport</vt:lpstr>
      <vt:lpstr>#3. We have a specific Macaroni and Cheese in mind </vt:lpstr>
      <vt:lpstr>I can’t believe I used to eat this stuff...</vt:lpstr>
      <vt:lpstr>#4. We love our money so much, we named each and every coin </vt:lpstr>
      <vt:lpstr>#5. Oh, come on. Really?</vt:lpstr>
      <vt:lpstr>#6. The Royal Canadian Mounted Police</vt:lpstr>
      <vt:lpstr>#7. The Bluenose (why does everyone always say RED?)</vt:lpstr>
      <vt:lpstr>#8. Ottawa, of course. (For those of you who slept through geography.)</vt:lpstr>
      <vt:lpstr>So, to finish off, I’d just like to say...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Andi</dc:creator>
  <cp:lastModifiedBy>pouk</cp:lastModifiedBy>
  <cp:revision>17</cp:revision>
  <dcterms:created xsi:type="dcterms:W3CDTF">2014-01-09T16:10:29Z</dcterms:created>
  <dcterms:modified xsi:type="dcterms:W3CDTF">2014-02-25T06:31:06Z</dcterms:modified>
</cp:coreProperties>
</file>