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59" autoAdjust="0"/>
  </p:normalViewPr>
  <p:slideViewPr>
    <p:cSldViewPr snapToGrid="0">
      <p:cViewPr>
        <p:scale>
          <a:sx n="75" d="100"/>
          <a:sy n="75" d="100"/>
        </p:scale>
        <p:origin x="-11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13D34-4474-453A-B75E-B60EE62AFFF6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C82B9-1DAD-46C8-8015-BECBE732B6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6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C82B9-1DAD-46C8-8015-BECBE732B6F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937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31162-186D-4D7E-ADB6-10F5351C1244}" type="datetimeFigureOut">
              <a:rPr lang="en-GB" smtClean="0"/>
              <a:pPr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E3282-D211-4609-A14F-E6E7CFDC24D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529389"/>
          </a:xfrm>
          <a:solidFill>
            <a:schemeClr val="tx1">
              <a:lumMod val="75000"/>
              <a:lumOff val="25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+mn-lt"/>
              </a:rPr>
              <a:t>Quiz</a:t>
            </a:r>
            <a:endParaRPr lang="en-GB" sz="28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895555"/>
              </p:ext>
            </p:extLst>
          </p:nvPr>
        </p:nvGraphicFramePr>
        <p:xfrm>
          <a:off x="64168" y="562818"/>
          <a:ext cx="9015665" cy="94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3133"/>
                <a:gridCol w="1803133"/>
                <a:gridCol w="1803133"/>
                <a:gridCol w="1803133"/>
                <a:gridCol w="1803133"/>
              </a:tblGrid>
              <a:tr h="913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electrical resistance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smtClean="0">
                          <a:solidFill>
                            <a:schemeClr val="tx1"/>
                          </a:solidFill>
                        </a:rPr>
                        <a:t>electric charge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smtClean="0">
                          <a:solidFill>
                            <a:schemeClr val="tx1"/>
                          </a:solidFill>
                        </a:rPr>
                        <a:t>voltage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smtClean="0">
                          <a:solidFill>
                            <a:schemeClr val="tx1"/>
                          </a:solidFill>
                        </a:rPr>
                        <a:t>electrical resistivity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kern="1200" dirty="0" smtClean="0">
                          <a:solidFill>
                            <a:schemeClr val="tx1"/>
                          </a:solidFill>
                        </a:rPr>
                        <a:t>electric current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4483" y="1732600"/>
            <a:ext cx="881513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itchFamily="34" charset="0"/>
                <a:cs typeface="Arial" pitchFamily="34" charset="0"/>
              </a:rPr>
              <a:t>Electricity is associated with the flow of </a:t>
            </a:r>
            <a:r>
              <a:rPr lang="en-GB" sz="2400" u="sng" dirty="0">
                <a:latin typeface="Arial" pitchFamily="34" charset="0"/>
                <a:cs typeface="Arial" pitchFamily="34" charset="0"/>
              </a:rPr>
              <a:t>electric </a:t>
            </a: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charge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GB" sz="24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Electric </a:t>
            </a:r>
            <a:r>
              <a:rPr lang="en-GB" sz="2400" u="sng" dirty="0">
                <a:latin typeface="Arial" pitchFamily="34" charset="0"/>
                <a:cs typeface="Arial" pitchFamily="34" charset="0"/>
              </a:rPr>
              <a:t>current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is the rate of charge flow past a given point in an electric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circuit.</a:t>
            </a:r>
          </a:p>
          <a:p>
            <a:endParaRPr lang="en-GB" sz="24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Voltage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is a measure of the energy carried by the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charge.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2400" u="sng" dirty="0">
                <a:latin typeface="Arial" pitchFamily="34" charset="0"/>
                <a:cs typeface="Arial" pitchFamily="34" charset="0"/>
              </a:rPr>
              <a:t>electrical resistance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of an electrical element is the opposition to the passage of an electric current through that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element.</a:t>
            </a:r>
          </a:p>
          <a:p>
            <a:endParaRPr lang="en-GB" sz="2400" u="sng" dirty="0">
              <a:latin typeface="Arial" pitchFamily="34" charset="0"/>
              <a:cs typeface="Arial" pitchFamily="34" charset="0"/>
            </a:endParaRPr>
          </a:p>
          <a:p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Electrical </a:t>
            </a:r>
            <a:r>
              <a:rPr lang="en-GB" sz="2400" u="sng" dirty="0">
                <a:latin typeface="Arial" pitchFamily="34" charset="0"/>
                <a:cs typeface="Arial" pitchFamily="34" charset="0"/>
              </a:rPr>
              <a:t>resistivity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is a property of a material.  It expresses how strongly the material opposes the flow of electric current.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602037" y="1732600"/>
            <a:ext cx="3192379" cy="465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0735" y="2454495"/>
            <a:ext cx="2045370" cy="465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80736" y="3545358"/>
            <a:ext cx="1022684" cy="465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68278" y="4269258"/>
            <a:ext cx="2713122" cy="465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80736" y="5717058"/>
            <a:ext cx="2602164" cy="465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83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93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– pair work</dc:title>
  <dc:creator>Amresh</dc:creator>
  <cp:lastModifiedBy>Amresh</cp:lastModifiedBy>
  <cp:revision>148</cp:revision>
  <dcterms:created xsi:type="dcterms:W3CDTF">2013-01-13T22:26:48Z</dcterms:created>
  <dcterms:modified xsi:type="dcterms:W3CDTF">2014-01-16T08:11:57Z</dcterms:modified>
</cp:coreProperties>
</file>