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7" r:id="rId3"/>
    <p:sldId id="258" r:id="rId4"/>
    <p:sldId id="261" r:id="rId5"/>
    <p:sldId id="262" r:id="rId6"/>
    <p:sldId id="263" r:id="rId7"/>
    <p:sldId id="264" r:id="rId8"/>
    <p:sldId id="266" r:id="rId9"/>
    <p:sldId id="267" r:id="rId10"/>
    <p:sldId id="268" r:id="rId11"/>
  </p:sldIdLst>
  <p:sldSz cx="9144000" cy="6858000" type="screen4x3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88" autoAdjust="0"/>
    <p:restoredTop sz="94671" autoAdjust="0"/>
  </p:normalViewPr>
  <p:slideViewPr>
    <p:cSldViewPr>
      <p:cViewPr varScale="1">
        <p:scale>
          <a:sx n="50" d="100"/>
          <a:sy n="50" d="100"/>
        </p:scale>
        <p:origin x="-96" y="-7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tableStyles" Target="tableStyle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FFA7E-555C-461D-B897-85F34C13F57C}" type="datetimeFigureOut">
              <a:rPr lang="sl-SI" smtClean="0"/>
              <a:pPr/>
              <a:t>22.5.2014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5831B-CBE6-484A-8CEE-BC658A3EF792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3648188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FFA7E-555C-461D-B897-85F34C13F57C}" type="datetimeFigureOut">
              <a:rPr lang="sl-SI" smtClean="0"/>
              <a:pPr/>
              <a:t>22.5.2014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5831B-CBE6-484A-8CEE-BC658A3EF792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58424555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FFA7E-555C-461D-B897-85F34C13F57C}" type="datetimeFigureOut">
              <a:rPr lang="sl-SI" smtClean="0"/>
              <a:pPr/>
              <a:t>22.5.2014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5831B-CBE6-484A-8CEE-BC658A3EF792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237239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Naslovni diapozitiv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9388" y="1412875"/>
            <a:ext cx="7772400" cy="792163"/>
          </a:xfrm>
        </p:spPr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979613" y="4652963"/>
            <a:ext cx="6400800" cy="914400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sl-SI" smtClean="0"/>
              <a:t>Uredite slog podnaslova matrice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8192424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138180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341001938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133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13385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73868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753497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224960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1337389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1_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4097004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FFA7E-555C-461D-B897-85F34C13F57C}" type="datetimeFigureOut">
              <a:rPr lang="sl-SI" smtClean="0"/>
              <a:pPr/>
              <a:t>22.5.2014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5831B-CBE6-484A-8CEE-BC658A3EF792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92092228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sl-SI" noProof="0" smtClean="0"/>
              <a:t>Kliknite ikono, če želite dodati sliko</a:t>
            </a:r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</p:spTree>
    <p:extLst>
      <p:ext uri="{BB962C8B-B14F-4D97-AF65-F5344CB8AC3E}">
        <p14:creationId xmlns:p14="http://schemas.microsoft.com/office/powerpoint/2010/main" val="183729119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2658434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459412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navpičnega besedila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459412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118635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FFA7E-555C-461D-B897-85F34C13F57C}" type="datetimeFigureOut">
              <a:rPr lang="sl-SI" smtClean="0"/>
              <a:pPr/>
              <a:t>22.5.2014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5831B-CBE6-484A-8CEE-BC658A3EF792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11851564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FFA7E-555C-461D-B897-85F34C13F57C}" type="datetimeFigureOut">
              <a:rPr lang="sl-SI" smtClean="0"/>
              <a:pPr/>
              <a:t>22.5.2014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5831B-CBE6-484A-8CEE-BC658A3EF792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7725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grada vsebine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grada besedila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grada vsebine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grad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FFA7E-555C-461D-B897-85F34C13F57C}" type="datetimeFigureOut">
              <a:rPr lang="sl-SI" smtClean="0"/>
              <a:pPr/>
              <a:t>22.5.2014</a:t>
            </a:fld>
            <a:endParaRPr lang="sl-SI"/>
          </a:p>
        </p:txBody>
      </p:sp>
      <p:sp>
        <p:nvSpPr>
          <p:cNvPr id="8" name="Ograd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grad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5831B-CBE6-484A-8CEE-BC658A3EF792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10306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FFA7E-555C-461D-B897-85F34C13F57C}" type="datetimeFigureOut">
              <a:rPr lang="sl-SI" smtClean="0"/>
              <a:pPr/>
              <a:t>22.5.2014</a:t>
            </a:fld>
            <a:endParaRPr lang="sl-SI"/>
          </a:p>
        </p:txBody>
      </p:sp>
      <p:sp>
        <p:nvSpPr>
          <p:cNvPr id="4" name="Ograd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grad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5831B-CBE6-484A-8CEE-BC658A3EF792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8444616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FFA7E-555C-461D-B897-85F34C13F57C}" type="datetimeFigureOut">
              <a:rPr lang="sl-SI" smtClean="0"/>
              <a:pPr/>
              <a:t>22.5.2014</a:t>
            </a:fld>
            <a:endParaRPr lang="sl-SI"/>
          </a:p>
        </p:txBody>
      </p:sp>
      <p:sp>
        <p:nvSpPr>
          <p:cNvPr id="3" name="Ograd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grad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5831B-CBE6-484A-8CEE-BC658A3EF792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3935074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vsebine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FFA7E-555C-461D-B897-85F34C13F57C}" type="datetimeFigureOut">
              <a:rPr lang="sl-SI" smtClean="0"/>
              <a:pPr/>
              <a:t>22.5.2014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5831B-CBE6-484A-8CEE-BC658A3EF792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611770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slik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grada besedila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grad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CFFA7E-555C-461D-B897-85F34C13F57C}" type="datetimeFigureOut">
              <a:rPr lang="sl-SI" smtClean="0"/>
              <a:pPr/>
              <a:t>22.5.2014</a:t>
            </a:fld>
            <a:endParaRPr lang="sl-SI"/>
          </a:p>
        </p:txBody>
      </p:sp>
      <p:sp>
        <p:nvSpPr>
          <p:cNvPr id="6" name="Ograd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grad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0F5831B-CBE6-484A-8CEE-BC658A3EF792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032908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grada naslova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grada besedila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grada datum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CFFA7E-555C-461D-B897-85F34C13F57C}" type="datetimeFigureOut">
              <a:rPr lang="sl-SI" smtClean="0"/>
              <a:pPr/>
              <a:t>22.5.2014</a:t>
            </a:fld>
            <a:endParaRPr lang="sl-SI"/>
          </a:p>
        </p:txBody>
      </p:sp>
      <p:sp>
        <p:nvSpPr>
          <p:cNvPr id="5" name="Ograda no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grad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F5831B-CBE6-484A-8CEE-BC658A3EF792}" type="slidenum">
              <a:rPr lang="sl-SI" smtClean="0"/>
              <a:pPr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47127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 naslova matrice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13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l-SI" smtClean="0"/>
              <a:t>Kliknite, če želite urediti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</a:p>
        </p:txBody>
      </p:sp>
      <p:pic>
        <p:nvPicPr>
          <p:cNvPr id="1028" name="Picture 31" descr="spodnji_rob"/>
          <p:cNvPicPr>
            <a:picLocks noChangeAspect="1"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949950"/>
            <a:ext cx="9144000" cy="908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28159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katja.pavlic@zrss.si" TargetMode="Externa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-2029" y="620688"/>
            <a:ext cx="9144000" cy="1296144"/>
          </a:xfrm>
        </p:spPr>
        <p:txBody>
          <a:bodyPr/>
          <a:lstStyle/>
          <a:p>
            <a:pPr algn="ctr"/>
            <a:r>
              <a:rPr lang="sl-SI" sz="2400" dirty="0" smtClean="0">
                <a:solidFill>
                  <a:schemeClr val="bg1"/>
                </a:solidFill>
              </a:rPr>
              <a:t/>
            </a:r>
            <a:br>
              <a:rPr lang="sl-SI" sz="2400" dirty="0" smtClean="0">
                <a:solidFill>
                  <a:schemeClr val="bg1"/>
                </a:solidFill>
              </a:rPr>
            </a:br>
            <a:r>
              <a:rPr lang="sl-SI" sz="2400" dirty="0" smtClean="0">
                <a:solidFill>
                  <a:schemeClr val="bg1"/>
                </a:solidFill>
              </a:rPr>
              <a:t> OBOGATENO UČENJE TUJIH JEZIKOV II 	</a:t>
            </a:r>
            <a:br>
              <a:rPr lang="sl-SI" sz="2400" dirty="0" smtClean="0">
                <a:solidFill>
                  <a:schemeClr val="bg1"/>
                </a:solidFill>
              </a:rPr>
            </a:br>
            <a:r>
              <a:rPr lang="sl-SI" sz="1600" dirty="0" smtClean="0">
                <a:solidFill>
                  <a:schemeClr val="bg1"/>
                </a:solidFill>
              </a:rPr>
              <a:t> </a:t>
            </a:r>
            <a:r>
              <a:rPr lang="es-ES_tradnl" sz="2000" dirty="0" smtClean="0">
                <a:solidFill>
                  <a:schemeClr val="bg1"/>
                </a:solidFill>
              </a:rPr>
              <a:t>P</a:t>
            </a:r>
            <a:r>
              <a:rPr lang="sl-SI" sz="2000" dirty="0" smtClean="0">
                <a:solidFill>
                  <a:schemeClr val="bg1"/>
                </a:solidFill>
              </a:rPr>
              <a:t>rofesionalno usposabljanje z modeliranjem </a:t>
            </a:r>
            <a:endParaRPr lang="sl-SI" sz="1600" i="1" spc="-30" dirty="0">
              <a:solidFill>
                <a:schemeClr val="bg1"/>
              </a:solidFill>
              <a:effectLst/>
              <a:latin typeface="Arial Narrow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0" y="4581525"/>
            <a:ext cx="9144000" cy="719683"/>
          </a:xfrm>
        </p:spPr>
        <p:txBody>
          <a:bodyPr/>
          <a:lstStyle/>
          <a:p>
            <a:endParaRPr lang="sl-SI" sz="1800" dirty="0"/>
          </a:p>
          <a:p>
            <a:r>
              <a:rPr lang="en-AU" sz="1800" b="1" dirty="0"/>
              <a:t> </a:t>
            </a:r>
            <a:endParaRPr lang="sl-SI" sz="1800" dirty="0"/>
          </a:p>
          <a:p>
            <a:r>
              <a:rPr lang="sl-SI" sz="1800" b="1" dirty="0" smtClean="0">
                <a:solidFill>
                  <a:schemeClr val="bg1"/>
                </a:solidFill>
                <a:latin typeface="Arial Narrow" pitchFamily="34" charset="0"/>
                <a:ea typeface="Tahoma" pitchFamily="34" charset="0"/>
                <a:cs typeface="Tahoma" pitchFamily="34" charset="0"/>
              </a:rPr>
              <a:t>  </a:t>
            </a:r>
          </a:p>
        </p:txBody>
      </p:sp>
      <p:sp>
        <p:nvSpPr>
          <p:cNvPr id="2" name="PoljeZBesedilom 1"/>
          <p:cNvSpPr txBox="1"/>
          <p:nvPr/>
        </p:nvSpPr>
        <p:spPr>
          <a:xfrm>
            <a:off x="-34483" y="2276872"/>
            <a:ext cx="9144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endParaRPr lang="sl-SI" sz="2400" b="1" dirty="0" smtClean="0">
              <a:solidFill>
                <a:schemeClr val="bg1"/>
              </a:solidFill>
              <a:latin typeface="Arial Rounded MT Bold" pitchFamily="34" charset="0"/>
            </a:endParaRPr>
          </a:p>
          <a:p>
            <a:pPr algn="ctr"/>
            <a:r>
              <a:rPr lang="es-ES_tradnl" sz="4400" b="1" i="1" dirty="0" smtClean="0">
                <a:solidFill>
                  <a:schemeClr val="bg1"/>
                </a:solidFill>
                <a:latin typeface="Arial Narrow" pitchFamily="34" charset="0"/>
              </a:rPr>
              <a:t>TIMSKO POU</a:t>
            </a:r>
            <a:r>
              <a:rPr lang="sl-SI" sz="4400" b="1" i="1" dirty="0" smtClean="0">
                <a:solidFill>
                  <a:schemeClr val="bg1"/>
                </a:solidFill>
                <a:latin typeface="Arial Narrow" pitchFamily="34" charset="0"/>
              </a:rPr>
              <a:t>ČEVANJE</a:t>
            </a:r>
          </a:p>
          <a:p>
            <a:pPr algn="ctr"/>
            <a:r>
              <a:rPr lang="sl-SI" sz="4400" b="1" i="1" dirty="0" smtClean="0">
                <a:solidFill>
                  <a:schemeClr val="bg1"/>
                </a:solidFill>
                <a:latin typeface="Arial Narrow" pitchFamily="34" charset="0"/>
              </a:rPr>
              <a:t>Osnovni koncepti in primeri</a:t>
            </a:r>
          </a:p>
        </p:txBody>
      </p:sp>
      <p:sp>
        <p:nvSpPr>
          <p:cNvPr id="3" name="PoljeZBesedilom 2"/>
          <p:cNvSpPr txBox="1"/>
          <p:nvPr/>
        </p:nvSpPr>
        <p:spPr>
          <a:xfrm>
            <a:off x="0" y="6021288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_tradnl" b="1" dirty="0" smtClean="0">
                <a:solidFill>
                  <a:schemeClr val="bg1"/>
                </a:solidFill>
                <a:latin typeface="Arial Narrow" pitchFamily="34" charset="0"/>
                <a:ea typeface="Tahoma" pitchFamily="34" charset="0"/>
                <a:cs typeface="Tahoma" pitchFamily="34" charset="0"/>
              </a:rPr>
              <a:t>Ignacio </a:t>
            </a:r>
            <a:r>
              <a:rPr lang="es-ES_tradnl" b="1" dirty="0" err="1" smtClean="0">
                <a:solidFill>
                  <a:schemeClr val="bg1"/>
                </a:solidFill>
                <a:latin typeface="Arial Narrow" pitchFamily="34" charset="0"/>
                <a:ea typeface="Tahoma" pitchFamily="34" charset="0"/>
                <a:cs typeface="Tahoma" pitchFamily="34" charset="0"/>
              </a:rPr>
              <a:t>Escriche</a:t>
            </a:r>
            <a:r>
              <a:rPr lang="es-ES_tradnl" b="1" dirty="0" smtClean="0">
                <a:solidFill>
                  <a:schemeClr val="bg1"/>
                </a:solidFill>
                <a:latin typeface="Arial Narrow" pitchFamily="34" charset="0"/>
                <a:ea typeface="Tahoma" pitchFamily="34" charset="0"/>
                <a:cs typeface="Tahoma" pitchFamily="34" charset="0"/>
              </a:rPr>
              <a:t> Rubio</a:t>
            </a:r>
            <a:r>
              <a:rPr lang="sl-SI" b="1" dirty="0" smtClean="0">
                <a:solidFill>
                  <a:schemeClr val="bg1"/>
                </a:solidFill>
                <a:latin typeface="Arial Narrow" pitchFamily="34" charset="0"/>
                <a:ea typeface="Tahoma" pitchFamily="34" charset="0"/>
                <a:cs typeface="Tahoma" pitchFamily="34" charset="0"/>
              </a:rPr>
              <a:t>, </a:t>
            </a:r>
            <a:r>
              <a:rPr lang="es-ES_tradnl" b="1" dirty="0" err="1" smtClean="0">
                <a:solidFill>
                  <a:schemeClr val="bg1"/>
                </a:solidFill>
                <a:latin typeface="Arial Narrow" pitchFamily="34" charset="0"/>
                <a:ea typeface="Tahoma" pitchFamily="34" charset="0"/>
                <a:cs typeface="Tahoma" pitchFamily="34" charset="0"/>
                <a:hlinkClick r:id="rId2"/>
              </a:rPr>
              <a:t>ignacio.escriche</a:t>
            </a:r>
            <a:r>
              <a:rPr lang="sl-SI" b="1" dirty="0" smtClean="0">
                <a:solidFill>
                  <a:schemeClr val="bg1"/>
                </a:solidFill>
                <a:latin typeface="Arial Narrow" pitchFamily="34" charset="0"/>
                <a:ea typeface="Tahoma" pitchFamily="34" charset="0"/>
                <a:cs typeface="Tahoma" pitchFamily="34" charset="0"/>
                <a:hlinkClick r:id="rId2"/>
              </a:rPr>
              <a:t>@zrss.si</a:t>
            </a:r>
            <a:endParaRPr lang="sl-SI" b="1" dirty="0">
              <a:latin typeface="Arial Narrow" pitchFamily="34" charset="0"/>
              <a:ea typeface="Tahoma" pitchFamily="34" charset="0"/>
              <a:cs typeface="Tahoma" pitchFamily="34" charset="0"/>
            </a:endParaRPr>
          </a:p>
          <a:p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363683007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us 2"/>
          <p:cNvSpPr/>
          <p:nvPr/>
        </p:nvSpPr>
        <p:spPr>
          <a:xfrm>
            <a:off x="3386692" y="1301229"/>
            <a:ext cx="1603193" cy="1596429"/>
          </a:xfrm>
          <a:prstGeom prst="mathPlus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8537" y="521523"/>
            <a:ext cx="1605416" cy="312854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 descr="http://3.bp.blogspot.com/_8UFbcghrCeM/TTfRgCvFuCI/AAAAAAAADb8/cpBE7Xgu7AU/s1600/SouthPark_class-outburst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0298" y="3929066"/>
            <a:ext cx="3533908" cy="2731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AutoShape 10" descr="http://es.mg40.mail.yahoo.com/ya/download?fid=Inbox&amp;mid=2_0_0_1_11124224_AFFTfbwAAH%2F%2BUHf7LQWx7jdz6Ew&amp;pid=2&amp;tnef=&amp;YY=1350041114438&amp;file_name=Ms%20Victoria%20-%20South%20Park.png&amp;appid=YahooMailNe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sp>
        <p:nvSpPr>
          <p:cNvPr id="5" name="AutoShape 12" descr="http://es.mg40.mail.yahoo.com/ya/download?fid=Inbox&amp;mid=2_0_0_1_11124224_AFFTfbwAAH%2F%2BUHf7LQWx7jdz6Ew&amp;pid=2&amp;tnef=&amp;YY=1350041114438&amp;file_name=Ms%20Victoria%20-%20South%20Park.png&amp;appid=YahooMailNe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3086" name="Picture 14" descr="D:\UPORAB~1\UPORAB~1\AppData\Local\Temp\Ms Victoria - South Park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49582" y="540104"/>
            <a:ext cx="1858195" cy="31886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9320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3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30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30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308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6" dur="2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0" fill="hold"/>
                                        <p:tgtEl>
                                          <p:spTgt spid="3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1259632" y="556893"/>
            <a:ext cx="626469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Dvogovorni </a:t>
            </a:r>
            <a:r>
              <a:rPr lang="sl-SI" sz="4800" b="1" dirty="0" smtClean="0"/>
              <a:t>- </a:t>
            </a:r>
            <a:r>
              <a:rPr lang="sl-SI" sz="4000" b="1" dirty="0" err="1" smtClean="0"/>
              <a:t>dialogični</a:t>
            </a:r>
            <a:endParaRPr lang="sl-SI" sz="4000" b="1" dirty="0"/>
          </a:p>
        </p:txBody>
      </p:sp>
      <p:pic>
        <p:nvPicPr>
          <p:cNvPr id="3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708920"/>
            <a:ext cx="1517650" cy="295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Ovalni oblaček 4"/>
          <p:cNvSpPr/>
          <p:nvPr/>
        </p:nvSpPr>
        <p:spPr>
          <a:xfrm>
            <a:off x="2574756" y="1753601"/>
            <a:ext cx="1349172" cy="1072015"/>
          </a:xfrm>
          <a:prstGeom prst="wedgeEllipse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6" name="Ovalni oblaček 5"/>
          <p:cNvSpPr/>
          <p:nvPr/>
        </p:nvSpPr>
        <p:spPr>
          <a:xfrm>
            <a:off x="4214810" y="1785926"/>
            <a:ext cx="1080896" cy="1268825"/>
          </a:xfrm>
          <a:prstGeom prst="wedgeEllipseCallout">
            <a:avLst>
              <a:gd name="adj1" fmla="val 34459"/>
              <a:gd name="adj2" fmla="val 5771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6146" name="Picture 2" descr="D:\UPORAB~1\UPORAB~1\AppData\Local\Temp\Ms Victoria - South Par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41137" y="2519562"/>
            <a:ext cx="1944216" cy="33362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7959178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1619672" y="692696"/>
            <a:ext cx="64807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Soodvisni </a:t>
            </a:r>
            <a:r>
              <a:rPr lang="sl-SI" sz="4800" b="1" dirty="0" smtClean="0"/>
              <a:t>- </a:t>
            </a:r>
            <a:r>
              <a:rPr lang="sl-SI" sz="4000" b="1" dirty="0" smtClean="0"/>
              <a:t>tradicionalni</a:t>
            </a:r>
            <a:endParaRPr lang="sl-SI" sz="4800" b="1" dirty="0"/>
          </a:p>
        </p:txBody>
      </p:sp>
      <p:pic>
        <p:nvPicPr>
          <p:cNvPr id="5122" name="Picture 2" descr="http://lisawillneverfindthis.files.wordpress.com/2011/11/south-park-teacher.pn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2780928"/>
            <a:ext cx="3420888" cy="192462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Zaokrožen pravokotni oblaček 3"/>
          <p:cNvSpPr/>
          <p:nvPr/>
        </p:nvSpPr>
        <p:spPr>
          <a:xfrm>
            <a:off x="971600" y="2204864"/>
            <a:ext cx="1368152" cy="1296144"/>
          </a:xfrm>
          <a:prstGeom prst="wedgeRoundRectCallout">
            <a:avLst>
              <a:gd name="adj1" fmla="val 63217"/>
              <a:gd name="adj2" fmla="val 3043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5124" name="Picture 4" descr="D:\UPORAB~1\UPORAB~1\AppData\Local\Temp\Ms Victoria - South Par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27784" y="2780928"/>
            <a:ext cx="2127210" cy="36502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93915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467544" y="764704"/>
            <a:ext cx="828092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Dopolnjevalni </a:t>
            </a:r>
            <a:r>
              <a:rPr lang="sl-SI" sz="4800" b="1" dirty="0" smtClean="0"/>
              <a:t>- </a:t>
            </a:r>
            <a:r>
              <a:rPr lang="sl-SI" sz="4000" b="1" dirty="0" smtClean="0"/>
              <a:t>komplementarni</a:t>
            </a:r>
            <a:endParaRPr lang="sl-SI" sz="4800" b="1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0041" y="2555241"/>
            <a:ext cx="1517650" cy="2957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Pravokoten oblaček 5"/>
          <p:cNvSpPr/>
          <p:nvPr/>
        </p:nvSpPr>
        <p:spPr>
          <a:xfrm>
            <a:off x="2570635" y="1988840"/>
            <a:ext cx="2232248" cy="1440160"/>
          </a:xfrm>
          <a:prstGeom prst="wedge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7" name="Zaokrožen pravokotni oblaček 6"/>
          <p:cNvSpPr/>
          <p:nvPr/>
        </p:nvSpPr>
        <p:spPr>
          <a:xfrm>
            <a:off x="5364088" y="3212976"/>
            <a:ext cx="648072" cy="900099"/>
          </a:xfrm>
          <a:prstGeom prst="wedgeRoundRectCallout">
            <a:avLst>
              <a:gd name="adj1" fmla="val 88195"/>
              <a:gd name="adj2" fmla="val -1600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8" name="AutoShape 2" descr="http://es.mg40.mail.yahoo.com/ya/download?fid=Inbox&amp;mid=2_0_0_1_11124224_AFFTfbwAAH%2F%2BUHf7LQWx7jdz6Ew&amp;pid=2&amp;tnef=&amp;YY=1350041114438&amp;file_name=Ms%20Victoria%20-%20South%20Park.png&amp;appid=YahooMailNe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sl-SI"/>
          </a:p>
        </p:txBody>
      </p:sp>
      <p:pic>
        <p:nvPicPr>
          <p:cNvPr id="12292" name="Picture 4" descr="D:\UPORAB~1\UPORAB~1\AppData\Local\Temp\Ms Victoria - South Par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574" y="3030997"/>
            <a:ext cx="2070061" cy="35521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1835832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1331640" y="692696"/>
            <a:ext cx="662473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Podporni </a:t>
            </a:r>
            <a:r>
              <a:rPr lang="sl-SI" sz="4800" b="1" dirty="0" smtClean="0"/>
              <a:t>- </a:t>
            </a:r>
            <a:r>
              <a:rPr lang="sl-SI" sz="4000" b="1" dirty="0" err="1" smtClean="0"/>
              <a:t>suportivni</a:t>
            </a:r>
            <a:endParaRPr lang="sl-SI" sz="4800" b="1" dirty="0"/>
          </a:p>
        </p:txBody>
      </p:sp>
      <p:pic>
        <p:nvPicPr>
          <p:cNvPr id="4" name="Picture 8" descr="http://3.bp.blogspot.com/_8UFbcghrCeM/TTfRgCvFuCI/AAAAAAAADb8/cpBE7Xgu7AU/s1600/SouthPark_class-outburs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03848" y="2916081"/>
            <a:ext cx="3533908" cy="273176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172899"/>
            <a:ext cx="1296144" cy="25258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Pravokoten oblaček 5"/>
          <p:cNvSpPr/>
          <p:nvPr/>
        </p:nvSpPr>
        <p:spPr>
          <a:xfrm>
            <a:off x="1979712" y="1844824"/>
            <a:ext cx="1116124" cy="836564"/>
          </a:xfrm>
          <a:prstGeom prst="wedgeRectCallout">
            <a:avLst>
              <a:gd name="adj1" fmla="val -36970"/>
              <a:gd name="adj2" fmla="val 69124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11265" name="Picture 1" descr="D:\UPORAB~1\UPORAB~1\AppData\Local\Temp\Ms Victoria - South Park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5821" y="2916081"/>
            <a:ext cx="2237980" cy="38403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302148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1334578" y="620688"/>
            <a:ext cx="640871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Izmenjalni</a:t>
            </a:r>
            <a:r>
              <a:rPr lang="sl-SI" sz="5400" dirty="0" smtClean="0"/>
              <a:t> </a:t>
            </a:r>
            <a:r>
              <a:rPr lang="sl-SI" sz="4800" dirty="0" smtClean="0"/>
              <a:t>- </a:t>
            </a:r>
            <a:r>
              <a:rPr lang="sl-SI" sz="4000" b="1" dirty="0" err="1" smtClean="0"/>
              <a:t>alternacijski</a:t>
            </a:r>
            <a:endParaRPr lang="sl-SI" sz="4800" b="1" dirty="0"/>
          </a:p>
        </p:txBody>
      </p:sp>
      <p:pic>
        <p:nvPicPr>
          <p:cNvPr id="5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5554" y="3585326"/>
            <a:ext cx="1065261" cy="207592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87733" y="2552061"/>
            <a:ext cx="1904547" cy="37114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8" name="Raven povezovalnik 7"/>
          <p:cNvCxnSpPr/>
          <p:nvPr/>
        </p:nvCxnSpPr>
        <p:spPr>
          <a:xfrm>
            <a:off x="3491880" y="2575756"/>
            <a:ext cx="1561225" cy="3718431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0241" name="Picture 1" descr="D:\UPORAB~1\UPORAB~1\AppData\Local\Temp\Ms Victoria - South Par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2429" y="2337911"/>
            <a:ext cx="2305554" cy="3956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42" name="Picture 2" descr="D:\UPORAB~1\UPORAB~1\AppData\Local\Temp\Ms Victoria - South Park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3585326"/>
            <a:ext cx="1414969" cy="24280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24847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1500166" y="714356"/>
            <a:ext cx="59766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Vzporedni </a:t>
            </a:r>
            <a:r>
              <a:rPr lang="sl-SI" sz="4800" b="1" dirty="0" smtClean="0"/>
              <a:t>- </a:t>
            </a:r>
            <a:r>
              <a:rPr lang="sl-SI" sz="4000" b="1" dirty="0" smtClean="0"/>
              <a:t>paralelni</a:t>
            </a:r>
            <a:endParaRPr lang="sl-SI" sz="4800" b="1" dirty="0"/>
          </a:p>
        </p:txBody>
      </p:sp>
      <p:pic>
        <p:nvPicPr>
          <p:cNvPr id="3" name="Picture 8" descr="http://3.bp.blogspot.com/_8UFbcghrCeM/TTfRgCvFuCI/AAAAAAAADb8/cpBE7Xgu7AU/s1600/SouthPark_class-outburs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95736" y="2708920"/>
            <a:ext cx="4542020" cy="35110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Raven povezovalnik 4"/>
          <p:cNvCxnSpPr/>
          <p:nvPr/>
        </p:nvCxnSpPr>
        <p:spPr>
          <a:xfrm>
            <a:off x="4463988" y="2060848"/>
            <a:ext cx="0" cy="453650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3798" y="3203010"/>
            <a:ext cx="1294614" cy="2522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Zaokrožen pravokotni oblaček 8"/>
          <p:cNvSpPr/>
          <p:nvPr/>
        </p:nvSpPr>
        <p:spPr>
          <a:xfrm>
            <a:off x="539552" y="2060848"/>
            <a:ext cx="792088" cy="648072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10" name="Zaokrožen pravokotni oblaček 9"/>
          <p:cNvSpPr/>
          <p:nvPr/>
        </p:nvSpPr>
        <p:spPr>
          <a:xfrm>
            <a:off x="7255061" y="2060848"/>
            <a:ext cx="792088" cy="648072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9217" name="Picture 1" descr="D:\UPORAB~1\UPORAB~1\AppData\Local\Temp\Ms Victoria - South Park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356" y="2995848"/>
            <a:ext cx="1711677" cy="293719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466700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oljeZBesedilom 1"/>
          <p:cNvSpPr txBox="1"/>
          <p:nvPr/>
        </p:nvSpPr>
        <p:spPr>
          <a:xfrm>
            <a:off x="1142976" y="571480"/>
            <a:ext cx="6912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5400" b="1" dirty="0" smtClean="0"/>
              <a:t>Razločevalni </a:t>
            </a:r>
            <a:r>
              <a:rPr lang="sl-SI" sz="4800" b="1" dirty="0" smtClean="0"/>
              <a:t>- </a:t>
            </a:r>
            <a:r>
              <a:rPr lang="sl-SI" sz="4000" b="1" dirty="0" smtClean="0"/>
              <a:t>diferencirani</a:t>
            </a:r>
            <a:endParaRPr lang="sl-SI" sz="4800" b="1" dirty="0"/>
          </a:p>
        </p:txBody>
      </p:sp>
      <p:pic>
        <p:nvPicPr>
          <p:cNvPr id="3" name="Picture 8" descr="http://3.bp.blogspot.com/_8UFbcghrCeM/TTfRgCvFuCI/AAAAAAAADb8/cpBE7Xgu7AU/s1600/SouthPark_class-outburst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37672" y="2454641"/>
            <a:ext cx="4594568" cy="355167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5" name="Raven povezovalnik 4"/>
          <p:cNvCxnSpPr/>
          <p:nvPr/>
        </p:nvCxnSpPr>
        <p:spPr>
          <a:xfrm>
            <a:off x="4463988" y="1781242"/>
            <a:ext cx="0" cy="4536504"/>
          </a:xfrm>
          <a:prstGeom prst="line">
            <a:avLst/>
          </a:prstGeom>
          <a:ln w="762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03798" y="3203010"/>
            <a:ext cx="1294614" cy="25228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Zaokrožen pravokotni oblaček 6"/>
          <p:cNvSpPr/>
          <p:nvPr/>
        </p:nvSpPr>
        <p:spPr>
          <a:xfrm>
            <a:off x="539552" y="2060848"/>
            <a:ext cx="792088" cy="648072"/>
          </a:xfrm>
          <a:prstGeom prst="wedgeRoundRect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sp>
        <p:nvSpPr>
          <p:cNvPr id="8" name="Zaokrožen pravokotni oblaček 7"/>
          <p:cNvSpPr/>
          <p:nvPr/>
        </p:nvSpPr>
        <p:spPr>
          <a:xfrm>
            <a:off x="7255061" y="2060848"/>
            <a:ext cx="792088" cy="648072"/>
          </a:xfrm>
          <a:prstGeom prst="wedgeRoundRectCallout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l-SI"/>
          </a:p>
        </p:txBody>
      </p:sp>
      <p:pic>
        <p:nvPicPr>
          <p:cNvPr id="8193" name="Picture 1" descr="D:\UPORAB~1\UPORAB~1\AppData\Local\Temp\Ms Victoria - South Park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0043" y="3203010"/>
            <a:ext cx="1551146" cy="26617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4438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isarn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2-08-21_ModŠ_Srečanje01">
  <a:themeElements>
    <a:clrScheme name="predloga_prosojnice_v15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predloga_prosojnice_v15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predloga_prosojnice_v15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predloga_prosojnice_v15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predloga_prosojnice_v15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1332</TotalTime>
  <Words>34</Words>
  <Application>Microsoft Office PowerPoint</Application>
  <PresentationFormat>Diaprojekcija na zaslonu (4:3)</PresentationFormat>
  <Paragraphs>15</Paragraphs>
  <Slides>9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Naslovi diapozitivov</vt:lpstr>
      </vt:variant>
      <vt:variant>
        <vt:i4>9</vt:i4>
      </vt:variant>
    </vt:vector>
  </HeadingPairs>
  <TitlesOfParts>
    <vt:vector size="11" baseType="lpstr">
      <vt:lpstr>Officeova tema</vt:lpstr>
      <vt:lpstr>12-08-21_ModŠ_Srečanje01</vt:lpstr>
      <vt:lpstr>  OBOGATENO UČENJE TUJIH JEZIKOV II    Profesionalno usposabljanje z modeliranjem 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  <vt:lpstr>PowerPointova predstavitev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PowerPointova predstavitev</dc:title>
  <dc:creator>Uporabnik</dc:creator>
  <cp:lastModifiedBy>Petra Založnik</cp:lastModifiedBy>
  <cp:revision>25</cp:revision>
  <dcterms:created xsi:type="dcterms:W3CDTF">2012-10-12T06:46:06Z</dcterms:created>
  <dcterms:modified xsi:type="dcterms:W3CDTF">2014-05-22T12:54:11Z</dcterms:modified>
</cp:coreProperties>
</file>