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4271" r:id="rId2"/>
  </p:sldMasterIdLst>
  <p:notesMasterIdLst>
    <p:notesMasterId r:id="rId13"/>
  </p:notesMasterIdLst>
  <p:handoutMasterIdLst>
    <p:handoutMasterId r:id="rId14"/>
  </p:handoutMasterIdLst>
  <p:sldIdLst>
    <p:sldId id="734" r:id="rId3"/>
    <p:sldId id="737" r:id="rId4"/>
    <p:sldId id="717" r:id="rId5"/>
    <p:sldId id="718" r:id="rId6"/>
    <p:sldId id="719" r:id="rId7"/>
    <p:sldId id="720" r:id="rId8"/>
    <p:sldId id="739" r:id="rId9"/>
    <p:sldId id="740" r:id="rId10"/>
    <p:sldId id="743" r:id="rId11"/>
    <p:sldId id="742" r:id="rId12"/>
  </p:sldIdLst>
  <p:sldSz cx="9144000" cy="6858000" type="screen4x3"/>
  <p:notesSz cx="6797675" cy="9928225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CC"/>
    <a:srgbClr val="0000FF"/>
    <a:srgbClr val="339933"/>
    <a:srgbClr val="99FFCC"/>
    <a:srgbClr val="F5DB1B"/>
    <a:srgbClr val="3366FF"/>
    <a:srgbClr val="66FFFF"/>
    <a:srgbClr val="00FF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Svetel slog 3 – poudarek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Srednji slog 4 – poudarek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Svetel slog 2 – poudarek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38B1855-1B75-4FBE-930C-398BA8C253C6}" styleName="Tematski slog 2 – poudarek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rednji slog 4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Srednji slog 1 – poudarek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Srednji slog 3 – poudarek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Srednji slog 3 – poudare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Temni slog 2 – poudarek 5/poudare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424" autoAdjust="0"/>
    <p:restoredTop sz="91817" autoAdjust="0"/>
  </p:normalViewPr>
  <p:slideViewPr>
    <p:cSldViewPr>
      <p:cViewPr>
        <p:scale>
          <a:sx n="78" d="100"/>
          <a:sy n="78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1C9642-0681-423A-904A-BD89D646B48B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l-SI"/>
        </a:p>
      </dgm:t>
    </dgm:pt>
    <dgm:pt modelId="{823E2B8F-1C80-4BF1-AD5A-BC2D1F2384CF}">
      <dgm:prSet phldrT="[besedilo]" custT="1"/>
      <dgm:spPr>
        <a:solidFill>
          <a:schemeClr val="bg1"/>
        </a:solidFill>
      </dgm:spPr>
      <dgm:t>
        <a:bodyPr/>
        <a:lstStyle/>
        <a:p>
          <a:r>
            <a:rPr lang="sl-SI" sz="2800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PERCEPCIJA</a:t>
          </a:r>
          <a:endParaRPr lang="sl-SI" sz="2800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2C25B5C-EF39-4774-BCDE-7EE0D3BE0C25}" type="parTrans" cxnId="{C169DADE-8B42-492F-9F1C-8370E7213F75}">
      <dgm:prSet/>
      <dgm:spPr/>
      <dgm:t>
        <a:bodyPr/>
        <a:lstStyle/>
        <a:p>
          <a:endParaRPr lang="sl-SI"/>
        </a:p>
      </dgm:t>
    </dgm:pt>
    <dgm:pt modelId="{C782A17E-1E0E-4744-9287-F06859281D56}" type="sibTrans" cxnId="{C169DADE-8B42-492F-9F1C-8370E7213F75}">
      <dgm:prSet/>
      <dgm:spPr/>
      <dgm:t>
        <a:bodyPr/>
        <a:lstStyle/>
        <a:p>
          <a:endParaRPr lang="sl-SI"/>
        </a:p>
      </dgm:t>
    </dgm:pt>
    <dgm:pt modelId="{0FD95CE2-609E-4804-96ED-EF5D2F0C1003}">
      <dgm:prSet phldrT="[besedilo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sl-SI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opazovalca</a:t>
          </a:r>
          <a:endParaRPr lang="sl-SI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4558B45-54E9-4C45-870D-AC9DCB129ED2}" type="parTrans" cxnId="{E7587C05-2A5C-4613-BF78-E0EB643DD9DF}">
      <dgm:prSet/>
      <dgm:spPr/>
      <dgm:t>
        <a:bodyPr/>
        <a:lstStyle/>
        <a:p>
          <a:endParaRPr lang="sl-SI"/>
        </a:p>
      </dgm:t>
    </dgm:pt>
    <dgm:pt modelId="{E3DEE901-CDF6-42D6-BB2F-BAD3814FE753}" type="sibTrans" cxnId="{E7587C05-2A5C-4613-BF78-E0EB643DD9DF}">
      <dgm:prSet/>
      <dgm:spPr/>
      <dgm:t>
        <a:bodyPr/>
        <a:lstStyle/>
        <a:p>
          <a:endParaRPr lang="sl-SI"/>
        </a:p>
      </dgm:t>
    </dgm:pt>
    <dgm:pt modelId="{7B671CD1-D6F8-4676-8A8A-F40FBC63965D}">
      <dgm:prSet phldrT="[besedilo]"/>
      <dgm:spPr/>
      <dgm:t>
        <a:bodyPr/>
        <a:lstStyle/>
        <a:p>
          <a:r>
            <a:rPr lang="sl-SI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opazovanca</a:t>
          </a:r>
          <a:endParaRPr lang="sl-SI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E5011B3-DA1F-4CE0-9F46-0AF0A66CCAAA}" type="parTrans" cxnId="{FA5E4458-FDBB-40A3-BA27-AB59325E7940}">
      <dgm:prSet/>
      <dgm:spPr/>
      <dgm:t>
        <a:bodyPr/>
        <a:lstStyle/>
        <a:p>
          <a:endParaRPr lang="sl-SI"/>
        </a:p>
      </dgm:t>
    </dgm:pt>
    <dgm:pt modelId="{02942F16-003B-42B1-9036-360CB8D2F0C6}" type="sibTrans" cxnId="{FA5E4458-FDBB-40A3-BA27-AB59325E7940}">
      <dgm:prSet/>
      <dgm:spPr/>
      <dgm:t>
        <a:bodyPr/>
        <a:lstStyle/>
        <a:p>
          <a:endParaRPr lang="sl-SI"/>
        </a:p>
      </dgm:t>
    </dgm:pt>
    <dgm:pt modelId="{DD2574C8-7A84-4564-AADD-18F4EC319A31}">
      <dgm:prSet phldrT="[besedilo]"/>
      <dgm:spPr/>
      <dgm:t>
        <a:bodyPr/>
        <a:lstStyle/>
        <a:p>
          <a:r>
            <a:rPr lang="sl-SI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situacije</a:t>
          </a:r>
          <a:endParaRPr lang="sl-SI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EFA38C8-26E9-4089-ABFD-31EF747E9720}" type="parTrans" cxnId="{0831E111-0EED-4880-8B37-DCC6DC7710EB}">
      <dgm:prSet/>
      <dgm:spPr/>
      <dgm:t>
        <a:bodyPr/>
        <a:lstStyle/>
        <a:p>
          <a:endParaRPr lang="sl-SI"/>
        </a:p>
      </dgm:t>
    </dgm:pt>
    <dgm:pt modelId="{5B4726E1-103B-4F84-8AF1-93CD67D119FF}" type="sibTrans" cxnId="{0831E111-0EED-4880-8B37-DCC6DC7710EB}">
      <dgm:prSet/>
      <dgm:spPr/>
      <dgm:t>
        <a:bodyPr/>
        <a:lstStyle/>
        <a:p>
          <a:endParaRPr lang="sl-SI"/>
        </a:p>
      </dgm:t>
    </dgm:pt>
    <dgm:pt modelId="{6D5EB101-2D7E-413C-93D3-88A37EAAF810}" type="pres">
      <dgm:prSet presAssocID="{F41C9642-0681-423A-904A-BD89D646B48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60109743-09CF-414F-8AA8-DEF6799C097F}" type="pres">
      <dgm:prSet presAssocID="{823E2B8F-1C80-4BF1-AD5A-BC2D1F2384CF}" presName="singleCycle" presStyleCnt="0"/>
      <dgm:spPr/>
    </dgm:pt>
    <dgm:pt modelId="{0B21E868-3628-4E20-AFD2-4239AFA2FEA3}" type="pres">
      <dgm:prSet presAssocID="{823E2B8F-1C80-4BF1-AD5A-BC2D1F2384CF}" presName="singleCenter" presStyleLbl="node1" presStyleIdx="0" presStyleCnt="4" custScaleX="242153" custScaleY="65373" custLinFactNeighborX="0" custLinFactNeighborY="-10104">
        <dgm:presLayoutVars>
          <dgm:chMax val="7"/>
          <dgm:chPref val="7"/>
        </dgm:presLayoutVars>
      </dgm:prSet>
      <dgm:spPr/>
      <dgm:t>
        <a:bodyPr/>
        <a:lstStyle/>
        <a:p>
          <a:endParaRPr lang="sl-SI"/>
        </a:p>
      </dgm:t>
    </dgm:pt>
    <dgm:pt modelId="{4286FC66-8194-451A-A59A-07F7173DB5AA}" type="pres">
      <dgm:prSet presAssocID="{14558B45-54E9-4C45-870D-AC9DCB129ED2}" presName="Name56" presStyleLbl="parChTrans1D2" presStyleIdx="0" presStyleCnt="3"/>
      <dgm:spPr/>
      <dgm:t>
        <a:bodyPr/>
        <a:lstStyle/>
        <a:p>
          <a:endParaRPr lang="sl-SI"/>
        </a:p>
      </dgm:t>
    </dgm:pt>
    <dgm:pt modelId="{0745BBF4-A375-4401-BB9A-65558EB07B53}" type="pres">
      <dgm:prSet presAssocID="{0FD95CE2-609E-4804-96ED-EF5D2F0C1003}" presName="text0" presStyleLbl="node1" presStyleIdx="1" presStyleCnt="4" custScaleX="34379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DDDE045-E64F-4887-A8E6-071D0495CE11}" type="pres">
      <dgm:prSet presAssocID="{0E5011B3-DA1F-4CE0-9F46-0AF0A66CCAAA}" presName="Name56" presStyleLbl="parChTrans1D2" presStyleIdx="1" presStyleCnt="3"/>
      <dgm:spPr/>
      <dgm:t>
        <a:bodyPr/>
        <a:lstStyle/>
        <a:p>
          <a:endParaRPr lang="sl-SI"/>
        </a:p>
      </dgm:t>
    </dgm:pt>
    <dgm:pt modelId="{C77F6389-6299-45D0-9C4F-C2141974ED3E}" type="pres">
      <dgm:prSet presAssocID="{7B671CD1-D6F8-4676-8A8A-F40FBC63965D}" presName="text0" presStyleLbl="node1" presStyleIdx="2" presStyleCnt="4" custScaleX="440244" custRadScaleRad="123123" custRadScaleInc="-1025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E22C228-E5C4-49CF-8942-FEFA3823F1A9}" type="pres">
      <dgm:prSet presAssocID="{1EFA38C8-26E9-4089-ABFD-31EF747E9720}" presName="Name56" presStyleLbl="parChTrans1D2" presStyleIdx="2" presStyleCnt="3"/>
      <dgm:spPr/>
      <dgm:t>
        <a:bodyPr/>
        <a:lstStyle/>
        <a:p>
          <a:endParaRPr lang="sl-SI"/>
        </a:p>
      </dgm:t>
    </dgm:pt>
    <dgm:pt modelId="{DE594CA7-2671-49AC-8881-2295F9988788}" type="pres">
      <dgm:prSet presAssocID="{DD2574C8-7A84-4564-AADD-18F4EC319A31}" presName="text0" presStyleLbl="node1" presStyleIdx="3" presStyleCnt="4" custScaleX="340643" custRadScaleRad="126855" custRadScaleInc="1149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831E111-0EED-4880-8B37-DCC6DC7710EB}" srcId="{823E2B8F-1C80-4BF1-AD5A-BC2D1F2384CF}" destId="{DD2574C8-7A84-4564-AADD-18F4EC319A31}" srcOrd="2" destOrd="0" parTransId="{1EFA38C8-26E9-4089-ABFD-31EF747E9720}" sibTransId="{5B4726E1-103B-4F84-8AF1-93CD67D119FF}"/>
    <dgm:cxn modelId="{FA5E4458-FDBB-40A3-BA27-AB59325E7940}" srcId="{823E2B8F-1C80-4BF1-AD5A-BC2D1F2384CF}" destId="{7B671CD1-D6F8-4676-8A8A-F40FBC63965D}" srcOrd="1" destOrd="0" parTransId="{0E5011B3-DA1F-4CE0-9F46-0AF0A66CCAAA}" sibTransId="{02942F16-003B-42B1-9036-360CB8D2F0C6}"/>
    <dgm:cxn modelId="{4FB0D30C-27BA-42F1-8A0E-29FBA4583018}" type="presOf" srcId="{14558B45-54E9-4C45-870D-AC9DCB129ED2}" destId="{4286FC66-8194-451A-A59A-07F7173DB5AA}" srcOrd="0" destOrd="0" presId="urn:microsoft.com/office/officeart/2008/layout/RadialCluster"/>
    <dgm:cxn modelId="{5C692159-6BCA-49DC-956F-1516B7B10523}" type="presOf" srcId="{7B671CD1-D6F8-4676-8A8A-F40FBC63965D}" destId="{C77F6389-6299-45D0-9C4F-C2141974ED3E}" srcOrd="0" destOrd="0" presId="urn:microsoft.com/office/officeart/2008/layout/RadialCluster"/>
    <dgm:cxn modelId="{AAD8C27B-6486-422D-BEC7-1BEE2771CA87}" type="presOf" srcId="{823E2B8F-1C80-4BF1-AD5A-BC2D1F2384CF}" destId="{0B21E868-3628-4E20-AFD2-4239AFA2FEA3}" srcOrd="0" destOrd="0" presId="urn:microsoft.com/office/officeart/2008/layout/RadialCluster"/>
    <dgm:cxn modelId="{10E504B5-C5C6-461D-A1CF-AE9C644AE555}" type="presOf" srcId="{F41C9642-0681-423A-904A-BD89D646B48B}" destId="{6D5EB101-2D7E-413C-93D3-88A37EAAF810}" srcOrd="0" destOrd="0" presId="urn:microsoft.com/office/officeart/2008/layout/RadialCluster"/>
    <dgm:cxn modelId="{D7BE9AA5-7B63-4D02-83D0-77C9F70D7736}" type="presOf" srcId="{DD2574C8-7A84-4564-AADD-18F4EC319A31}" destId="{DE594CA7-2671-49AC-8881-2295F9988788}" srcOrd="0" destOrd="0" presId="urn:microsoft.com/office/officeart/2008/layout/RadialCluster"/>
    <dgm:cxn modelId="{C7BF5C2B-BDB5-4DF7-8C73-0D4EA6C2C9D1}" type="presOf" srcId="{0E5011B3-DA1F-4CE0-9F46-0AF0A66CCAAA}" destId="{8DDDE045-E64F-4887-A8E6-071D0495CE11}" srcOrd="0" destOrd="0" presId="urn:microsoft.com/office/officeart/2008/layout/RadialCluster"/>
    <dgm:cxn modelId="{A9712404-16F0-43DD-9C29-1C9C78E65C5A}" type="presOf" srcId="{0FD95CE2-609E-4804-96ED-EF5D2F0C1003}" destId="{0745BBF4-A375-4401-BB9A-65558EB07B53}" srcOrd="0" destOrd="0" presId="urn:microsoft.com/office/officeart/2008/layout/RadialCluster"/>
    <dgm:cxn modelId="{E7587C05-2A5C-4613-BF78-E0EB643DD9DF}" srcId="{823E2B8F-1C80-4BF1-AD5A-BC2D1F2384CF}" destId="{0FD95CE2-609E-4804-96ED-EF5D2F0C1003}" srcOrd="0" destOrd="0" parTransId="{14558B45-54E9-4C45-870D-AC9DCB129ED2}" sibTransId="{E3DEE901-CDF6-42D6-BB2F-BAD3814FE753}"/>
    <dgm:cxn modelId="{B45BBFC8-696C-4A4D-B4AD-8BB307FD53EA}" type="presOf" srcId="{1EFA38C8-26E9-4089-ABFD-31EF747E9720}" destId="{BE22C228-E5C4-49CF-8942-FEFA3823F1A9}" srcOrd="0" destOrd="0" presId="urn:microsoft.com/office/officeart/2008/layout/RadialCluster"/>
    <dgm:cxn modelId="{C169DADE-8B42-492F-9F1C-8370E7213F75}" srcId="{F41C9642-0681-423A-904A-BD89D646B48B}" destId="{823E2B8F-1C80-4BF1-AD5A-BC2D1F2384CF}" srcOrd="0" destOrd="0" parTransId="{E2C25B5C-EF39-4774-BCDE-7EE0D3BE0C25}" sibTransId="{C782A17E-1E0E-4744-9287-F06859281D56}"/>
    <dgm:cxn modelId="{5E8DC922-696E-4901-AC33-87521CD6A4A7}" type="presParOf" srcId="{6D5EB101-2D7E-413C-93D3-88A37EAAF810}" destId="{60109743-09CF-414F-8AA8-DEF6799C097F}" srcOrd="0" destOrd="0" presId="urn:microsoft.com/office/officeart/2008/layout/RadialCluster"/>
    <dgm:cxn modelId="{872BE942-BFF6-4247-8D87-CBFB8FBBA10C}" type="presParOf" srcId="{60109743-09CF-414F-8AA8-DEF6799C097F}" destId="{0B21E868-3628-4E20-AFD2-4239AFA2FEA3}" srcOrd="0" destOrd="0" presId="urn:microsoft.com/office/officeart/2008/layout/RadialCluster"/>
    <dgm:cxn modelId="{8870F050-10AF-4AC4-8A0B-C33C691C402B}" type="presParOf" srcId="{60109743-09CF-414F-8AA8-DEF6799C097F}" destId="{4286FC66-8194-451A-A59A-07F7173DB5AA}" srcOrd="1" destOrd="0" presId="urn:microsoft.com/office/officeart/2008/layout/RadialCluster"/>
    <dgm:cxn modelId="{A6A83BAD-CD2C-4322-A548-6C5A329DE5F6}" type="presParOf" srcId="{60109743-09CF-414F-8AA8-DEF6799C097F}" destId="{0745BBF4-A375-4401-BB9A-65558EB07B53}" srcOrd="2" destOrd="0" presId="urn:microsoft.com/office/officeart/2008/layout/RadialCluster"/>
    <dgm:cxn modelId="{62251150-5F51-4E07-9CE5-E277FA0E0A5A}" type="presParOf" srcId="{60109743-09CF-414F-8AA8-DEF6799C097F}" destId="{8DDDE045-E64F-4887-A8E6-071D0495CE11}" srcOrd="3" destOrd="0" presId="urn:microsoft.com/office/officeart/2008/layout/RadialCluster"/>
    <dgm:cxn modelId="{2C0A7547-3DAF-4B3F-9FCD-EE9DABFB9EDB}" type="presParOf" srcId="{60109743-09CF-414F-8AA8-DEF6799C097F}" destId="{C77F6389-6299-45D0-9C4F-C2141974ED3E}" srcOrd="4" destOrd="0" presId="urn:microsoft.com/office/officeart/2008/layout/RadialCluster"/>
    <dgm:cxn modelId="{8D2C587D-5C80-4498-B037-DDB3CF667553}" type="presParOf" srcId="{60109743-09CF-414F-8AA8-DEF6799C097F}" destId="{BE22C228-E5C4-49CF-8942-FEFA3823F1A9}" srcOrd="5" destOrd="0" presId="urn:microsoft.com/office/officeart/2008/layout/RadialCluster"/>
    <dgm:cxn modelId="{C17A51EB-BDE6-4413-BAF7-5273AC23B70C}" type="presParOf" srcId="{60109743-09CF-414F-8AA8-DEF6799C097F}" destId="{DE594CA7-2671-49AC-8881-2295F998878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1C9642-0681-423A-904A-BD89D646B48B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l-SI"/>
        </a:p>
      </dgm:t>
    </dgm:pt>
    <dgm:pt modelId="{823E2B8F-1C80-4BF1-AD5A-BC2D1F2384CF}">
      <dgm:prSet phldrT="[besedilo]" custT="1"/>
      <dgm:spPr>
        <a:solidFill>
          <a:schemeClr val="bg1"/>
        </a:solidFill>
      </dgm:spPr>
      <dgm:t>
        <a:bodyPr/>
        <a:lstStyle/>
        <a:p>
          <a:r>
            <a:rPr lang="sl-SI" sz="2800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PERCEPCIJA</a:t>
          </a:r>
          <a:endParaRPr lang="sl-SI" sz="2800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2C25B5C-EF39-4774-BCDE-7EE0D3BE0C25}" type="parTrans" cxnId="{C169DADE-8B42-492F-9F1C-8370E7213F75}">
      <dgm:prSet/>
      <dgm:spPr/>
      <dgm:t>
        <a:bodyPr/>
        <a:lstStyle/>
        <a:p>
          <a:endParaRPr lang="sl-SI"/>
        </a:p>
      </dgm:t>
    </dgm:pt>
    <dgm:pt modelId="{C782A17E-1E0E-4744-9287-F06859281D56}" type="sibTrans" cxnId="{C169DADE-8B42-492F-9F1C-8370E7213F75}">
      <dgm:prSet/>
      <dgm:spPr/>
      <dgm:t>
        <a:bodyPr/>
        <a:lstStyle/>
        <a:p>
          <a:endParaRPr lang="sl-SI"/>
        </a:p>
      </dgm:t>
    </dgm:pt>
    <dgm:pt modelId="{0FD95CE2-609E-4804-96ED-EF5D2F0C1003}">
      <dgm:prSet phldrT="[besedilo]"/>
      <dgm:spPr>
        <a:solidFill>
          <a:schemeClr val="bg1"/>
        </a:solidFill>
      </dgm:spPr>
      <dgm:t>
        <a:bodyPr/>
        <a:lstStyle/>
        <a:p>
          <a:r>
            <a:rPr lang="sl-SI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opazovalca</a:t>
          </a:r>
          <a:endParaRPr lang="sl-SI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4558B45-54E9-4C45-870D-AC9DCB129ED2}" type="parTrans" cxnId="{E7587C05-2A5C-4613-BF78-E0EB643DD9DF}">
      <dgm:prSet/>
      <dgm:spPr/>
      <dgm:t>
        <a:bodyPr/>
        <a:lstStyle/>
        <a:p>
          <a:endParaRPr lang="sl-SI"/>
        </a:p>
      </dgm:t>
    </dgm:pt>
    <dgm:pt modelId="{E3DEE901-CDF6-42D6-BB2F-BAD3814FE753}" type="sibTrans" cxnId="{E7587C05-2A5C-4613-BF78-E0EB643DD9DF}">
      <dgm:prSet/>
      <dgm:spPr/>
      <dgm:t>
        <a:bodyPr/>
        <a:lstStyle/>
        <a:p>
          <a:endParaRPr lang="sl-SI"/>
        </a:p>
      </dgm:t>
    </dgm:pt>
    <dgm:pt modelId="{7B671CD1-D6F8-4676-8A8A-F40FBC63965D}">
      <dgm:prSet phldrT="[besedilo]"/>
      <dgm:spPr>
        <a:solidFill>
          <a:srgbClr val="339933"/>
        </a:solidFill>
        <a:ln>
          <a:solidFill>
            <a:srgbClr val="339933"/>
          </a:solidFill>
        </a:ln>
      </dgm:spPr>
      <dgm:t>
        <a:bodyPr/>
        <a:lstStyle/>
        <a:p>
          <a:r>
            <a:rPr lang="sl-SI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opazovanca</a:t>
          </a:r>
          <a:endParaRPr lang="sl-SI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E5011B3-DA1F-4CE0-9F46-0AF0A66CCAAA}" type="parTrans" cxnId="{FA5E4458-FDBB-40A3-BA27-AB59325E7940}">
      <dgm:prSet/>
      <dgm:spPr/>
      <dgm:t>
        <a:bodyPr/>
        <a:lstStyle/>
        <a:p>
          <a:endParaRPr lang="sl-SI"/>
        </a:p>
      </dgm:t>
    </dgm:pt>
    <dgm:pt modelId="{02942F16-003B-42B1-9036-360CB8D2F0C6}" type="sibTrans" cxnId="{FA5E4458-FDBB-40A3-BA27-AB59325E7940}">
      <dgm:prSet/>
      <dgm:spPr/>
      <dgm:t>
        <a:bodyPr/>
        <a:lstStyle/>
        <a:p>
          <a:endParaRPr lang="sl-SI"/>
        </a:p>
      </dgm:t>
    </dgm:pt>
    <dgm:pt modelId="{DD2574C8-7A84-4564-AADD-18F4EC319A31}">
      <dgm:prSet phldrT="[besedilo]"/>
      <dgm:spPr/>
      <dgm:t>
        <a:bodyPr/>
        <a:lstStyle/>
        <a:p>
          <a:r>
            <a:rPr lang="sl-SI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situacije</a:t>
          </a:r>
          <a:endParaRPr lang="sl-SI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EFA38C8-26E9-4089-ABFD-31EF747E9720}" type="parTrans" cxnId="{0831E111-0EED-4880-8B37-DCC6DC7710EB}">
      <dgm:prSet/>
      <dgm:spPr/>
      <dgm:t>
        <a:bodyPr/>
        <a:lstStyle/>
        <a:p>
          <a:endParaRPr lang="sl-SI"/>
        </a:p>
      </dgm:t>
    </dgm:pt>
    <dgm:pt modelId="{5B4726E1-103B-4F84-8AF1-93CD67D119FF}" type="sibTrans" cxnId="{0831E111-0EED-4880-8B37-DCC6DC7710EB}">
      <dgm:prSet/>
      <dgm:spPr/>
      <dgm:t>
        <a:bodyPr/>
        <a:lstStyle/>
        <a:p>
          <a:endParaRPr lang="sl-SI"/>
        </a:p>
      </dgm:t>
    </dgm:pt>
    <dgm:pt modelId="{6D5EB101-2D7E-413C-93D3-88A37EAAF810}" type="pres">
      <dgm:prSet presAssocID="{F41C9642-0681-423A-904A-BD89D646B48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60109743-09CF-414F-8AA8-DEF6799C097F}" type="pres">
      <dgm:prSet presAssocID="{823E2B8F-1C80-4BF1-AD5A-BC2D1F2384CF}" presName="singleCycle" presStyleCnt="0"/>
      <dgm:spPr/>
    </dgm:pt>
    <dgm:pt modelId="{0B21E868-3628-4E20-AFD2-4239AFA2FEA3}" type="pres">
      <dgm:prSet presAssocID="{823E2B8F-1C80-4BF1-AD5A-BC2D1F2384CF}" presName="singleCenter" presStyleLbl="node1" presStyleIdx="0" presStyleCnt="4" custScaleX="242153" custScaleY="65373" custLinFactNeighborX="0" custLinFactNeighborY="-10104">
        <dgm:presLayoutVars>
          <dgm:chMax val="7"/>
          <dgm:chPref val="7"/>
        </dgm:presLayoutVars>
      </dgm:prSet>
      <dgm:spPr/>
      <dgm:t>
        <a:bodyPr/>
        <a:lstStyle/>
        <a:p>
          <a:endParaRPr lang="sl-SI"/>
        </a:p>
      </dgm:t>
    </dgm:pt>
    <dgm:pt modelId="{4286FC66-8194-451A-A59A-07F7173DB5AA}" type="pres">
      <dgm:prSet presAssocID="{14558B45-54E9-4C45-870D-AC9DCB129ED2}" presName="Name56" presStyleLbl="parChTrans1D2" presStyleIdx="0" presStyleCnt="3"/>
      <dgm:spPr/>
      <dgm:t>
        <a:bodyPr/>
        <a:lstStyle/>
        <a:p>
          <a:endParaRPr lang="sl-SI"/>
        </a:p>
      </dgm:t>
    </dgm:pt>
    <dgm:pt modelId="{0745BBF4-A375-4401-BB9A-65558EB07B53}" type="pres">
      <dgm:prSet presAssocID="{0FD95CE2-609E-4804-96ED-EF5D2F0C1003}" presName="text0" presStyleLbl="node1" presStyleIdx="1" presStyleCnt="4" custScaleX="34379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DDDE045-E64F-4887-A8E6-071D0495CE11}" type="pres">
      <dgm:prSet presAssocID="{0E5011B3-DA1F-4CE0-9F46-0AF0A66CCAAA}" presName="Name56" presStyleLbl="parChTrans1D2" presStyleIdx="1" presStyleCnt="3"/>
      <dgm:spPr/>
      <dgm:t>
        <a:bodyPr/>
        <a:lstStyle/>
        <a:p>
          <a:endParaRPr lang="sl-SI"/>
        </a:p>
      </dgm:t>
    </dgm:pt>
    <dgm:pt modelId="{C77F6389-6299-45D0-9C4F-C2141974ED3E}" type="pres">
      <dgm:prSet presAssocID="{7B671CD1-D6F8-4676-8A8A-F40FBC63965D}" presName="text0" presStyleLbl="node1" presStyleIdx="2" presStyleCnt="4" custScaleX="440244" custRadScaleRad="123123" custRadScaleInc="-1025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E22C228-E5C4-49CF-8942-FEFA3823F1A9}" type="pres">
      <dgm:prSet presAssocID="{1EFA38C8-26E9-4089-ABFD-31EF747E9720}" presName="Name56" presStyleLbl="parChTrans1D2" presStyleIdx="2" presStyleCnt="3"/>
      <dgm:spPr/>
      <dgm:t>
        <a:bodyPr/>
        <a:lstStyle/>
        <a:p>
          <a:endParaRPr lang="sl-SI"/>
        </a:p>
      </dgm:t>
    </dgm:pt>
    <dgm:pt modelId="{DE594CA7-2671-49AC-8881-2295F9988788}" type="pres">
      <dgm:prSet presAssocID="{DD2574C8-7A84-4564-AADD-18F4EC319A31}" presName="text0" presStyleLbl="node1" presStyleIdx="3" presStyleCnt="4" custScaleX="340643" custRadScaleRad="126855" custRadScaleInc="1149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831E111-0EED-4880-8B37-DCC6DC7710EB}" srcId="{823E2B8F-1C80-4BF1-AD5A-BC2D1F2384CF}" destId="{DD2574C8-7A84-4564-AADD-18F4EC319A31}" srcOrd="2" destOrd="0" parTransId="{1EFA38C8-26E9-4089-ABFD-31EF747E9720}" sibTransId="{5B4726E1-103B-4F84-8AF1-93CD67D119FF}"/>
    <dgm:cxn modelId="{FA5E4458-FDBB-40A3-BA27-AB59325E7940}" srcId="{823E2B8F-1C80-4BF1-AD5A-BC2D1F2384CF}" destId="{7B671CD1-D6F8-4676-8A8A-F40FBC63965D}" srcOrd="1" destOrd="0" parTransId="{0E5011B3-DA1F-4CE0-9F46-0AF0A66CCAAA}" sibTransId="{02942F16-003B-42B1-9036-360CB8D2F0C6}"/>
    <dgm:cxn modelId="{1AC17ACB-4870-4357-A26E-FE13034CF719}" type="presOf" srcId="{14558B45-54E9-4C45-870D-AC9DCB129ED2}" destId="{4286FC66-8194-451A-A59A-07F7173DB5AA}" srcOrd="0" destOrd="0" presId="urn:microsoft.com/office/officeart/2008/layout/RadialCluster"/>
    <dgm:cxn modelId="{F38EAD0A-38A9-48C5-A757-5BBFAC96F27B}" type="presOf" srcId="{1EFA38C8-26E9-4089-ABFD-31EF747E9720}" destId="{BE22C228-E5C4-49CF-8942-FEFA3823F1A9}" srcOrd="0" destOrd="0" presId="urn:microsoft.com/office/officeart/2008/layout/RadialCluster"/>
    <dgm:cxn modelId="{A3FD1129-72DB-4D53-A35E-972EED8AB417}" type="presOf" srcId="{DD2574C8-7A84-4564-AADD-18F4EC319A31}" destId="{DE594CA7-2671-49AC-8881-2295F9988788}" srcOrd="0" destOrd="0" presId="urn:microsoft.com/office/officeart/2008/layout/RadialCluster"/>
    <dgm:cxn modelId="{C4F46276-8F17-4980-9D8F-F6F3B1B07E03}" type="presOf" srcId="{0E5011B3-DA1F-4CE0-9F46-0AF0A66CCAAA}" destId="{8DDDE045-E64F-4887-A8E6-071D0495CE11}" srcOrd="0" destOrd="0" presId="urn:microsoft.com/office/officeart/2008/layout/RadialCluster"/>
    <dgm:cxn modelId="{3E9CBC60-F077-402B-AEDE-5E5C787467F6}" type="presOf" srcId="{823E2B8F-1C80-4BF1-AD5A-BC2D1F2384CF}" destId="{0B21E868-3628-4E20-AFD2-4239AFA2FEA3}" srcOrd="0" destOrd="0" presId="urn:microsoft.com/office/officeart/2008/layout/RadialCluster"/>
    <dgm:cxn modelId="{E243A24E-2175-45CB-ABC4-02DCBEBD61FA}" type="presOf" srcId="{0FD95CE2-609E-4804-96ED-EF5D2F0C1003}" destId="{0745BBF4-A375-4401-BB9A-65558EB07B53}" srcOrd="0" destOrd="0" presId="urn:microsoft.com/office/officeart/2008/layout/RadialCluster"/>
    <dgm:cxn modelId="{A5CA4E5A-FC2F-4873-BA8C-9A39E5FC851C}" type="presOf" srcId="{7B671CD1-D6F8-4676-8A8A-F40FBC63965D}" destId="{C77F6389-6299-45D0-9C4F-C2141974ED3E}" srcOrd="0" destOrd="0" presId="urn:microsoft.com/office/officeart/2008/layout/RadialCluster"/>
    <dgm:cxn modelId="{E7587C05-2A5C-4613-BF78-E0EB643DD9DF}" srcId="{823E2B8F-1C80-4BF1-AD5A-BC2D1F2384CF}" destId="{0FD95CE2-609E-4804-96ED-EF5D2F0C1003}" srcOrd="0" destOrd="0" parTransId="{14558B45-54E9-4C45-870D-AC9DCB129ED2}" sibTransId="{E3DEE901-CDF6-42D6-BB2F-BAD3814FE753}"/>
    <dgm:cxn modelId="{C169DADE-8B42-492F-9F1C-8370E7213F75}" srcId="{F41C9642-0681-423A-904A-BD89D646B48B}" destId="{823E2B8F-1C80-4BF1-AD5A-BC2D1F2384CF}" srcOrd="0" destOrd="0" parTransId="{E2C25B5C-EF39-4774-BCDE-7EE0D3BE0C25}" sibTransId="{C782A17E-1E0E-4744-9287-F06859281D56}"/>
    <dgm:cxn modelId="{7BABB590-7AF5-48A2-9C5E-63E258E8BE57}" type="presOf" srcId="{F41C9642-0681-423A-904A-BD89D646B48B}" destId="{6D5EB101-2D7E-413C-93D3-88A37EAAF810}" srcOrd="0" destOrd="0" presId="urn:microsoft.com/office/officeart/2008/layout/RadialCluster"/>
    <dgm:cxn modelId="{9AD03F1D-C711-4E73-97C9-E15B209F1C30}" type="presParOf" srcId="{6D5EB101-2D7E-413C-93D3-88A37EAAF810}" destId="{60109743-09CF-414F-8AA8-DEF6799C097F}" srcOrd="0" destOrd="0" presId="urn:microsoft.com/office/officeart/2008/layout/RadialCluster"/>
    <dgm:cxn modelId="{6D24D528-F8FA-41B8-89CC-FA6C6A20BD0B}" type="presParOf" srcId="{60109743-09CF-414F-8AA8-DEF6799C097F}" destId="{0B21E868-3628-4E20-AFD2-4239AFA2FEA3}" srcOrd="0" destOrd="0" presId="urn:microsoft.com/office/officeart/2008/layout/RadialCluster"/>
    <dgm:cxn modelId="{34C0D28C-F5B4-49A7-9B96-0E928DCA864B}" type="presParOf" srcId="{60109743-09CF-414F-8AA8-DEF6799C097F}" destId="{4286FC66-8194-451A-A59A-07F7173DB5AA}" srcOrd="1" destOrd="0" presId="urn:microsoft.com/office/officeart/2008/layout/RadialCluster"/>
    <dgm:cxn modelId="{9E4C6F0C-91DE-48E8-932E-1306C28A2F0B}" type="presParOf" srcId="{60109743-09CF-414F-8AA8-DEF6799C097F}" destId="{0745BBF4-A375-4401-BB9A-65558EB07B53}" srcOrd="2" destOrd="0" presId="urn:microsoft.com/office/officeart/2008/layout/RadialCluster"/>
    <dgm:cxn modelId="{8248334C-33AA-4CAF-87E1-BDE707C94E97}" type="presParOf" srcId="{60109743-09CF-414F-8AA8-DEF6799C097F}" destId="{8DDDE045-E64F-4887-A8E6-071D0495CE11}" srcOrd="3" destOrd="0" presId="urn:microsoft.com/office/officeart/2008/layout/RadialCluster"/>
    <dgm:cxn modelId="{2AAE70FB-9246-4A22-9E4D-34B42FAE3E2F}" type="presParOf" srcId="{60109743-09CF-414F-8AA8-DEF6799C097F}" destId="{C77F6389-6299-45D0-9C4F-C2141974ED3E}" srcOrd="4" destOrd="0" presId="urn:microsoft.com/office/officeart/2008/layout/RadialCluster"/>
    <dgm:cxn modelId="{E9AE5E7E-DCB2-4F39-9826-8BEB586B1D89}" type="presParOf" srcId="{60109743-09CF-414F-8AA8-DEF6799C097F}" destId="{BE22C228-E5C4-49CF-8942-FEFA3823F1A9}" srcOrd="5" destOrd="0" presId="urn:microsoft.com/office/officeart/2008/layout/RadialCluster"/>
    <dgm:cxn modelId="{EDBDAE0A-B9A1-4837-802B-9D7E6D835DEE}" type="presParOf" srcId="{60109743-09CF-414F-8AA8-DEF6799C097F}" destId="{DE594CA7-2671-49AC-8881-2295F998878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1C9642-0681-423A-904A-BD89D646B48B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l-SI"/>
        </a:p>
      </dgm:t>
    </dgm:pt>
    <dgm:pt modelId="{823E2B8F-1C80-4BF1-AD5A-BC2D1F2384CF}">
      <dgm:prSet phldrT="[besedilo]" custT="1"/>
      <dgm:spPr>
        <a:solidFill>
          <a:schemeClr val="bg1"/>
        </a:solidFill>
      </dgm:spPr>
      <dgm:t>
        <a:bodyPr/>
        <a:lstStyle/>
        <a:p>
          <a:r>
            <a:rPr lang="sl-SI" sz="2800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PERCEPCIJA</a:t>
          </a:r>
          <a:endParaRPr lang="sl-SI" sz="2800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2C25B5C-EF39-4774-BCDE-7EE0D3BE0C25}" type="parTrans" cxnId="{C169DADE-8B42-492F-9F1C-8370E7213F75}">
      <dgm:prSet/>
      <dgm:spPr/>
      <dgm:t>
        <a:bodyPr/>
        <a:lstStyle/>
        <a:p>
          <a:endParaRPr lang="sl-SI"/>
        </a:p>
      </dgm:t>
    </dgm:pt>
    <dgm:pt modelId="{C782A17E-1E0E-4744-9287-F06859281D56}" type="sibTrans" cxnId="{C169DADE-8B42-492F-9F1C-8370E7213F75}">
      <dgm:prSet/>
      <dgm:spPr/>
      <dgm:t>
        <a:bodyPr/>
        <a:lstStyle/>
        <a:p>
          <a:endParaRPr lang="sl-SI"/>
        </a:p>
      </dgm:t>
    </dgm:pt>
    <dgm:pt modelId="{0FD95CE2-609E-4804-96ED-EF5D2F0C1003}">
      <dgm:prSet phldrT="[besedilo]"/>
      <dgm:spPr>
        <a:solidFill>
          <a:schemeClr val="bg1"/>
        </a:solidFill>
      </dgm:spPr>
      <dgm:t>
        <a:bodyPr/>
        <a:lstStyle/>
        <a:p>
          <a:r>
            <a:rPr lang="sl-SI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opazovalca</a:t>
          </a:r>
          <a:endParaRPr lang="sl-SI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4558B45-54E9-4C45-870D-AC9DCB129ED2}" type="parTrans" cxnId="{E7587C05-2A5C-4613-BF78-E0EB643DD9DF}">
      <dgm:prSet/>
      <dgm:spPr/>
      <dgm:t>
        <a:bodyPr/>
        <a:lstStyle/>
        <a:p>
          <a:endParaRPr lang="sl-SI"/>
        </a:p>
      </dgm:t>
    </dgm:pt>
    <dgm:pt modelId="{E3DEE901-CDF6-42D6-BB2F-BAD3814FE753}" type="sibTrans" cxnId="{E7587C05-2A5C-4613-BF78-E0EB643DD9DF}">
      <dgm:prSet/>
      <dgm:spPr/>
      <dgm:t>
        <a:bodyPr/>
        <a:lstStyle/>
        <a:p>
          <a:endParaRPr lang="sl-SI"/>
        </a:p>
      </dgm:t>
    </dgm:pt>
    <dgm:pt modelId="{7B671CD1-D6F8-4676-8A8A-F40FBC63965D}">
      <dgm:prSet phldrT="[besedilo]"/>
      <dgm:spPr/>
      <dgm:t>
        <a:bodyPr/>
        <a:lstStyle/>
        <a:p>
          <a:r>
            <a:rPr lang="sl-SI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opazovanca</a:t>
          </a:r>
          <a:endParaRPr lang="sl-SI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E5011B3-DA1F-4CE0-9F46-0AF0A66CCAAA}" type="parTrans" cxnId="{FA5E4458-FDBB-40A3-BA27-AB59325E7940}">
      <dgm:prSet/>
      <dgm:spPr/>
      <dgm:t>
        <a:bodyPr/>
        <a:lstStyle/>
        <a:p>
          <a:endParaRPr lang="sl-SI"/>
        </a:p>
      </dgm:t>
    </dgm:pt>
    <dgm:pt modelId="{02942F16-003B-42B1-9036-360CB8D2F0C6}" type="sibTrans" cxnId="{FA5E4458-FDBB-40A3-BA27-AB59325E7940}">
      <dgm:prSet/>
      <dgm:spPr/>
      <dgm:t>
        <a:bodyPr/>
        <a:lstStyle/>
        <a:p>
          <a:endParaRPr lang="sl-SI"/>
        </a:p>
      </dgm:t>
    </dgm:pt>
    <dgm:pt modelId="{DD2574C8-7A84-4564-AADD-18F4EC319A31}">
      <dgm:prSet phldrT="[besedilo]"/>
      <dgm:spPr>
        <a:solidFill>
          <a:srgbClr val="0000FF"/>
        </a:solidFill>
        <a:ln>
          <a:solidFill>
            <a:srgbClr val="0000FF"/>
          </a:solidFill>
        </a:ln>
      </dgm:spPr>
      <dgm:t>
        <a:bodyPr/>
        <a:lstStyle/>
        <a:p>
          <a:r>
            <a:rPr lang="sl-SI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situacije</a:t>
          </a:r>
          <a:endParaRPr lang="sl-SI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EFA38C8-26E9-4089-ABFD-31EF747E9720}" type="parTrans" cxnId="{0831E111-0EED-4880-8B37-DCC6DC7710EB}">
      <dgm:prSet/>
      <dgm:spPr/>
      <dgm:t>
        <a:bodyPr/>
        <a:lstStyle/>
        <a:p>
          <a:endParaRPr lang="sl-SI"/>
        </a:p>
      </dgm:t>
    </dgm:pt>
    <dgm:pt modelId="{5B4726E1-103B-4F84-8AF1-93CD67D119FF}" type="sibTrans" cxnId="{0831E111-0EED-4880-8B37-DCC6DC7710EB}">
      <dgm:prSet/>
      <dgm:spPr/>
      <dgm:t>
        <a:bodyPr/>
        <a:lstStyle/>
        <a:p>
          <a:endParaRPr lang="sl-SI"/>
        </a:p>
      </dgm:t>
    </dgm:pt>
    <dgm:pt modelId="{6D5EB101-2D7E-413C-93D3-88A37EAAF810}" type="pres">
      <dgm:prSet presAssocID="{F41C9642-0681-423A-904A-BD89D646B48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60109743-09CF-414F-8AA8-DEF6799C097F}" type="pres">
      <dgm:prSet presAssocID="{823E2B8F-1C80-4BF1-AD5A-BC2D1F2384CF}" presName="singleCycle" presStyleCnt="0"/>
      <dgm:spPr/>
    </dgm:pt>
    <dgm:pt modelId="{0B21E868-3628-4E20-AFD2-4239AFA2FEA3}" type="pres">
      <dgm:prSet presAssocID="{823E2B8F-1C80-4BF1-AD5A-BC2D1F2384CF}" presName="singleCenter" presStyleLbl="node1" presStyleIdx="0" presStyleCnt="4" custScaleX="242153" custScaleY="65373" custLinFactNeighborX="0" custLinFactNeighborY="-10104">
        <dgm:presLayoutVars>
          <dgm:chMax val="7"/>
          <dgm:chPref val="7"/>
        </dgm:presLayoutVars>
      </dgm:prSet>
      <dgm:spPr/>
      <dgm:t>
        <a:bodyPr/>
        <a:lstStyle/>
        <a:p>
          <a:endParaRPr lang="sl-SI"/>
        </a:p>
      </dgm:t>
    </dgm:pt>
    <dgm:pt modelId="{4286FC66-8194-451A-A59A-07F7173DB5AA}" type="pres">
      <dgm:prSet presAssocID="{14558B45-54E9-4C45-870D-AC9DCB129ED2}" presName="Name56" presStyleLbl="parChTrans1D2" presStyleIdx="0" presStyleCnt="3"/>
      <dgm:spPr/>
      <dgm:t>
        <a:bodyPr/>
        <a:lstStyle/>
        <a:p>
          <a:endParaRPr lang="sl-SI"/>
        </a:p>
      </dgm:t>
    </dgm:pt>
    <dgm:pt modelId="{0745BBF4-A375-4401-BB9A-65558EB07B53}" type="pres">
      <dgm:prSet presAssocID="{0FD95CE2-609E-4804-96ED-EF5D2F0C1003}" presName="text0" presStyleLbl="node1" presStyleIdx="1" presStyleCnt="4" custScaleX="34379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DDDE045-E64F-4887-A8E6-071D0495CE11}" type="pres">
      <dgm:prSet presAssocID="{0E5011B3-DA1F-4CE0-9F46-0AF0A66CCAAA}" presName="Name56" presStyleLbl="parChTrans1D2" presStyleIdx="1" presStyleCnt="3"/>
      <dgm:spPr/>
      <dgm:t>
        <a:bodyPr/>
        <a:lstStyle/>
        <a:p>
          <a:endParaRPr lang="sl-SI"/>
        </a:p>
      </dgm:t>
    </dgm:pt>
    <dgm:pt modelId="{C77F6389-6299-45D0-9C4F-C2141974ED3E}" type="pres">
      <dgm:prSet presAssocID="{7B671CD1-D6F8-4676-8A8A-F40FBC63965D}" presName="text0" presStyleLbl="node1" presStyleIdx="2" presStyleCnt="4" custScaleX="440244" custRadScaleRad="123123" custRadScaleInc="-1025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E22C228-E5C4-49CF-8942-FEFA3823F1A9}" type="pres">
      <dgm:prSet presAssocID="{1EFA38C8-26E9-4089-ABFD-31EF747E9720}" presName="Name56" presStyleLbl="parChTrans1D2" presStyleIdx="2" presStyleCnt="3"/>
      <dgm:spPr/>
      <dgm:t>
        <a:bodyPr/>
        <a:lstStyle/>
        <a:p>
          <a:endParaRPr lang="sl-SI"/>
        </a:p>
      </dgm:t>
    </dgm:pt>
    <dgm:pt modelId="{DE594CA7-2671-49AC-8881-2295F9988788}" type="pres">
      <dgm:prSet presAssocID="{DD2574C8-7A84-4564-AADD-18F4EC319A31}" presName="text0" presStyleLbl="node1" presStyleIdx="3" presStyleCnt="4" custScaleX="340643" custRadScaleRad="126855" custRadScaleInc="1149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831E111-0EED-4880-8B37-DCC6DC7710EB}" srcId="{823E2B8F-1C80-4BF1-AD5A-BC2D1F2384CF}" destId="{DD2574C8-7A84-4564-AADD-18F4EC319A31}" srcOrd="2" destOrd="0" parTransId="{1EFA38C8-26E9-4089-ABFD-31EF747E9720}" sibTransId="{5B4726E1-103B-4F84-8AF1-93CD67D119FF}"/>
    <dgm:cxn modelId="{FA5E4458-FDBB-40A3-BA27-AB59325E7940}" srcId="{823E2B8F-1C80-4BF1-AD5A-BC2D1F2384CF}" destId="{7B671CD1-D6F8-4676-8A8A-F40FBC63965D}" srcOrd="1" destOrd="0" parTransId="{0E5011B3-DA1F-4CE0-9F46-0AF0A66CCAAA}" sibTransId="{02942F16-003B-42B1-9036-360CB8D2F0C6}"/>
    <dgm:cxn modelId="{535ED44E-72F9-43C1-B331-429A7365303F}" type="presOf" srcId="{F41C9642-0681-423A-904A-BD89D646B48B}" destId="{6D5EB101-2D7E-413C-93D3-88A37EAAF810}" srcOrd="0" destOrd="0" presId="urn:microsoft.com/office/officeart/2008/layout/RadialCluster"/>
    <dgm:cxn modelId="{A726D8D0-4532-4228-A1B6-7B900ED060D0}" type="presOf" srcId="{14558B45-54E9-4C45-870D-AC9DCB129ED2}" destId="{4286FC66-8194-451A-A59A-07F7173DB5AA}" srcOrd="0" destOrd="0" presId="urn:microsoft.com/office/officeart/2008/layout/RadialCluster"/>
    <dgm:cxn modelId="{D5F2BC36-089F-464A-9450-4F15FE8D8D2F}" type="presOf" srcId="{DD2574C8-7A84-4564-AADD-18F4EC319A31}" destId="{DE594CA7-2671-49AC-8881-2295F9988788}" srcOrd="0" destOrd="0" presId="urn:microsoft.com/office/officeart/2008/layout/RadialCluster"/>
    <dgm:cxn modelId="{E7587C05-2A5C-4613-BF78-E0EB643DD9DF}" srcId="{823E2B8F-1C80-4BF1-AD5A-BC2D1F2384CF}" destId="{0FD95CE2-609E-4804-96ED-EF5D2F0C1003}" srcOrd="0" destOrd="0" parTransId="{14558B45-54E9-4C45-870D-AC9DCB129ED2}" sibTransId="{E3DEE901-CDF6-42D6-BB2F-BAD3814FE753}"/>
    <dgm:cxn modelId="{A5F5BC60-D2BB-4CFD-BFCA-0CD7D077B409}" type="presOf" srcId="{7B671CD1-D6F8-4676-8A8A-F40FBC63965D}" destId="{C77F6389-6299-45D0-9C4F-C2141974ED3E}" srcOrd="0" destOrd="0" presId="urn:microsoft.com/office/officeart/2008/layout/RadialCluster"/>
    <dgm:cxn modelId="{581D3D8C-8E67-4CAE-90D3-541A0152C9AE}" type="presOf" srcId="{0FD95CE2-609E-4804-96ED-EF5D2F0C1003}" destId="{0745BBF4-A375-4401-BB9A-65558EB07B53}" srcOrd="0" destOrd="0" presId="urn:microsoft.com/office/officeart/2008/layout/RadialCluster"/>
    <dgm:cxn modelId="{3B0DEB94-A33E-4185-8EF8-893E0D49FE27}" type="presOf" srcId="{1EFA38C8-26E9-4089-ABFD-31EF747E9720}" destId="{BE22C228-E5C4-49CF-8942-FEFA3823F1A9}" srcOrd="0" destOrd="0" presId="urn:microsoft.com/office/officeart/2008/layout/RadialCluster"/>
    <dgm:cxn modelId="{A802D8FC-157C-47B3-9D6A-DE110B9BDB2B}" type="presOf" srcId="{823E2B8F-1C80-4BF1-AD5A-BC2D1F2384CF}" destId="{0B21E868-3628-4E20-AFD2-4239AFA2FEA3}" srcOrd="0" destOrd="0" presId="urn:microsoft.com/office/officeart/2008/layout/RadialCluster"/>
    <dgm:cxn modelId="{628F0D91-8B76-4034-B77A-5F2CC2D5ACEE}" type="presOf" srcId="{0E5011B3-DA1F-4CE0-9F46-0AF0A66CCAAA}" destId="{8DDDE045-E64F-4887-A8E6-071D0495CE11}" srcOrd="0" destOrd="0" presId="urn:microsoft.com/office/officeart/2008/layout/RadialCluster"/>
    <dgm:cxn modelId="{C169DADE-8B42-492F-9F1C-8370E7213F75}" srcId="{F41C9642-0681-423A-904A-BD89D646B48B}" destId="{823E2B8F-1C80-4BF1-AD5A-BC2D1F2384CF}" srcOrd="0" destOrd="0" parTransId="{E2C25B5C-EF39-4774-BCDE-7EE0D3BE0C25}" sibTransId="{C782A17E-1E0E-4744-9287-F06859281D56}"/>
    <dgm:cxn modelId="{BE4C846E-B185-4C0C-AEAA-116F21DC5365}" type="presParOf" srcId="{6D5EB101-2D7E-413C-93D3-88A37EAAF810}" destId="{60109743-09CF-414F-8AA8-DEF6799C097F}" srcOrd="0" destOrd="0" presId="urn:microsoft.com/office/officeart/2008/layout/RadialCluster"/>
    <dgm:cxn modelId="{E53F8F54-6A3A-4D9B-AF09-004A7901D23E}" type="presParOf" srcId="{60109743-09CF-414F-8AA8-DEF6799C097F}" destId="{0B21E868-3628-4E20-AFD2-4239AFA2FEA3}" srcOrd="0" destOrd="0" presId="urn:microsoft.com/office/officeart/2008/layout/RadialCluster"/>
    <dgm:cxn modelId="{E9C658DC-E2C0-411A-9F0E-81F517795AC7}" type="presParOf" srcId="{60109743-09CF-414F-8AA8-DEF6799C097F}" destId="{4286FC66-8194-451A-A59A-07F7173DB5AA}" srcOrd="1" destOrd="0" presId="urn:microsoft.com/office/officeart/2008/layout/RadialCluster"/>
    <dgm:cxn modelId="{2EBA2882-17A5-4CC4-BE8B-EEF4110179A3}" type="presParOf" srcId="{60109743-09CF-414F-8AA8-DEF6799C097F}" destId="{0745BBF4-A375-4401-BB9A-65558EB07B53}" srcOrd="2" destOrd="0" presId="urn:microsoft.com/office/officeart/2008/layout/RadialCluster"/>
    <dgm:cxn modelId="{CE407D1C-2ABC-4ECA-B185-C89240ADD0D9}" type="presParOf" srcId="{60109743-09CF-414F-8AA8-DEF6799C097F}" destId="{8DDDE045-E64F-4887-A8E6-071D0495CE11}" srcOrd="3" destOrd="0" presId="urn:microsoft.com/office/officeart/2008/layout/RadialCluster"/>
    <dgm:cxn modelId="{5507E3C3-ACF6-410D-8AFA-CFC7248EBC43}" type="presParOf" srcId="{60109743-09CF-414F-8AA8-DEF6799C097F}" destId="{C77F6389-6299-45D0-9C4F-C2141974ED3E}" srcOrd="4" destOrd="0" presId="urn:microsoft.com/office/officeart/2008/layout/RadialCluster"/>
    <dgm:cxn modelId="{C68CC7F9-7AE4-4CD4-AA98-F95FE246453B}" type="presParOf" srcId="{60109743-09CF-414F-8AA8-DEF6799C097F}" destId="{BE22C228-E5C4-49CF-8942-FEFA3823F1A9}" srcOrd="5" destOrd="0" presId="urn:microsoft.com/office/officeart/2008/layout/RadialCluster"/>
    <dgm:cxn modelId="{E634DD60-5ED0-446E-A366-80C290AF9D0B}" type="presParOf" srcId="{60109743-09CF-414F-8AA8-DEF6799C097F}" destId="{DE594CA7-2671-49AC-8881-2295F998878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1E868-3628-4E20-AFD2-4239AFA2FEA3}">
      <dsp:nvSpPr>
        <dsp:cNvPr id="0" name=""/>
        <dsp:cNvSpPr/>
      </dsp:nvSpPr>
      <dsp:spPr>
        <a:xfrm>
          <a:off x="2460894" y="1723252"/>
          <a:ext cx="2952329" cy="79702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PERCEPCIJA</a:t>
          </a:r>
          <a:endParaRPr lang="sl-SI" sz="28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499802" y="1762160"/>
        <a:ext cx="2874513" cy="719211"/>
      </dsp:txXfrm>
    </dsp:sp>
    <dsp:sp modelId="{4286FC66-8194-451A-A59A-07F7173DB5AA}">
      <dsp:nvSpPr>
        <dsp:cNvPr id="0" name=""/>
        <dsp:cNvSpPr/>
      </dsp:nvSpPr>
      <dsp:spPr>
        <a:xfrm rot="16200000">
          <a:off x="3593179" y="1379373"/>
          <a:ext cx="6877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7757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5BBF4-A375-4401-BB9A-65558EB07B53}">
      <dsp:nvSpPr>
        <dsp:cNvPr id="0" name=""/>
        <dsp:cNvSpPr/>
      </dsp:nvSpPr>
      <dsp:spPr>
        <a:xfrm>
          <a:off x="2532902" y="218630"/>
          <a:ext cx="2808313" cy="816864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opazovalca</a:t>
          </a:r>
          <a:endParaRPr lang="sl-SI" sz="22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572778" y="258506"/>
        <a:ext cx="2728561" cy="737112"/>
      </dsp:txXfrm>
    </dsp:sp>
    <dsp:sp modelId="{8DDDE045-E64F-4887-A8E6-071D0495CE11}">
      <dsp:nvSpPr>
        <dsp:cNvPr id="0" name=""/>
        <dsp:cNvSpPr/>
      </dsp:nvSpPr>
      <dsp:spPr>
        <a:xfrm rot="1911577">
          <a:off x="4506372" y="2772303"/>
          <a:ext cx="9549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4923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F6389-6299-45D0-9C4F-C2141974ED3E}">
      <dsp:nvSpPr>
        <dsp:cNvPr id="0" name=""/>
        <dsp:cNvSpPr/>
      </dsp:nvSpPr>
      <dsp:spPr>
        <a:xfrm>
          <a:off x="4248471" y="3024326"/>
          <a:ext cx="3596194" cy="8168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opazovanca</a:t>
          </a:r>
          <a:endParaRPr lang="sl-SI" sz="22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288347" y="3064202"/>
        <a:ext cx="3516442" cy="737112"/>
      </dsp:txXfrm>
    </dsp:sp>
    <dsp:sp modelId="{BE22C228-E5C4-49CF-8942-FEFA3823F1A9}">
      <dsp:nvSpPr>
        <dsp:cNvPr id="0" name=""/>
        <dsp:cNvSpPr/>
      </dsp:nvSpPr>
      <dsp:spPr>
        <a:xfrm rot="8942678">
          <a:off x="2362493" y="2772306"/>
          <a:ext cx="9799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994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94CA7-2671-49AC-8881-2295F9988788}">
      <dsp:nvSpPr>
        <dsp:cNvPr id="0" name=""/>
        <dsp:cNvSpPr/>
      </dsp:nvSpPr>
      <dsp:spPr>
        <a:xfrm>
          <a:off x="360040" y="3024332"/>
          <a:ext cx="2782590" cy="8168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situacije</a:t>
          </a:r>
          <a:endParaRPr lang="sl-SI" sz="22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99916" y="3064208"/>
        <a:ext cx="2702838" cy="737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1E868-3628-4E20-AFD2-4239AFA2FEA3}">
      <dsp:nvSpPr>
        <dsp:cNvPr id="0" name=""/>
        <dsp:cNvSpPr/>
      </dsp:nvSpPr>
      <dsp:spPr>
        <a:xfrm>
          <a:off x="2388886" y="1723252"/>
          <a:ext cx="2952329" cy="79702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PERCEPCIJA</a:t>
          </a:r>
          <a:endParaRPr lang="sl-SI" sz="28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427794" y="1762160"/>
        <a:ext cx="2874513" cy="719211"/>
      </dsp:txXfrm>
    </dsp:sp>
    <dsp:sp modelId="{4286FC66-8194-451A-A59A-07F7173DB5AA}">
      <dsp:nvSpPr>
        <dsp:cNvPr id="0" name=""/>
        <dsp:cNvSpPr/>
      </dsp:nvSpPr>
      <dsp:spPr>
        <a:xfrm rot="16200000">
          <a:off x="3521171" y="1379373"/>
          <a:ext cx="6877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7757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5BBF4-A375-4401-BB9A-65558EB07B53}">
      <dsp:nvSpPr>
        <dsp:cNvPr id="0" name=""/>
        <dsp:cNvSpPr/>
      </dsp:nvSpPr>
      <dsp:spPr>
        <a:xfrm>
          <a:off x="2460894" y="218630"/>
          <a:ext cx="2808313" cy="81686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opazovalca</a:t>
          </a:r>
          <a:endParaRPr lang="sl-SI" sz="22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500770" y="258506"/>
        <a:ext cx="2728561" cy="737112"/>
      </dsp:txXfrm>
    </dsp:sp>
    <dsp:sp modelId="{8DDDE045-E64F-4887-A8E6-071D0495CE11}">
      <dsp:nvSpPr>
        <dsp:cNvPr id="0" name=""/>
        <dsp:cNvSpPr/>
      </dsp:nvSpPr>
      <dsp:spPr>
        <a:xfrm rot="1911577">
          <a:off x="4434364" y="2772303"/>
          <a:ext cx="9549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4923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F6389-6299-45D0-9C4F-C2141974ED3E}">
      <dsp:nvSpPr>
        <dsp:cNvPr id="0" name=""/>
        <dsp:cNvSpPr/>
      </dsp:nvSpPr>
      <dsp:spPr>
        <a:xfrm>
          <a:off x="4176463" y="3024326"/>
          <a:ext cx="3596194" cy="816864"/>
        </a:xfrm>
        <a:prstGeom prst="roundRect">
          <a:avLst/>
        </a:prstGeom>
        <a:solidFill>
          <a:srgbClr val="339933"/>
        </a:solidFill>
        <a:ln w="25400" cap="flat" cmpd="sng" algn="ctr">
          <a:solidFill>
            <a:srgbClr val="3399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opazovanca</a:t>
          </a:r>
          <a:endParaRPr lang="sl-SI" sz="22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216339" y="3064202"/>
        <a:ext cx="3516442" cy="737112"/>
      </dsp:txXfrm>
    </dsp:sp>
    <dsp:sp modelId="{BE22C228-E5C4-49CF-8942-FEFA3823F1A9}">
      <dsp:nvSpPr>
        <dsp:cNvPr id="0" name=""/>
        <dsp:cNvSpPr/>
      </dsp:nvSpPr>
      <dsp:spPr>
        <a:xfrm rot="8942678">
          <a:off x="2290485" y="2772306"/>
          <a:ext cx="9799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994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94CA7-2671-49AC-8881-2295F9988788}">
      <dsp:nvSpPr>
        <dsp:cNvPr id="0" name=""/>
        <dsp:cNvSpPr/>
      </dsp:nvSpPr>
      <dsp:spPr>
        <a:xfrm>
          <a:off x="288032" y="3024332"/>
          <a:ext cx="2782590" cy="8168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situacije</a:t>
          </a:r>
          <a:endParaRPr lang="sl-SI" sz="22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7908" y="3064208"/>
        <a:ext cx="2702838" cy="737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1E868-3628-4E20-AFD2-4239AFA2FEA3}">
      <dsp:nvSpPr>
        <dsp:cNvPr id="0" name=""/>
        <dsp:cNvSpPr/>
      </dsp:nvSpPr>
      <dsp:spPr>
        <a:xfrm>
          <a:off x="2388886" y="1723252"/>
          <a:ext cx="2952329" cy="79702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PERCEPCIJA</a:t>
          </a:r>
          <a:endParaRPr lang="sl-SI" sz="28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427794" y="1762160"/>
        <a:ext cx="2874513" cy="719211"/>
      </dsp:txXfrm>
    </dsp:sp>
    <dsp:sp modelId="{4286FC66-8194-451A-A59A-07F7173DB5AA}">
      <dsp:nvSpPr>
        <dsp:cNvPr id="0" name=""/>
        <dsp:cNvSpPr/>
      </dsp:nvSpPr>
      <dsp:spPr>
        <a:xfrm rot="16200000">
          <a:off x="3521171" y="1379373"/>
          <a:ext cx="6877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7757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5BBF4-A375-4401-BB9A-65558EB07B53}">
      <dsp:nvSpPr>
        <dsp:cNvPr id="0" name=""/>
        <dsp:cNvSpPr/>
      </dsp:nvSpPr>
      <dsp:spPr>
        <a:xfrm>
          <a:off x="2460894" y="218630"/>
          <a:ext cx="2808313" cy="81686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opazovalca</a:t>
          </a:r>
          <a:endParaRPr lang="sl-SI" sz="22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500770" y="258506"/>
        <a:ext cx="2728561" cy="737112"/>
      </dsp:txXfrm>
    </dsp:sp>
    <dsp:sp modelId="{8DDDE045-E64F-4887-A8E6-071D0495CE11}">
      <dsp:nvSpPr>
        <dsp:cNvPr id="0" name=""/>
        <dsp:cNvSpPr/>
      </dsp:nvSpPr>
      <dsp:spPr>
        <a:xfrm rot="1911577">
          <a:off x="4434364" y="2772303"/>
          <a:ext cx="9549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4923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F6389-6299-45D0-9C4F-C2141974ED3E}">
      <dsp:nvSpPr>
        <dsp:cNvPr id="0" name=""/>
        <dsp:cNvSpPr/>
      </dsp:nvSpPr>
      <dsp:spPr>
        <a:xfrm>
          <a:off x="4176463" y="3024326"/>
          <a:ext cx="3596194" cy="8168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opazovanca</a:t>
          </a:r>
          <a:endParaRPr lang="sl-SI" sz="22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216339" y="3064202"/>
        <a:ext cx="3516442" cy="737112"/>
      </dsp:txXfrm>
    </dsp:sp>
    <dsp:sp modelId="{BE22C228-E5C4-49CF-8942-FEFA3823F1A9}">
      <dsp:nvSpPr>
        <dsp:cNvPr id="0" name=""/>
        <dsp:cNvSpPr/>
      </dsp:nvSpPr>
      <dsp:spPr>
        <a:xfrm rot="8942678">
          <a:off x="2290485" y="2772306"/>
          <a:ext cx="9799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994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94CA7-2671-49AC-8881-2295F9988788}">
      <dsp:nvSpPr>
        <dsp:cNvPr id="0" name=""/>
        <dsp:cNvSpPr/>
      </dsp:nvSpPr>
      <dsp:spPr>
        <a:xfrm>
          <a:off x="288032" y="3024332"/>
          <a:ext cx="2782590" cy="816864"/>
        </a:xfrm>
        <a:prstGeom prst="roundRect">
          <a:avLst/>
        </a:prstGeom>
        <a:solidFill>
          <a:srgbClr val="0000FF"/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situacije</a:t>
          </a:r>
          <a:endParaRPr lang="sl-SI" sz="22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7908" y="3064208"/>
        <a:ext cx="2702838" cy="737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2946400" cy="496967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49688" y="6"/>
            <a:ext cx="2946400" cy="496967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3D1CE03-8B45-4114-A5B8-E09E97BC3FC6}" type="datetimeFigureOut">
              <a:rPr lang="sl-SI"/>
              <a:pPr>
                <a:defRPr/>
              </a:pPr>
              <a:t>22.5.2014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9677"/>
            <a:ext cx="2946400" cy="496966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9677"/>
            <a:ext cx="2946400" cy="496966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BB2B8BE-B5CB-40A9-AA7F-69E9381EBC2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0032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6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6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6" y="4715635"/>
            <a:ext cx="5438775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7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677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4C5BFA6-49BB-4EA2-858D-D66C66A3BBC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21461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  <p:sp>
        <p:nvSpPr>
          <p:cNvPr id="128004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EBDBB6F-6E70-48DB-BEDD-F78D36C2F95E}" type="slidenum">
              <a:rPr lang="sl-SI" smtClean="0"/>
              <a:pPr eaLnBrk="1" hangingPunct="1"/>
              <a:t>4</a:t>
            </a:fld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  <p:sp>
        <p:nvSpPr>
          <p:cNvPr id="129028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B17A084-A746-4541-B4A3-2A3149B6CBC4}" type="slidenum">
              <a:rPr lang="sl-SI" smtClean="0"/>
              <a:pPr eaLnBrk="1" hangingPunct="1"/>
              <a:t>5</a:t>
            </a:fld>
            <a:endParaRPr 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  <p:sp>
        <p:nvSpPr>
          <p:cNvPr id="130052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AD5D70-C192-4C39-9622-CDD14089B2E8}" type="slidenum">
              <a:rPr lang="sl-SI" smtClean="0"/>
              <a:pPr eaLnBrk="1" hangingPunct="1"/>
              <a:t>6</a:t>
            </a:fld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412875"/>
            <a:ext cx="7772400" cy="792163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4652963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278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247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9710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412875"/>
            <a:ext cx="7772400" cy="792163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4652963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7589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380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812112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6428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1455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41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303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93520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2796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458237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9197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755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54892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837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629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662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21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84380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85310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pic>
        <p:nvPicPr>
          <p:cNvPr id="1028" name="Picture 31" descr="spodnji_ro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pic>
        <p:nvPicPr>
          <p:cNvPr id="1028" name="Picture 31" descr="spodnji_ro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0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mailto:adi.muminovic@zrssi.s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petra.zaloznik@zrss.si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0" y="638998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sz="800" b="1" dirty="0">
                <a:solidFill>
                  <a:srgbClr val="FFFFFF"/>
                </a:solidFill>
              </a:rPr>
              <a:t>Operacijo delno financira Evropska unija iz Evropskega socialnega sklada ter Ministrstvo za </a:t>
            </a:r>
            <a:r>
              <a:rPr lang="sl-SI" sz="800" b="1" dirty="0" smtClean="0">
                <a:solidFill>
                  <a:srgbClr val="FFFFFF"/>
                </a:solidFill>
              </a:rPr>
              <a:t>izobraževanje, znanost </a:t>
            </a:r>
            <a:r>
              <a:rPr lang="sl-SI" sz="800" b="1" dirty="0">
                <a:solidFill>
                  <a:srgbClr val="FFFFFF"/>
                </a:solidFill>
              </a:rPr>
              <a:t>in šport. Operacija se izvaja v okviru Operativnega programa razvoja človeških virov v obdobju 2007-2013, razvojne prioritete: Razvoj človeških virov in vseživljenjsko učenje; prednostne usmeritve: Izboljšanje kakovosti in učinkovitosti sistemov izobraževanja in usposabljanja.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746923"/>
              </p:ext>
            </p:extLst>
          </p:nvPr>
        </p:nvGraphicFramePr>
        <p:xfrm>
          <a:off x="0" y="3175"/>
          <a:ext cx="9168061" cy="944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8061"/>
              </a:tblGrid>
              <a:tr h="944563"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15" marB="4571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84" name="Picture 15" descr="http://sites.google.com/site/scpetprojektegradiva/_/rsrc/1227218497223/Home/desno%20zr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2" y="0"/>
            <a:ext cx="719138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http://www.svlr.gov.si/fileadmin/svlsrp.gov.si/pageuploads/KOHEZIJA/Tehnicna_pomoc/LOGOTIP-ESS-SL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3" b="12682"/>
          <a:stretch>
            <a:fillRect/>
          </a:stretch>
        </p:blipFill>
        <p:spPr bwMode="auto">
          <a:xfrm>
            <a:off x="6034261" y="44595"/>
            <a:ext cx="3109738" cy="8237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6632"/>
            <a:ext cx="3024337" cy="490125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-17413" y="2736503"/>
            <a:ext cx="903649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sl-SI" sz="3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Priprava na OPAZOVANJE </a:t>
            </a:r>
            <a:r>
              <a:rPr lang="sl-SI" sz="3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</a:t>
            </a:r>
            <a:r>
              <a:rPr lang="sl-SI" sz="3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ZAPISOVANJE OPAŽANJ</a:t>
            </a:r>
          </a:p>
        </p:txBody>
      </p:sp>
      <p:sp>
        <p:nvSpPr>
          <p:cNvPr id="5" name="Pravokotnik 4"/>
          <p:cNvSpPr/>
          <p:nvPr/>
        </p:nvSpPr>
        <p:spPr>
          <a:xfrm>
            <a:off x="89322" y="5163289"/>
            <a:ext cx="9153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sl-SI" sz="20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Ljubljana, </a:t>
            </a:r>
            <a:r>
              <a:rPr lang="sl-SI" sz="20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26. </a:t>
            </a:r>
            <a:r>
              <a:rPr lang="sl-SI" sz="20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maj 2014</a:t>
            </a:r>
          </a:p>
          <a:p>
            <a:pPr algn="ctr">
              <a:spcBef>
                <a:spcPts val="0"/>
              </a:spcBef>
            </a:pPr>
            <a:r>
              <a:rPr lang="sl-SI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Petra Založnik, </a:t>
            </a:r>
            <a:r>
              <a:rPr lang="sl-SI" sz="2000" dirty="0" err="1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6"/>
              </a:rPr>
              <a:t>petra.zaloznik@zrss.si</a:t>
            </a:r>
            <a:endParaRPr lang="sl-SI" sz="20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sl-SI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Adi Muminović, </a:t>
            </a:r>
            <a:r>
              <a:rPr lang="sl-SI" sz="2000" dirty="0" err="1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7"/>
              </a:rPr>
              <a:t>adi.muminovic@zrssi.si</a:t>
            </a:r>
            <a:r>
              <a:rPr lang="sl-SI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sl-SI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8460" y="692697"/>
            <a:ext cx="5635748" cy="25504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sl-SI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sl-SI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sl-SI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1400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Projekt  OBOGATENO UČENJE TUJIH JEZIKOV  2013-15</a:t>
            </a:r>
            <a:r>
              <a:rPr lang="sl-SI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sl-SI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sl-SI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sl-SI" sz="1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1556792"/>
            <a:ext cx="915311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l-SI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sl-SI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 strokovnega usposabljanja</a:t>
            </a:r>
          </a:p>
          <a:p>
            <a:pPr algn="ctr"/>
            <a:r>
              <a:rPr lang="sl-SI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KOLEGIALNO OPAZOVANJE TIMSKEGA POUKA</a:t>
            </a:r>
            <a:br>
              <a:rPr lang="sl-SI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sl-SI" sz="18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7413" y="4581128"/>
            <a:ext cx="9144000" cy="72008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l-SI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Srednja trgovska šola Ljubljana</a:t>
            </a:r>
            <a:endParaRPr lang="sl-SI" sz="20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8" y="205573"/>
            <a:ext cx="4296203" cy="6322714"/>
          </a:xfrm>
        </p:spPr>
      </p:pic>
      <p:sp>
        <p:nvSpPr>
          <p:cNvPr id="7" name="PoljeZBesedilom 6"/>
          <p:cNvSpPr txBox="1"/>
          <p:nvPr/>
        </p:nvSpPr>
        <p:spPr>
          <a:xfrm>
            <a:off x="404700" y="2204864"/>
            <a:ext cx="8280919" cy="3915966"/>
          </a:xfrm>
          <a:prstGeom prst="flowChartAlternateProcess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l-SI" sz="28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Kaj ste se naučili?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8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Kaj od tega, kar ste videli, bi lahko prenesli v svoje delo?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8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Kaj od tega, kar ste videli, bi lahko prenesli v svoje delo, a pred tem ustrezno prilagodili (in kako)?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8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Česa ne morete oz. ne bi mogli prenesti v svoje delo in zakaj?</a:t>
            </a:r>
          </a:p>
        </p:txBody>
      </p:sp>
      <p:sp>
        <p:nvSpPr>
          <p:cNvPr id="6" name="Naslov 4"/>
          <p:cNvSpPr txBox="1">
            <a:spLocks/>
          </p:cNvSpPr>
          <p:nvPr/>
        </p:nvSpPr>
        <p:spPr bwMode="auto">
          <a:xfrm>
            <a:off x="3203848" y="188640"/>
            <a:ext cx="5760640" cy="1080120"/>
          </a:xfrm>
          <a:prstGeom prst="cloudCallout">
            <a:avLst>
              <a:gd name="adj1" fmla="val 31067"/>
              <a:gd name="adj2" fmla="val 71699"/>
            </a:avLst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l-SI" sz="28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Iztočnice za OPAZOVANJE</a:t>
            </a:r>
            <a:endParaRPr lang="sl-SI" sz="2800" b="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373925" y="1412776"/>
            <a:ext cx="8299251" cy="578882"/>
          </a:xfrm>
          <a:prstGeom prst="flowChartAlternateProcess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sl-SI" sz="2800" b="1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Svoja opažanja zapisujte v luči  vprašanj</a:t>
            </a:r>
            <a:endParaRPr lang="sl-SI" sz="2800" b="1" dirty="0">
              <a:solidFill>
                <a:srgbClr val="2D2D8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2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80920" cy="1426170"/>
          </a:xfrm>
          <a:prstGeom prst="round2SameRect">
            <a:avLst/>
          </a:prstGeom>
          <a:solidFill>
            <a:schemeClr val="accent2"/>
          </a:solidFill>
        </p:spPr>
        <p:txBody>
          <a:bodyPr/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Metoda pedagoškega OPAZOVANJA</a:t>
            </a:r>
            <a:r>
              <a:rPr lang="sl-SI" sz="3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sl-SI" sz="3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2400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</a:t>
            </a:r>
            <a:r>
              <a:rPr lang="sl-SI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odkrito</a:t>
            </a:r>
            <a:r>
              <a:rPr lang="sl-SI" sz="2400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opazovanje v </a:t>
            </a:r>
            <a:r>
              <a:rPr lang="sl-SI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naravnem</a:t>
            </a:r>
            <a:r>
              <a:rPr lang="sl-SI" sz="2400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okolju </a:t>
            </a:r>
            <a:r>
              <a:rPr lang="sl-SI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brez udeležbe </a:t>
            </a:r>
            <a:r>
              <a:rPr lang="sl-SI" sz="2400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opazovalcev v dogajanju/procesu]</a:t>
            </a:r>
            <a:endParaRPr lang="sl-SI" sz="2400" b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2818656" cy="4680520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sl-SI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Namen:</a:t>
            </a:r>
          </a:p>
          <a:p>
            <a:pPr marL="0" indent="0">
              <a:spcBef>
                <a:spcPts val="0"/>
              </a:spcBef>
              <a:buNone/>
            </a:pPr>
            <a:endParaRPr lang="sl-SI" sz="2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l-SI" sz="2600" dirty="0" smtClean="0"/>
              <a:t>Neposredno pridobivanje </a:t>
            </a:r>
            <a:r>
              <a:rPr lang="sl-SI" sz="2600" dirty="0" smtClean="0">
                <a:latin typeface="Arial Narrow" panose="020B0606020202030204" pitchFamily="34" charset="0"/>
              </a:rPr>
              <a:t>(</a:t>
            </a:r>
            <a:r>
              <a:rPr lang="sl-SI" sz="2600" i="1" dirty="0" smtClean="0">
                <a:latin typeface="Arial Narrow" panose="020B0606020202030204" pitchFamily="34" charset="0"/>
              </a:rPr>
              <a:t>in zato praviloma oz. predvidoma bolj</a:t>
            </a:r>
            <a:r>
              <a:rPr lang="sl-SI" sz="2600" dirty="0" smtClean="0">
                <a:latin typeface="Arial Narrow" panose="020B0606020202030204" pitchFamily="34" charset="0"/>
              </a:rPr>
              <a:t>) </a:t>
            </a:r>
            <a:r>
              <a:rPr lang="sl-SI" sz="2600" dirty="0" smtClean="0"/>
              <a:t>točnih </a:t>
            </a:r>
            <a:r>
              <a:rPr lang="sl-SI" sz="2600" b="1" dirty="0" smtClean="0">
                <a:solidFill>
                  <a:srgbClr val="FF0000"/>
                </a:solidFill>
              </a:rPr>
              <a:t>informacij</a:t>
            </a:r>
            <a:r>
              <a:rPr lang="sl-SI" sz="2600" dirty="0" smtClean="0"/>
              <a:t> o tem, </a:t>
            </a:r>
            <a:r>
              <a:rPr lang="sl-SI" sz="2600" b="1" dirty="0" smtClean="0"/>
              <a:t>kako nekaj deluje</a:t>
            </a:r>
            <a:r>
              <a:rPr lang="sl-SI" sz="2600" dirty="0" smtClean="0"/>
              <a:t>, predvsem proces.</a:t>
            </a:r>
            <a:endParaRPr lang="sl-SI" sz="2600" dirty="0"/>
          </a:p>
        </p:txBody>
      </p:sp>
      <p:sp>
        <p:nvSpPr>
          <p:cNvPr id="7" name="Ograda vsebine 6"/>
          <p:cNvSpPr>
            <a:spLocks noGrp="1"/>
          </p:cNvSpPr>
          <p:nvPr>
            <p:ph sz="half" idx="2"/>
          </p:nvPr>
        </p:nvSpPr>
        <p:spPr>
          <a:xfrm>
            <a:off x="3491880" y="1772816"/>
            <a:ext cx="5256584" cy="475252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l-SI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(+)</a:t>
            </a:r>
            <a:r>
              <a:rPr lang="sl-SI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Prednosti: </a:t>
            </a:r>
          </a:p>
          <a:p>
            <a:pPr>
              <a:spcBef>
                <a:spcPts val="0"/>
              </a:spcBef>
            </a:pPr>
            <a:r>
              <a:rPr lang="sl-SI" sz="2200" dirty="0" smtClean="0">
                <a:latin typeface="Arial Narrow" panose="020B0606020202030204" pitchFamily="34" charset="0"/>
              </a:rPr>
              <a:t>(v)pogled </a:t>
            </a:r>
            <a:r>
              <a:rPr lang="sl-SI" sz="2200" dirty="0">
                <a:latin typeface="Arial Narrow" panose="020B0606020202030204" pitchFamily="34" charset="0"/>
              </a:rPr>
              <a:t>v </a:t>
            </a:r>
            <a:r>
              <a:rPr lang="sl-SI" sz="2200" dirty="0" smtClean="0">
                <a:latin typeface="Arial Narrow" panose="020B0606020202030204" pitchFamily="34" charset="0"/>
              </a:rPr>
              <a:t>[učni] proces, zlasti v njegove specifičnosti [</a:t>
            </a:r>
            <a:r>
              <a:rPr lang="sl-SI" sz="2200" i="1" dirty="0" smtClean="0">
                <a:latin typeface="Arial Narrow" panose="020B0606020202030204" pitchFamily="34" charset="0"/>
              </a:rPr>
              <a:t>Vidimo več kot opazujemo!</a:t>
            </a:r>
            <a:r>
              <a:rPr lang="sl-SI" sz="2200" dirty="0" smtClean="0">
                <a:latin typeface="Arial Narrow" panose="020B0606020202030204" pitchFamily="34" charset="0"/>
              </a:rPr>
              <a:t>];</a:t>
            </a:r>
          </a:p>
          <a:p>
            <a:pPr>
              <a:spcBef>
                <a:spcPts val="0"/>
              </a:spcBef>
            </a:pPr>
            <a:r>
              <a:rPr lang="sl-SI" sz="2200" dirty="0" smtClean="0">
                <a:latin typeface="Arial Narrow" panose="020B0606020202030204" pitchFamily="34" charset="0"/>
              </a:rPr>
              <a:t>učinkovita dopolnitev drugih oblik pridobivanja informacij/znanja, tj. teoretičnega učenja in zgolj lastnega preskušanja v praksi </a:t>
            </a:r>
          </a:p>
          <a:p>
            <a:pPr marL="0" indent="0">
              <a:spcBef>
                <a:spcPts val="0"/>
              </a:spcBef>
              <a:buNone/>
            </a:pPr>
            <a:endParaRPr lang="sl-SI" sz="12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l-SI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(-)</a:t>
            </a:r>
            <a:r>
              <a:rPr lang="sl-SI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Slabosti:</a:t>
            </a:r>
          </a:p>
          <a:p>
            <a:pPr>
              <a:spcBef>
                <a:spcPts val="0"/>
              </a:spcBef>
            </a:pPr>
            <a:r>
              <a:rPr lang="sl-SI" sz="2200" dirty="0">
                <a:latin typeface="Arial Narrow" panose="020B0606020202030204" pitchFamily="34" charset="0"/>
              </a:rPr>
              <a:t>kompleksnost kategorizacije </a:t>
            </a:r>
            <a:r>
              <a:rPr lang="sl-SI" sz="2200" dirty="0" smtClean="0">
                <a:latin typeface="Arial Narrow" panose="020B0606020202030204" pitchFamily="34" charset="0"/>
              </a:rPr>
              <a:t>opazovanih vedenj/ravnanj, </a:t>
            </a:r>
            <a:endParaRPr lang="sl-SI" sz="2200" dirty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sl-SI" sz="2200" dirty="0" smtClean="0">
                <a:latin typeface="Arial Narrow" panose="020B0606020202030204" pitchFamily="34" charset="0"/>
              </a:rPr>
              <a:t>težave </a:t>
            </a:r>
            <a:r>
              <a:rPr lang="sl-SI" sz="2200" dirty="0">
                <a:latin typeface="Arial Narrow" panose="020B0606020202030204" pitchFamily="34" charset="0"/>
              </a:rPr>
              <a:t>pri interpretiranju opazovanega </a:t>
            </a:r>
            <a:r>
              <a:rPr lang="sl-SI" sz="2200" dirty="0" smtClean="0">
                <a:latin typeface="Arial Narrow" panose="020B0606020202030204" pitchFamily="34" charset="0"/>
              </a:rPr>
              <a:t>vedenja/ravnanja, </a:t>
            </a:r>
          </a:p>
          <a:p>
            <a:pPr>
              <a:spcBef>
                <a:spcPts val="0"/>
              </a:spcBef>
            </a:pPr>
            <a:r>
              <a:rPr lang="sl-SI" sz="2200" dirty="0" smtClean="0">
                <a:latin typeface="Arial Narrow" panose="020B0606020202030204" pitchFamily="34" charset="0"/>
              </a:rPr>
              <a:t>prisotnost opazovalcev ima (določen) vpliv </a:t>
            </a:r>
            <a:r>
              <a:rPr lang="sl-SI" sz="2200" dirty="0">
                <a:latin typeface="Arial Narrow" panose="020B0606020202030204" pitchFamily="34" charset="0"/>
              </a:rPr>
              <a:t>na vedenje </a:t>
            </a:r>
            <a:r>
              <a:rPr lang="sl-SI" sz="2200" dirty="0" smtClean="0">
                <a:latin typeface="Arial Narrow" panose="020B0606020202030204" pitchFamily="34" charset="0"/>
              </a:rPr>
              <a:t>opazovancev.</a:t>
            </a:r>
            <a:endParaRPr lang="sl-SI" sz="2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4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57983"/>
            <a:ext cx="4824536" cy="4824536"/>
          </a:xfrm>
          <a:prstGeom prst="rect">
            <a:avLst/>
          </a:prstGeom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975" cy="993775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sl-SI" sz="28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Uravnovešanje in </a:t>
            </a:r>
            <a:r>
              <a:rPr lang="sl-SI" sz="2800" dirty="0" err="1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uravnotežanje</a:t>
            </a:r>
            <a:r>
              <a:rPr lang="sl-SI" sz="28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sl-SI" sz="28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28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ZAZNAV IN PRESOJ …</a:t>
            </a:r>
            <a:endParaRPr lang="sl-SI" sz="28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251" name="Ograda vsebine 6"/>
          <p:cNvSpPr>
            <a:spLocks noGrp="1"/>
          </p:cNvSpPr>
          <p:nvPr>
            <p:ph sz="half" idx="1"/>
          </p:nvPr>
        </p:nvSpPr>
        <p:spPr>
          <a:xfrm>
            <a:off x="467544" y="1411660"/>
            <a:ext cx="4752528" cy="5256584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sl-SI" sz="2400" b="1" dirty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Zaznava/Percepcija</a:t>
            </a:r>
            <a:r>
              <a:rPr lang="sl-SI" sz="2400" b="1" dirty="0"/>
              <a:t>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l-SI" sz="2400" dirty="0"/>
              <a:t>je proces </a:t>
            </a:r>
            <a:r>
              <a:rPr lang="sl-SI" sz="2400" u="sng" dirty="0"/>
              <a:t>organiziranja</a:t>
            </a:r>
            <a:r>
              <a:rPr lang="sl-SI" sz="2400" dirty="0"/>
              <a:t> in </a:t>
            </a:r>
            <a:r>
              <a:rPr lang="sl-SI" sz="2400" u="sng" dirty="0"/>
              <a:t>interpretiranja</a:t>
            </a:r>
            <a:r>
              <a:rPr lang="sl-SI" sz="2400" dirty="0"/>
              <a:t> (</a:t>
            </a:r>
            <a:r>
              <a:rPr lang="sl-SI" sz="2400" dirty="0" smtClean="0"/>
              <a:t>ter </a:t>
            </a:r>
            <a:r>
              <a:rPr lang="sl-SI" sz="2400" u="sng" dirty="0" smtClean="0"/>
              <a:t>presojanja</a:t>
            </a:r>
            <a:r>
              <a:rPr lang="sl-SI" sz="2400" dirty="0" smtClean="0"/>
              <a:t> oz.  </a:t>
            </a:r>
            <a:r>
              <a:rPr lang="sl-SI" sz="2400" u="sng" dirty="0" smtClean="0"/>
              <a:t>vrednotenja</a:t>
            </a:r>
            <a:r>
              <a:rPr lang="sl-SI" sz="2400" dirty="0" smtClean="0"/>
              <a:t>) </a:t>
            </a:r>
            <a:r>
              <a:rPr lang="sl-SI" sz="2400" dirty="0"/>
              <a:t>občutkov/podatkov, ki jih pridobimo s čutili (tj. z opazovanjem</a:t>
            </a:r>
            <a:r>
              <a:rPr lang="sl-SI" sz="2400" dirty="0" smtClean="0"/>
              <a:t>).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sl-SI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Dejavniki, ki vplivajo na zaznavo:</a:t>
            </a:r>
            <a:endParaRPr lang="sl-SI" sz="2400" b="1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sl-SI" sz="2400" b="1" dirty="0"/>
              <a:t>z</a:t>
            </a:r>
            <a:r>
              <a:rPr lang="sl-SI" sz="2400" b="1" dirty="0" smtClean="0"/>
              <a:t>načilnosti/lastnosti </a:t>
            </a:r>
            <a:r>
              <a:rPr lang="sl-SI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opazovalca</a:t>
            </a:r>
            <a:r>
              <a:rPr lang="sl-SI" sz="2000" dirty="0">
                <a:latin typeface="Arial Narrow" pitchFamily="34" charset="0"/>
                <a:sym typeface="Wingdings 3"/>
              </a:rPr>
              <a:t>,</a:t>
            </a:r>
            <a:r>
              <a:rPr lang="sl-SI" sz="2000" dirty="0" smtClean="0">
                <a:latin typeface="Arial Narrow" pitchFamily="34" charset="0"/>
              </a:rPr>
              <a:t>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sl-SI" sz="2400" dirty="0"/>
              <a:t>z</a:t>
            </a:r>
            <a:r>
              <a:rPr lang="sl-SI" sz="2400" dirty="0" smtClean="0"/>
              <a:t>načilnosti/lastnosti </a:t>
            </a:r>
            <a:r>
              <a:rPr lang="sl-SI" sz="2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opazovanca</a:t>
            </a:r>
            <a:r>
              <a:rPr lang="sl-SI" sz="2000" dirty="0">
                <a:latin typeface="Arial Narrow" pitchFamily="34" charset="0"/>
                <a:sym typeface="Wingdings 3"/>
              </a:rPr>
              <a:t>,</a:t>
            </a:r>
            <a:r>
              <a:rPr lang="sl-SI" sz="2000" dirty="0" smtClean="0">
                <a:latin typeface="Arial Narrow" pitchFamily="34" charset="0"/>
              </a:rPr>
              <a:t> </a:t>
            </a:r>
            <a:endParaRPr lang="sl-SI" sz="2000" dirty="0">
              <a:latin typeface="Arial Narrow" pitchFamily="34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sl-SI" sz="2400" dirty="0" smtClean="0"/>
              <a:t>značilnosti/lastnosti </a:t>
            </a:r>
            <a:r>
              <a:rPr lang="sl-SI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konteksta/situacije</a:t>
            </a: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eaLnBrk="1" hangingPunct="1">
              <a:buFontTx/>
              <a:buNone/>
            </a:pPr>
            <a:endParaRPr lang="sl-SI" dirty="0" smtClean="0"/>
          </a:p>
          <a:p>
            <a:pPr eaLnBrk="1" hangingPunct="1"/>
            <a:endParaRPr lang="sl-SI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632"/>
            <a:ext cx="1335400" cy="13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7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32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68614548"/>
              </p:ext>
            </p:extLst>
          </p:nvPr>
        </p:nvGraphicFramePr>
        <p:xfrm>
          <a:off x="468313" y="2636912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467929" y="188913"/>
            <a:ext cx="8208143" cy="2468761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Značilnosti </a:t>
            </a:r>
            <a:r>
              <a:rPr lang="sl-SI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OPAZOVALCA</a:t>
            </a:r>
            <a:r>
              <a:rPr lang="sl-SI" sz="2400" b="1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sl-SI" sz="2400" b="1" dirty="0">
              <a:solidFill>
                <a:srgbClr val="2D2D8A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sl-SI" sz="1100" b="1" dirty="0" smtClean="0"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 smtClean="0">
                <a:latin typeface="Arial" charset="0"/>
              </a:rPr>
              <a:t>Predhodno </a:t>
            </a:r>
            <a:r>
              <a:rPr lang="sl-SI" sz="2000" b="1" dirty="0">
                <a:latin typeface="Arial" charset="0"/>
              </a:rPr>
              <a:t>(ne)poznavanje opazovane osebe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>
                <a:latin typeface="Arial" charset="0"/>
              </a:rPr>
              <a:t>Prepričanja, stališča, vrednote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>
                <a:latin typeface="Arial" charset="0"/>
              </a:rPr>
              <a:t>Razpoloženje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>
                <a:latin typeface="Arial" charset="0"/>
              </a:rPr>
              <a:t>Interesi, motivi, pričakovanja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>
                <a:latin typeface="Arial" charset="0"/>
              </a:rPr>
              <a:t>Kognitivna struktura …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87893"/>
            <a:ext cx="1335400" cy="13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02023263"/>
              </p:ext>
            </p:extLst>
          </p:nvPr>
        </p:nvGraphicFramePr>
        <p:xfrm>
          <a:off x="467544" y="2492896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467929" y="333375"/>
            <a:ext cx="8208143" cy="2145268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2400" b="1" dirty="0">
                <a:solidFill>
                  <a:srgbClr val="339933"/>
                </a:solidFill>
                <a:latin typeface="Tahoma" pitchFamily="34" charset="0"/>
                <a:cs typeface="Tahoma" pitchFamily="34" charset="0"/>
              </a:rPr>
              <a:t>Značilnosti </a:t>
            </a:r>
            <a:r>
              <a:rPr lang="sl-SI" sz="2800" b="1" dirty="0" smtClean="0">
                <a:solidFill>
                  <a:srgbClr val="339933"/>
                </a:solidFill>
                <a:latin typeface="Tahoma" pitchFamily="34" charset="0"/>
                <a:cs typeface="Tahoma" pitchFamily="34" charset="0"/>
              </a:rPr>
              <a:t>OPAZOVANCA</a:t>
            </a:r>
            <a:r>
              <a:rPr lang="sl-SI" sz="2400" b="1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sl-SI" sz="2400" b="1" dirty="0">
              <a:solidFill>
                <a:srgbClr val="2D2D8A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sl-SI" sz="1100" b="1" dirty="0" smtClean="0"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 smtClean="0">
                <a:latin typeface="Arial" charset="0"/>
              </a:rPr>
              <a:t>Fizične/Telesne </a:t>
            </a:r>
            <a:r>
              <a:rPr lang="sl-SI" sz="2000" b="1" dirty="0">
                <a:latin typeface="Arial" charset="0"/>
              </a:rPr>
              <a:t>značilnosti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>
                <a:latin typeface="Arial" charset="0"/>
              </a:rPr>
              <a:t>Verbalna komunikacija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>
                <a:latin typeface="Arial" charset="0"/>
              </a:rPr>
              <a:t>Neverbalna komunikacija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dirty="0">
                <a:latin typeface="Arial" charset="0"/>
              </a:rPr>
              <a:t> ….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4" y="260648"/>
            <a:ext cx="1339565" cy="133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3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02971071"/>
              </p:ext>
            </p:extLst>
          </p:nvPr>
        </p:nvGraphicFramePr>
        <p:xfrm>
          <a:off x="467544" y="2492896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467929" y="333375"/>
            <a:ext cx="8208143" cy="1804749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24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Značilnosti </a:t>
            </a:r>
            <a:r>
              <a:rPr lang="sl-SI" sz="28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SITUACIJE</a:t>
            </a:r>
            <a:r>
              <a:rPr lang="sl-SI" sz="2400" b="1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sl-SI" sz="2400" b="1" dirty="0">
              <a:solidFill>
                <a:srgbClr val="2D2D8A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sl-SI" sz="1100" b="1" dirty="0" smtClean="0"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dirty="0" smtClean="0">
                <a:latin typeface="Arial" charset="0"/>
              </a:rPr>
              <a:t>Kontekst </a:t>
            </a:r>
            <a:r>
              <a:rPr lang="sl-SI" sz="2000" dirty="0">
                <a:latin typeface="Arial" charset="0"/>
              </a:rPr>
              <a:t>in </a:t>
            </a:r>
            <a:r>
              <a:rPr lang="sl-SI" sz="2000" b="1" dirty="0">
                <a:latin typeface="Arial" charset="0"/>
              </a:rPr>
              <a:t>vrsta interakcije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>
                <a:latin typeface="Arial" charset="0"/>
              </a:rPr>
              <a:t>Okolje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dirty="0">
                <a:latin typeface="Arial" charset="0"/>
              </a:rPr>
              <a:t> …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33375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prstGeom prst="round2SameRect">
            <a:avLst/>
          </a:prstGeom>
          <a:solidFill>
            <a:schemeClr val="accent2"/>
          </a:solidFill>
        </p:spPr>
        <p:txBody>
          <a:bodyPr/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ZNAČILNOSTI </a:t>
            </a:r>
            <a:br>
              <a:rPr lang="sl-SI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pedagoškega OPAZOVANJA POUKA</a:t>
            </a:r>
            <a:endParaRPr lang="sl-SI" b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PODROČJA/VIDIKI OPAZOVANJA</a:t>
            </a:r>
            <a:r>
              <a:rPr lang="sl-SI" sz="2400" b="1" dirty="0" smtClean="0"/>
              <a:t>:</a:t>
            </a:r>
            <a:endParaRPr lang="sl-SI" sz="2400" dirty="0" smtClean="0"/>
          </a:p>
          <a:p>
            <a:pPr lvl="1">
              <a:buFont typeface="Arial" panose="020B0604020202020204" pitchFamily="34" charset="0"/>
              <a:buChar char="−"/>
            </a:pPr>
            <a:r>
              <a:rPr lang="sl-SI" sz="2400" dirty="0"/>
              <a:t>S</a:t>
            </a:r>
            <a:r>
              <a:rPr lang="sl-SI" sz="2400" dirty="0" smtClean="0"/>
              <a:t>plošni vidik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sl-SI" sz="2400" dirty="0"/>
              <a:t>D</a:t>
            </a:r>
            <a:r>
              <a:rPr lang="sl-SI" sz="2400" dirty="0" smtClean="0"/>
              <a:t>idaktični vidiki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ZAPISOVANJE OPAŽANJ: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sl-SI" sz="2400" dirty="0" smtClean="0"/>
              <a:t>Odprto/Prosto ali besedno zapisovanje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sl-SI" sz="2400" dirty="0" smtClean="0"/>
              <a:t>Zaprto/Polodprto zapisovanje (izbira odgovora oz. dopolnjevanje): t.i. ček liste, ocenjevalne lestvice</a:t>
            </a:r>
          </a:p>
          <a:p>
            <a:r>
              <a:rPr lang="sl-SI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PROTOKOLI/OBRAZCI OPAZOVANJA:</a:t>
            </a:r>
            <a:r>
              <a:rPr lang="sl-SI" sz="2400" dirty="0" smtClean="0"/>
              <a:t> so </a:t>
            </a:r>
            <a:r>
              <a:rPr lang="sl-SI" sz="2400" dirty="0"/>
              <a:t>po ustreznih metodoloških kriterijih oblikovan </a:t>
            </a:r>
            <a:r>
              <a:rPr lang="sl-SI" sz="2400" u="sng" dirty="0"/>
              <a:t>inštrument</a:t>
            </a:r>
            <a:r>
              <a:rPr lang="sl-SI" sz="2400" dirty="0"/>
              <a:t>, ki omogoča pisno beleženje nekega pojava ali vidika učnega procesa, ki smo ga izbrali za vsebino empiričnega proučevanja (opazovanja). </a:t>
            </a:r>
          </a:p>
        </p:txBody>
      </p:sp>
    </p:spTree>
    <p:extLst>
      <p:ext uri="{BB962C8B-B14F-4D97-AF65-F5344CB8AC3E}">
        <p14:creationId xmlns:p14="http://schemas.microsoft.com/office/powerpoint/2010/main" val="226947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ound2SameRect">
            <a:avLst/>
          </a:prstGeom>
          <a:solidFill>
            <a:schemeClr val="accent2"/>
          </a:solidFill>
        </p:spPr>
        <p:txBody>
          <a:bodyPr/>
          <a:lstStyle/>
          <a:p>
            <a:pPr algn="ctr"/>
            <a:r>
              <a:rPr lang="sl-SI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Pedagoško OPAZOVANJE POUKA </a:t>
            </a:r>
            <a:br>
              <a:rPr lang="sl-SI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 </a:t>
            </a:r>
            <a:r>
              <a:rPr lang="sl-SI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Srednji trgovski šoli Ljubljana</a:t>
            </a:r>
            <a:endParaRPr lang="sl-SI" sz="2800" b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Ograda vsebine 1"/>
          <p:cNvSpPr>
            <a:spLocks noGrp="1"/>
          </p:cNvSpPr>
          <p:nvPr>
            <p:ph sz="half" idx="1"/>
          </p:nvPr>
        </p:nvSpPr>
        <p:spPr>
          <a:xfrm>
            <a:off x="467544" y="1374115"/>
            <a:ext cx="5760640" cy="270295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l-SI" sz="2400" dirty="0" smtClean="0">
                <a:latin typeface="Arial Narrow" pitchFamily="34" charset="0"/>
              </a:rPr>
              <a:t>Tokratno </a:t>
            </a:r>
            <a:r>
              <a:rPr lang="sl-SI" sz="2400" u="sng" dirty="0" smtClean="0">
                <a:latin typeface="Arial Narrow" pitchFamily="34" charset="0"/>
              </a:rPr>
              <a:t>žarišče</a:t>
            </a:r>
            <a:r>
              <a:rPr lang="sl-SI" sz="2400" dirty="0" smtClean="0">
                <a:latin typeface="Arial Narrow" pitchFamily="34" charset="0"/>
              </a:rPr>
              <a:t> </a:t>
            </a:r>
            <a:r>
              <a:rPr lang="sl-SI" sz="2400" dirty="0" err="1" smtClean="0">
                <a:latin typeface="Arial Narrow" pitchFamily="34" charset="0"/>
              </a:rPr>
              <a:t>kolegialnega</a:t>
            </a:r>
            <a:r>
              <a:rPr lang="sl-SI" sz="2400" dirty="0" smtClean="0">
                <a:latin typeface="Arial Narrow" pitchFamily="34" charset="0"/>
              </a:rPr>
              <a:t> opazovanja </a:t>
            </a:r>
            <a:r>
              <a:rPr lang="sl-SI" sz="2400" b="1" dirty="0" smtClean="0">
                <a:latin typeface="Arial Narrow" pitchFamily="34" charset="0"/>
              </a:rPr>
              <a:t>timskega pouka </a:t>
            </a:r>
            <a:r>
              <a:rPr lang="sl-SI" sz="2400" dirty="0" smtClean="0">
                <a:latin typeface="Arial Narrow" pitchFamily="34" charset="0"/>
              </a:rPr>
              <a:t>je </a:t>
            </a:r>
            <a:r>
              <a:rPr lang="sl-SI" sz="2400" b="1" dirty="0" smtClean="0">
                <a:latin typeface="Arial Narrow" pitchFamily="34" charset="0"/>
              </a:rPr>
              <a:t>razvijanje strokovne pismenosti v TJ, osredinjeno na jezik stroke </a:t>
            </a:r>
            <a:r>
              <a:rPr lang="sl-SI" sz="2400" dirty="0" smtClean="0">
                <a:latin typeface="Arial Narrow" pitchFamily="34" charset="0"/>
              </a:rPr>
              <a:t>pri timskem pouku angleščine in strokovnega predmeta, ki ga izvajata domači/slovenski učitelj ELK in TU (domači govorec ANG, ki je hkrati tudi predmetni strokovnjak )</a:t>
            </a:r>
          </a:p>
          <a:p>
            <a:pPr marL="0" indent="0">
              <a:spcBef>
                <a:spcPts val="0"/>
              </a:spcBef>
              <a:buNone/>
            </a:pPr>
            <a:endParaRPr lang="sl-SI" sz="2400" b="1" dirty="0" smtClean="0"/>
          </a:p>
          <a:p>
            <a:pPr marL="0" indent="0">
              <a:spcBef>
                <a:spcPts val="0"/>
              </a:spcBef>
              <a:buNone/>
            </a:pPr>
            <a:endParaRPr lang="sl-SI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0768"/>
            <a:ext cx="2324761" cy="276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467544" y="4396903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l-SI" sz="2400" dirty="0" smtClean="0"/>
              <a:t>Usmeritveno opazovalno </a:t>
            </a:r>
            <a:r>
              <a:rPr lang="sl-SI" sz="2400" dirty="0" smtClean="0">
                <a:latin typeface="Arial Narrow" panose="020B0606020202030204" pitchFamily="34" charset="0"/>
              </a:rPr>
              <a:t>(tj. raziskovalno)</a:t>
            </a:r>
            <a:r>
              <a:rPr lang="sl-SI" sz="2400" dirty="0" smtClean="0"/>
              <a:t> vprašanje je torej: </a:t>
            </a:r>
            <a:r>
              <a:rPr lang="sl-SI" sz="2400" b="1" dirty="0" smtClean="0">
                <a:solidFill>
                  <a:schemeClr val="accent2"/>
                </a:solidFill>
              </a:rPr>
              <a:t>Kako </a:t>
            </a:r>
            <a:r>
              <a:rPr lang="sl-SI" sz="2400" dirty="0">
                <a:solidFill>
                  <a:schemeClr val="accent2"/>
                </a:solidFill>
                <a:latin typeface="Arial Narrow" panose="020B0606020202030204" pitchFamily="34" charset="0"/>
              </a:rPr>
              <a:t>[s katerimi dejavnostmi in interakcijami učiteljev, pod katerimi izvedbenimi </a:t>
            </a:r>
            <a:r>
              <a:rPr lang="sl-SI" sz="24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in/oz</a:t>
            </a:r>
            <a:r>
              <a:rPr lang="sl-SI" sz="2400" dirty="0">
                <a:solidFill>
                  <a:schemeClr val="accent2"/>
                </a:solidFill>
                <a:latin typeface="Arial Narrow" panose="020B0606020202030204" pitchFamily="34" charset="0"/>
              </a:rPr>
              <a:t>. organizacijskimi pogoji, v katerih </a:t>
            </a:r>
            <a:r>
              <a:rPr lang="sl-SI" sz="24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okoliščinah …]</a:t>
            </a:r>
            <a:r>
              <a:rPr lang="sl-SI" sz="2400" b="1" dirty="0" smtClean="0">
                <a:solidFill>
                  <a:schemeClr val="accent2"/>
                </a:solidFill>
              </a:rPr>
              <a:t> </a:t>
            </a:r>
            <a:r>
              <a:rPr lang="sl-SI" sz="2400" b="1" dirty="0">
                <a:solidFill>
                  <a:schemeClr val="accent2"/>
                </a:solidFill>
                <a:latin typeface="Arial Narrow" pitchFamily="34" charset="0"/>
              </a:rPr>
              <a:t>timsko poučevanje zveča </a:t>
            </a:r>
            <a:r>
              <a:rPr lang="sl-SI" sz="2400" b="1">
                <a:solidFill>
                  <a:schemeClr val="accent2"/>
                </a:solidFill>
                <a:latin typeface="Arial Narrow" pitchFamily="34" charset="0"/>
              </a:rPr>
              <a:t>kakovost </a:t>
            </a:r>
            <a:r>
              <a:rPr lang="sl-SI" sz="2400" b="1" smtClean="0">
                <a:solidFill>
                  <a:schemeClr val="accent2"/>
                </a:solidFill>
                <a:latin typeface="Arial Narrow" pitchFamily="34" charset="0"/>
              </a:rPr>
              <a:t>razvijanja </a:t>
            </a:r>
            <a:r>
              <a:rPr lang="sl-SI" sz="2400" b="1" dirty="0" smtClean="0">
                <a:solidFill>
                  <a:schemeClr val="accent2"/>
                </a:solidFill>
                <a:latin typeface="Arial Narrow" pitchFamily="34" charset="0"/>
              </a:rPr>
              <a:t>strokovne pismenosti v TJ </a:t>
            </a:r>
            <a:r>
              <a:rPr lang="sl-SI" sz="2400" dirty="0" smtClean="0">
                <a:solidFill>
                  <a:schemeClr val="accent2"/>
                </a:solidFill>
                <a:latin typeface="Arial Narrow" pitchFamily="34" charset="0"/>
              </a:rPr>
              <a:t>[TP kot metoda/tehnika za RSP]</a:t>
            </a:r>
            <a:r>
              <a:rPr lang="sl-SI" sz="2400" b="1" dirty="0" smtClean="0">
                <a:solidFill>
                  <a:schemeClr val="accent2"/>
                </a:solidFill>
                <a:latin typeface="Arial Narrow" pitchFamily="34" charset="0"/>
              </a:rPr>
              <a:t>?</a:t>
            </a:r>
            <a:endParaRPr lang="sl-SI" sz="2400" dirty="0">
              <a:solidFill>
                <a:schemeClr val="accent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1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38138"/>
          </a:xfrm>
          <a:prstGeom prst="round2SameRect">
            <a:avLst/>
          </a:prstGeom>
          <a:solidFill>
            <a:schemeClr val="accent2"/>
          </a:solidFill>
        </p:spPr>
        <p:txBody>
          <a:bodyPr/>
          <a:lstStyle/>
          <a:p>
            <a:pPr algn="ctr"/>
            <a:r>
              <a:rPr lang="sl-SI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Povzetek </a:t>
            </a:r>
            <a:r>
              <a:rPr lang="sl-SI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analize opazovalnih </a:t>
            </a:r>
            <a:r>
              <a:rPr lang="sl-SI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protokolov: UGOTOVLJENE SLABOSTI:</a:t>
            </a:r>
            <a:endParaRPr lang="sl-SI" sz="2800" b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32859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l-SI" sz="2400" dirty="0" err="1" smtClean="0"/>
              <a:t>Evalviranje</a:t>
            </a:r>
            <a:r>
              <a:rPr lang="sl-SI" sz="2400" dirty="0" smtClean="0"/>
              <a:t>, tj. ocenjevanje </a:t>
            </a:r>
            <a:r>
              <a:rPr lang="sl-SI" sz="2400" dirty="0"/>
              <a:t>kakovosti </a:t>
            </a:r>
            <a:r>
              <a:rPr lang="sl-SI" sz="2400" dirty="0" smtClean="0"/>
              <a:t>učne ure (</a:t>
            </a:r>
            <a:r>
              <a:rPr lang="sl-SI" sz="2400" i="1" dirty="0" smtClean="0"/>
              <a:t>izvedbe ali celo le zasnove/pristopa</a:t>
            </a:r>
            <a:r>
              <a:rPr lang="sl-SI" sz="2400" dirty="0" smtClean="0"/>
              <a:t>) </a:t>
            </a:r>
            <a:r>
              <a:rPr lang="sl-SI" sz="2400" dirty="0"/>
              <a:t>namesto </a:t>
            </a:r>
            <a:r>
              <a:rPr lang="sl-SI" sz="2400" dirty="0" smtClean="0"/>
              <a:t>opazovanja dejavnosti/vedenj/ravnanj timskih učiteljev z namenom „</a:t>
            </a:r>
            <a:r>
              <a:rPr lang="sl-SI" sz="2400" dirty="0" err="1" smtClean="0"/>
              <a:t>kolegalnega</a:t>
            </a:r>
            <a:r>
              <a:rPr lang="sl-SI" sz="2400" dirty="0" smtClean="0"/>
              <a:t> učenja“ (</a:t>
            </a:r>
            <a:r>
              <a:rPr lang="sl-SI" sz="2400" i="1" dirty="0" err="1" smtClean="0"/>
              <a:t>peer</a:t>
            </a:r>
            <a:r>
              <a:rPr lang="sl-SI" sz="2400" i="1" dirty="0" smtClean="0"/>
              <a:t> </a:t>
            </a:r>
            <a:r>
              <a:rPr lang="sl-SI" sz="2400" i="1" dirty="0" err="1" smtClean="0"/>
              <a:t>learning</a:t>
            </a:r>
            <a:r>
              <a:rPr lang="sl-SI" sz="2400" dirty="0" smtClean="0"/>
              <a:t>).</a:t>
            </a: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 smtClean="0"/>
              <a:t>Osredotočanje </a:t>
            </a:r>
            <a:r>
              <a:rPr lang="sl-SI" sz="2400" dirty="0"/>
              <a:t>na vsebino </a:t>
            </a:r>
            <a:r>
              <a:rPr lang="sl-SI" sz="2400" dirty="0" smtClean="0"/>
              <a:t>učne ure namesto na TP.</a:t>
            </a: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 smtClean="0"/>
              <a:t>Osredotočanje </a:t>
            </a:r>
            <a:r>
              <a:rPr lang="sl-SI" sz="2400" dirty="0"/>
              <a:t>na dijake in ne na </a:t>
            </a:r>
            <a:r>
              <a:rPr lang="sl-SI" sz="2400" dirty="0" smtClean="0"/>
              <a:t>učitelja.</a:t>
            </a: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 smtClean="0"/>
              <a:t>Analitično </a:t>
            </a:r>
            <a:r>
              <a:rPr lang="sl-SI" sz="2400" dirty="0"/>
              <a:t>opazovanje </a:t>
            </a:r>
            <a:r>
              <a:rPr lang="sl-SI" sz="2400" dirty="0" smtClean="0"/>
              <a:t>učne ure, tj. zapisovanje dejavnosti </a:t>
            </a:r>
            <a:r>
              <a:rPr lang="sl-SI" sz="2400" dirty="0"/>
              <a:t>učiteljev brez </a:t>
            </a:r>
            <a:r>
              <a:rPr lang="sl-SI" sz="2400" dirty="0" smtClean="0"/>
              <a:t>povezovanja </a:t>
            </a:r>
            <a:r>
              <a:rPr lang="sl-SI" sz="2400" dirty="0"/>
              <a:t>s </a:t>
            </a:r>
            <a:r>
              <a:rPr lang="sl-SI" sz="2400" dirty="0" smtClean="0"/>
              <a:t>TP.</a:t>
            </a: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 smtClean="0"/>
              <a:t>Brez ugotovitev (komentarjev) </a:t>
            </a:r>
            <a:r>
              <a:rPr lang="sl-SI" sz="2400" dirty="0"/>
              <a:t>o dodani vrednosti </a:t>
            </a:r>
            <a:r>
              <a:rPr lang="sl-SI" sz="2400" dirty="0" smtClean="0"/>
              <a:t>TP.</a:t>
            </a:r>
            <a:endParaRPr lang="sl-SI" sz="2400" dirty="0"/>
          </a:p>
          <a:p>
            <a:pPr>
              <a:spcBef>
                <a:spcPts val="0"/>
              </a:spcBef>
            </a:pPr>
            <a:endParaRPr lang="sl-SI" sz="24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l-SI" sz="2400" dirty="0" smtClean="0"/>
              <a:t>Neustrezno oz. </a:t>
            </a:r>
            <a:r>
              <a:rPr lang="sl-SI" sz="2400" dirty="0"/>
              <a:t>napačno razumevanje navodil </a:t>
            </a:r>
            <a:r>
              <a:rPr lang="sl-SI" sz="2400" dirty="0" smtClean="0"/>
              <a:t>ali celo samega koncepta </a:t>
            </a:r>
            <a:r>
              <a:rPr lang="sl-SI" sz="2400" dirty="0" err="1" smtClean="0"/>
              <a:t>kolegialnega</a:t>
            </a:r>
            <a:r>
              <a:rPr lang="sl-SI" sz="2400" dirty="0" smtClean="0"/>
              <a:t> </a:t>
            </a:r>
            <a:r>
              <a:rPr lang="sl-SI" sz="2800" dirty="0" smtClean="0"/>
              <a:t>opazovanja </a:t>
            </a:r>
            <a:r>
              <a:rPr lang="sl-SI" sz="2400" dirty="0" smtClean="0">
                <a:latin typeface="Arial Narrow" panose="020B0606020202030204" pitchFamily="34" charset="0"/>
              </a:rPr>
              <a:t>[lahko tudi zaradi neustrezne/prekratke, premalo kvalitetne priprave na opazovanje]</a:t>
            </a:r>
            <a:r>
              <a:rPr lang="sl-SI" sz="2800" dirty="0" smtClean="0"/>
              <a:t>.</a:t>
            </a:r>
            <a:endParaRPr lang="sl-SI" sz="28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5835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4-02-11_FTs_Meeting#4_KPŠ">
  <a:themeElements>
    <a:clrScheme name="predloga_prosojnice_v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ga_prosojnice_v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dloga_prosojnice_v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4-04-09_USP-ModŠ_ERSŠG-LJ_StrokovnaPismenost_KPŠ">
  <a:themeElements>
    <a:clrScheme name="predloga_prosojnice_v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ga_prosojnice_v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dloga_prosojnice_v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14-02-11_FTs_Meeting#4_KPŠ</Template>
  <TotalTime>1485</TotalTime>
  <Words>613</Words>
  <Application>Microsoft Office PowerPoint</Application>
  <PresentationFormat>Diaprojekcija na zaslonu (4:3)</PresentationFormat>
  <Paragraphs>86</Paragraphs>
  <Slides>10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diapozitivov</vt:lpstr>
      </vt:variant>
      <vt:variant>
        <vt:i4>10</vt:i4>
      </vt:variant>
    </vt:vector>
  </HeadingPairs>
  <TitlesOfParts>
    <vt:vector size="12" baseType="lpstr">
      <vt:lpstr>14-02-11_FTs_Meeting#4_KPŠ</vt:lpstr>
      <vt:lpstr>14-04-09_USP-ModŠ_ERSŠG-LJ_StrokovnaPismenost_KPŠ</vt:lpstr>
      <vt:lpstr>  Projekt  OBOGATENO UČENJE TUJIH JEZIKOV  2013-15  </vt:lpstr>
      <vt:lpstr>Metoda pedagoškega OPAZOVANJA [odkrito opazovanje v naravnem okolju brez udeležbe opazovalcev v dogajanju/procesu]</vt:lpstr>
      <vt:lpstr>Uravnovešanje in uravnotežanje  ZAZNAV IN PRESOJ …</vt:lpstr>
      <vt:lpstr>PowerPointova predstavitev</vt:lpstr>
      <vt:lpstr>PowerPointova predstavitev</vt:lpstr>
      <vt:lpstr>PowerPointova predstavitev</vt:lpstr>
      <vt:lpstr>ZNAČILNOSTI  pedagoškega OPAZOVANJA POUKA</vt:lpstr>
      <vt:lpstr>Pedagoško OPAZOVANJE POUKA  na Srednji trgovski šoli Ljubljana</vt:lpstr>
      <vt:lpstr>Povzetek analize opazovalnih protokolov: UGOTOVLJENE SLABOSTI: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 OBOGATENO UČENJE TUJIH JEZIKOV  2013-15 Enriched Foreign Language Learning PROJECT 2013-15</dc:title>
  <dc:creator>KPavlic</dc:creator>
  <cp:lastModifiedBy>Petra Založnik</cp:lastModifiedBy>
  <cp:revision>188</cp:revision>
  <cp:lastPrinted>2014-03-18T09:30:11Z</cp:lastPrinted>
  <dcterms:created xsi:type="dcterms:W3CDTF">2014-03-10T11:26:27Z</dcterms:created>
  <dcterms:modified xsi:type="dcterms:W3CDTF">2014-05-22T12:23:40Z</dcterms:modified>
</cp:coreProperties>
</file>