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A48A6-F5CC-4070-BA18-E6AD0EC92D9D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C4ED2-9FE4-475E-A866-BDE7F04AB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8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C4ED2-9FE4-475E-A866-BDE7F04ABAE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D1315-484E-41B6-9F54-C9A6AB2109C9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05FED-F273-4CF6-A942-3616DCCE71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" y="1557338"/>
            <a:ext cx="8928100" cy="1736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l-SI" sz="3200">
                <a:solidFill>
                  <a:srgbClr val="D60093"/>
                </a:solidFill>
                <a:latin typeface="Arial Unicode MS" pitchFamily="34" charset="-128"/>
              </a:rPr>
              <a:t>Spodbujanje multikulturnega zavedanja z uporabo angleščine v prvem VZGI obdobju</a:t>
            </a:r>
          </a:p>
        </p:txBody>
      </p:sp>
      <p:pic>
        <p:nvPicPr>
          <p:cNvPr id="3075" name="Picture 3" descr="IPfontCurlz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088" y="333375"/>
            <a:ext cx="8191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8763" y="333375"/>
            <a:ext cx="9350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 descr="znak_2x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850" y="333375"/>
            <a:ext cx="10080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195513" y="1052513"/>
            <a:ext cx="41036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sl-SI" sz="2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sl-SI" sz="16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OŠ Vransko – Tabor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286380" y="5351481"/>
            <a:ext cx="33845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sl-SI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sl-SI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sl-SI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Vodja </a:t>
            </a:r>
            <a:r>
              <a:rPr lang="sl-SI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IP: </a:t>
            </a:r>
            <a:br>
              <a:rPr lang="sl-SI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l-SI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Mateja Todorovski</a:t>
            </a:r>
            <a:r>
              <a:rPr lang="sl-SI" sz="20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sl-SI" sz="2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9" descr="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0100" y="3265505"/>
            <a:ext cx="4100517" cy="291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000108"/>
            <a:ext cx="7429552" cy="928694"/>
          </a:xfrm>
        </p:spPr>
        <p:txBody>
          <a:bodyPr>
            <a:normAutofit fontScale="25000" lnSpcReduction="20000"/>
          </a:bodyPr>
          <a:lstStyle/>
          <a:p>
            <a:r>
              <a:rPr lang="sl-SI" sz="9600" b="1" dirty="0" smtClean="0">
                <a:solidFill>
                  <a:schemeClr val="tx1"/>
                </a:solidFill>
              </a:rPr>
              <a:t>MEDPREDMETNE </a:t>
            </a:r>
            <a:r>
              <a:rPr lang="sl-SI" sz="9600" b="1" dirty="0">
                <a:solidFill>
                  <a:schemeClr val="tx1"/>
                </a:solidFill>
              </a:rPr>
              <a:t>POVEZAVE:</a:t>
            </a:r>
            <a:endParaRPr lang="en-US" sz="9600" dirty="0">
              <a:solidFill>
                <a:schemeClr val="tx1"/>
              </a:solidFill>
            </a:endParaRPr>
          </a:p>
          <a:p>
            <a:r>
              <a:rPr lang="sl-SI" sz="9600" dirty="0">
                <a:solidFill>
                  <a:schemeClr val="tx1"/>
                </a:solidFill>
              </a:rPr>
              <a:t> </a:t>
            </a:r>
            <a:r>
              <a:rPr lang="sl-SI" sz="9600" dirty="0" smtClean="0">
                <a:solidFill>
                  <a:schemeClr val="tx1"/>
                </a:solidFill>
              </a:rPr>
              <a:t>spoznavanje </a:t>
            </a:r>
            <a:r>
              <a:rPr lang="sl-SI" sz="9600" dirty="0">
                <a:solidFill>
                  <a:schemeClr val="tx1"/>
                </a:solidFill>
              </a:rPr>
              <a:t>okolja, športna vzgoja, slovenščina</a:t>
            </a:r>
            <a:endParaRPr lang="en-US" sz="9600" dirty="0">
              <a:solidFill>
                <a:schemeClr val="tx1"/>
              </a:solidFill>
            </a:endParaRPr>
          </a:p>
          <a:p>
            <a:r>
              <a:rPr lang="sl-SI" sz="9600" dirty="0"/>
              <a:t> </a:t>
            </a:r>
            <a:endParaRPr lang="en-US" sz="9600" dirty="0"/>
          </a:p>
          <a:p>
            <a:r>
              <a:rPr lang="sl-SI" sz="9600" dirty="0"/>
              <a:t> </a:t>
            </a:r>
            <a:endParaRPr lang="en-US" sz="9600" dirty="0"/>
          </a:p>
          <a:p>
            <a:endParaRPr lang="en-US" sz="9600" dirty="0"/>
          </a:p>
          <a:p>
            <a:r>
              <a:rPr lang="sl-SI" sz="9600" dirty="0"/>
              <a:t> </a:t>
            </a:r>
            <a:endParaRPr lang="en-US" sz="9600" dirty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14414" y="2285992"/>
            <a:ext cx="7429552" cy="178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r>
              <a:rPr kumimoji="0" lang="sl-SI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CILJI</a:t>
            </a:r>
            <a:endParaRPr lang="en-US" sz="9600" dirty="0">
              <a:solidFill>
                <a:srgbClr val="FF0000"/>
              </a:solidFill>
            </a:endParaRPr>
          </a:p>
          <a:p>
            <a:pPr lvl="0"/>
            <a:r>
              <a:rPr lang="sl-SI" sz="9600" dirty="0">
                <a:solidFill>
                  <a:srgbClr val="FF0000"/>
                </a:solidFill>
              </a:rPr>
              <a:t>znajo zapeti izbor znanih pesmi;                     </a:t>
            </a:r>
            <a:endParaRPr lang="en-US" sz="9600" dirty="0">
              <a:solidFill>
                <a:srgbClr val="FF0000"/>
              </a:solidFill>
            </a:endParaRPr>
          </a:p>
          <a:p>
            <a:pPr lvl="0"/>
            <a:r>
              <a:rPr lang="sl-SI" sz="9600" dirty="0">
                <a:solidFill>
                  <a:srgbClr val="FF0000"/>
                </a:solidFill>
              </a:rPr>
              <a:t>pozorno poslušajo krajše skladbe;</a:t>
            </a:r>
            <a:endParaRPr lang="en-US" sz="9600" dirty="0">
              <a:solidFill>
                <a:srgbClr val="FF0000"/>
              </a:solidFill>
            </a:endParaRPr>
          </a:p>
          <a:p>
            <a:pPr lvl="0"/>
            <a:r>
              <a:rPr lang="sl-SI" sz="9600" dirty="0">
                <a:solidFill>
                  <a:srgbClr val="FF0000"/>
                </a:solidFill>
              </a:rPr>
              <a:t>glasbena doživetja in predstave izražajo z gibi in besedno;</a:t>
            </a:r>
            <a:endParaRPr lang="en-US" sz="9600" dirty="0">
              <a:solidFill>
                <a:srgbClr val="FF0000"/>
              </a:solidFill>
            </a:endParaRPr>
          </a:p>
          <a:p>
            <a:pPr lvl="0"/>
            <a:r>
              <a:rPr lang="sl-SI" sz="9600" dirty="0">
                <a:solidFill>
                  <a:srgbClr val="FF0000"/>
                </a:solidFill>
              </a:rPr>
              <a:t>orientacija v prostoru in organizacija prostora.</a:t>
            </a:r>
            <a:endParaRPr lang="en-US" sz="9600" dirty="0">
              <a:solidFill>
                <a:srgbClr val="FF0000"/>
              </a:solidFill>
            </a:endParaRPr>
          </a:p>
          <a:p>
            <a:r>
              <a:rPr lang="sl-SI" sz="800" b="1" i="1" dirty="0">
                <a:solidFill>
                  <a:srgbClr val="FF0000"/>
                </a:solidFill>
              </a:rPr>
              <a:t> 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366946" y="4500570"/>
            <a:ext cx="4848260" cy="1428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/>
            <a:r>
              <a:rPr lang="sl-SI" sz="9600" dirty="0" smtClean="0"/>
              <a:t>JEZIKOVNI CILJI</a:t>
            </a:r>
          </a:p>
          <a:p>
            <a:pPr lvl="0"/>
            <a:r>
              <a:rPr lang="sl-SI" sz="9600" dirty="0" smtClean="0"/>
              <a:t>slušna </a:t>
            </a:r>
            <a:r>
              <a:rPr lang="sl-SI" sz="9600" dirty="0"/>
              <a:t>diskriminacija;</a:t>
            </a:r>
            <a:endParaRPr lang="en-US" sz="9600" dirty="0"/>
          </a:p>
          <a:p>
            <a:pPr lvl="0"/>
            <a:r>
              <a:rPr lang="sl-SI" sz="9600" dirty="0"/>
              <a:t>razumejo navodila za delo;           </a:t>
            </a:r>
            <a:endParaRPr lang="en-US" sz="9600" dirty="0"/>
          </a:p>
          <a:p>
            <a:pPr lvl="0"/>
            <a:r>
              <a:rPr lang="sl-SI" sz="9600" dirty="0"/>
              <a:t>uporabljajo poimenovanja za živali;</a:t>
            </a:r>
            <a:endParaRPr lang="en-US" sz="96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l-SI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sl-SI" sz="7200" b="1" i="1" dirty="0"/>
              <a:t>Uvodni </a:t>
            </a:r>
            <a:r>
              <a:rPr lang="sl-SI" sz="7200" b="1" i="1" dirty="0" smtClean="0"/>
              <a:t>del:</a:t>
            </a:r>
            <a:r>
              <a:rPr lang="sl-SI" sz="7200" dirty="0" smtClean="0"/>
              <a:t> Zapojemo </a:t>
            </a:r>
            <a:r>
              <a:rPr lang="sl-SI" sz="7200" dirty="0"/>
              <a:t>pesmico: THE TIGER DANCE</a:t>
            </a:r>
            <a:r>
              <a:rPr lang="sl-SI" sz="7200" dirty="0" smtClean="0"/>
              <a:t>.</a:t>
            </a:r>
            <a:r>
              <a:rPr lang="sl-SI" sz="7200" b="1" i="1" dirty="0"/>
              <a:t> </a:t>
            </a:r>
            <a:endParaRPr lang="en-US" sz="7200" dirty="0"/>
          </a:p>
          <a:p>
            <a:pPr>
              <a:buNone/>
            </a:pPr>
            <a:r>
              <a:rPr lang="sl-SI" sz="7200" b="1" i="1" dirty="0"/>
              <a:t> </a:t>
            </a:r>
            <a:endParaRPr lang="en-US" sz="7200" dirty="0"/>
          </a:p>
          <a:p>
            <a:r>
              <a:rPr lang="sl-SI" sz="7200" b="1" i="1" dirty="0"/>
              <a:t>Glavni del:</a:t>
            </a:r>
            <a:endParaRPr lang="en-US" sz="7200" dirty="0"/>
          </a:p>
          <a:p>
            <a:pPr>
              <a:buNone/>
            </a:pPr>
            <a:r>
              <a:rPr lang="sl-SI" sz="7200" dirty="0"/>
              <a:t> </a:t>
            </a:r>
            <a:endParaRPr lang="en-US" sz="7200" dirty="0"/>
          </a:p>
          <a:p>
            <a:pPr lvl="0"/>
            <a:r>
              <a:rPr lang="sl-SI" sz="7200" b="1" dirty="0"/>
              <a:t>ritmična vaja</a:t>
            </a:r>
            <a:r>
              <a:rPr lang="sl-SI" sz="7200" dirty="0"/>
              <a:t> (menjamo tempo).</a:t>
            </a:r>
            <a:endParaRPr lang="en-US" sz="7200" dirty="0"/>
          </a:p>
          <a:p>
            <a:pPr>
              <a:buNone/>
            </a:pPr>
            <a:r>
              <a:rPr lang="sl-SI" sz="7200" dirty="0" smtClean="0"/>
              <a:t>	Iščemo </a:t>
            </a:r>
            <a:r>
              <a:rPr lang="sl-SI" sz="7200" dirty="0"/>
              <a:t>pesmico kjer gre za menjavo tempa</a:t>
            </a:r>
            <a:r>
              <a:rPr lang="sl-SI" sz="7200" b="1" dirty="0"/>
              <a:t> </a:t>
            </a:r>
            <a:r>
              <a:rPr lang="sl-SI" sz="7200" dirty="0"/>
              <a:t>= </a:t>
            </a:r>
            <a:r>
              <a:rPr lang="sl-SI" sz="7200" b="1" dirty="0"/>
              <a:t>ŽELVE </a:t>
            </a:r>
            <a:r>
              <a:rPr lang="sl-SI" sz="7200" dirty="0"/>
              <a:t>(navodila za pesmico podajalko). </a:t>
            </a:r>
            <a:endParaRPr lang="en-US" sz="7200" dirty="0" smtClean="0"/>
          </a:p>
          <a:p>
            <a:pPr lvl="0"/>
            <a:r>
              <a:rPr lang="sl-SI" sz="7200" b="1" dirty="0" smtClean="0"/>
              <a:t>pantomima</a:t>
            </a:r>
            <a:r>
              <a:rPr lang="sl-SI" sz="7200" dirty="0" smtClean="0"/>
              <a:t> (prikazujem igranje na instrumente, ko uganejo kaj je, poiščejo sliko v razredu). Iščemo </a:t>
            </a:r>
            <a:r>
              <a:rPr lang="sl-SI" sz="7200" dirty="0"/>
              <a:t>pesmico o glasbilih</a:t>
            </a:r>
            <a:r>
              <a:rPr lang="sl-SI" sz="7200" b="1" dirty="0"/>
              <a:t> </a:t>
            </a:r>
            <a:r>
              <a:rPr lang="sl-SI" sz="7200" dirty="0"/>
              <a:t>= </a:t>
            </a:r>
            <a:r>
              <a:rPr lang="sl-SI" sz="7200" b="1" dirty="0"/>
              <a:t>Mladi muzikanti </a:t>
            </a:r>
            <a:r>
              <a:rPr lang="sl-SI" sz="7200" dirty="0"/>
              <a:t>(petje</a:t>
            </a:r>
            <a:r>
              <a:rPr lang="sl-SI" sz="7200" dirty="0" smtClean="0"/>
              <a:t>)</a:t>
            </a:r>
            <a:endParaRPr lang="en-US" sz="7200" dirty="0"/>
          </a:p>
          <a:p>
            <a:pPr lvl="0"/>
            <a:r>
              <a:rPr lang="sl-SI" sz="7200" b="1" dirty="0"/>
              <a:t>slike živali </a:t>
            </a:r>
            <a:r>
              <a:rPr lang="sl-SI" sz="7200" dirty="0"/>
              <a:t>(učenci predlagajo, sličico izvlečem iz škatle, poimenovanja ploskamo in razvrščamo glede na zloge</a:t>
            </a:r>
            <a:r>
              <a:rPr lang="sl-SI" sz="7200" dirty="0" smtClean="0"/>
              <a:t>).</a:t>
            </a:r>
            <a:r>
              <a:rPr lang="sl-SI" sz="7200" dirty="0"/>
              <a:t> </a:t>
            </a:r>
            <a:r>
              <a:rPr lang="sl-SI" sz="7200" dirty="0" smtClean="0"/>
              <a:t>Iščemo </a:t>
            </a:r>
            <a:r>
              <a:rPr lang="sl-SI" sz="7200" dirty="0"/>
              <a:t>pesmico z živalsko tematiko = </a:t>
            </a:r>
            <a:r>
              <a:rPr lang="sl-SI" sz="7200" b="1" dirty="0"/>
              <a:t>PRVO LETO SLUŽIM </a:t>
            </a:r>
            <a:r>
              <a:rPr lang="sl-SI" sz="7200" dirty="0"/>
              <a:t>(petje</a:t>
            </a:r>
            <a:r>
              <a:rPr lang="sl-SI" sz="7200" dirty="0" smtClean="0"/>
              <a:t>)</a:t>
            </a:r>
          </a:p>
          <a:p>
            <a:pPr lvl="0">
              <a:buNone/>
            </a:pPr>
            <a:endParaRPr lang="en-US" sz="7200" dirty="0"/>
          </a:p>
          <a:p>
            <a:pPr lvl="0"/>
            <a:r>
              <a:rPr lang="sl-SI" sz="7200" b="1" dirty="0"/>
              <a:t>gremo na travnik. CD 5</a:t>
            </a:r>
            <a:endParaRPr lang="en-US" sz="7200" dirty="0"/>
          </a:p>
          <a:p>
            <a:pPr lvl="0">
              <a:buNone/>
            </a:pPr>
            <a:r>
              <a:rPr lang="sl-SI" sz="7200" dirty="0" smtClean="0"/>
              <a:t>	Poslušaj </a:t>
            </a:r>
            <a:r>
              <a:rPr lang="sl-SI" sz="7200" dirty="0"/>
              <a:t>katere živali boš slišal v skladbi.</a:t>
            </a:r>
            <a:endParaRPr lang="en-US" sz="7200" dirty="0"/>
          </a:p>
          <a:p>
            <a:pPr lvl="0">
              <a:buNone/>
            </a:pPr>
            <a:r>
              <a:rPr lang="sl-SI" sz="7200" dirty="0" smtClean="0"/>
              <a:t>	Razgovor </a:t>
            </a:r>
            <a:r>
              <a:rPr lang="sl-SI" sz="7200" dirty="0"/>
              <a:t>o živalih, ki so jih slišali.</a:t>
            </a:r>
            <a:endParaRPr lang="en-US" sz="7200" dirty="0"/>
          </a:p>
          <a:p>
            <a:pPr lvl="0">
              <a:buNone/>
            </a:pPr>
            <a:r>
              <a:rPr lang="sl-SI" sz="7200" dirty="0" smtClean="0"/>
              <a:t>	Ponovno </a:t>
            </a:r>
            <a:r>
              <a:rPr lang="sl-SI" sz="7200" dirty="0"/>
              <a:t>poslušanje. Izberi si žival v katero se želiš spremeniti. Ko zaslišiš glasbo, ki bi bila primerna za žival, ki jo predstavljaš, pridi na travnik.</a:t>
            </a:r>
            <a:endParaRPr lang="en-US" sz="7200" dirty="0"/>
          </a:p>
          <a:p>
            <a:pPr>
              <a:buNone/>
            </a:pPr>
            <a:r>
              <a:rPr lang="sl-SI" sz="7200" b="1" dirty="0" smtClean="0"/>
              <a:t>	</a:t>
            </a:r>
            <a:r>
              <a:rPr lang="sl-SI" sz="7200" dirty="0" smtClean="0"/>
              <a:t>Iščemo </a:t>
            </a:r>
            <a:r>
              <a:rPr lang="sl-SI" sz="7200" dirty="0"/>
              <a:t>pesmico s podobno tematiko </a:t>
            </a:r>
            <a:r>
              <a:rPr lang="sl-SI" sz="7200" b="1" dirty="0"/>
              <a:t>= IZIDOR </a:t>
            </a:r>
            <a:r>
              <a:rPr lang="sl-SI" sz="7200" dirty="0"/>
              <a:t>(petje</a:t>
            </a:r>
            <a:r>
              <a:rPr lang="sl-SI" sz="7200" dirty="0" smtClean="0"/>
              <a:t>)</a:t>
            </a:r>
            <a:endParaRPr lang="en-US" sz="7200" dirty="0"/>
          </a:p>
          <a:p>
            <a:pPr lvl="0"/>
            <a:r>
              <a:rPr lang="sl-SI" sz="7200" b="1" dirty="0"/>
              <a:t>gibno izražanje, CD 9 (Can Can) </a:t>
            </a:r>
            <a:r>
              <a:rPr lang="sl-SI" sz="7200" dirty="0"/>
              <a:t>– ustvarjalni gib</a:t>
            </a:r>
            <a:endParaRPr lang="en-US" sz="7200" dirty="0"/>
          </a:p>
          <a:p>
            <a:pPr>
              <a:buNone/>
            </a:pPr>
            <a:r>
              <a:rPr lang="sl-SI" sz="7200" b="1" dirty="0" smtClean="0"/>
              <a:t>	Navodilo</a:t>
            </a:r>
            <a:r>
              <a:rPr lang="sl-SI" sz="7200" dirty="0"/>
              <a:t>: potrebno je slediti ritem, upoštevati glasnost ter tempo</a:t>
            </a:r>
            <a:r>
              <a:rPr lang="sl-SI" sz="7200" dirty="0" smtClean="0"/>
              <a:t>.</a:t>
            </a:r>
            <a:r>
              <a:rPr lang="sl-SI" sz="7200" dirty="0"/>
              <a:t>  </a:t>
            </a:r>
            <a:endParaRPr lang="en-US" sz="7200" dirty="0"/>
          </a:p>
          <a:p>
            <a:pPr>
              <a:buNone/>
            </a:pPr>
            <a:endParaRPr lang="en-US" sz="7200" dirty="0"/>
          </a:p>
          <a:p>
            <a:r>
              <a:rPr lang="sl-SI" sz="7200" b="1" i="1" dirty="0" smtClean="0"/>
              <a:t>Zaključek:</a:t>
            </a:r>
            <a:r>
              <a:rPr lang="sl-SI" sz="7200" dirty="0" smtClean="0"/>
              <a:t> Besedno </a:t>
            </a:r>
            <a:r>
              <a:rPr lang="sl-SI" sz="7200" dirty="0"/>
              <a:t>izražanje poslušane pesmi.             </a:t>
            </a:r>
            <a:r>
              <a:rPr lang="sl-SI" sz="5600" dirty="0"/>
              <a:t>                                                                                </a:t>
            </a:r>
            <a:endParaRPr lang="en-US" sz="5600" dirty="0"/>
          </a:p>
          <a:p>
            <a:pPr>
              <a:buNone/>
            </a:pPr>
            <a:endParaRPr lang="en-US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74</Words>
  <Application>Microsoft Office PowerPoint</Application>
  <PresentationFormat>Diaprojekcija na zaslonu (4:3)</PresentationFormat>
  <Paragraphs>48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Office Theme</vt:lpstr>
      <vt:lpstr>Spodbujanje multikulturnega zavedanja z uporabo angleščine v prvem VZGI obdobju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Spodbujanje multikulturnega zavedanja z uporabo angleščine v prvem VZGI obdobju</dc:title>
  <dc:creator>mtodorovski</dc:creator>
  <cp:lastModifiedBy>Tadej Blatnik</cp:lastModifiedBy>
  <cp:revision>3</cp:revision>
  <dcterms:created xsi:type="dcterms:W3CDTF">2011-09-30T10:08:47Z</dcterms:created>
  <dcterms:modified xsi:type="dcterms:W3CDTF">2011-11-22T07:26:42Z</dcterms:modified>
</cp:coreProperties>
</file>