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3" r:id="rId6"/>
    <p:sldId id="267" r:id="rId7"/>
    <p:sldId id="261" r:id="rId8"/>
    <p:sldId id="262" r:id="rId9"/>
    <p:sldId id="265" r:id="rId10"/>
    <p:sldId id="266" r:id="rId11"/>
    <p:sldId id="259" r:id="rId12"/>
    <p:sldId id="260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1" name="Ograda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7606CC-4A9A-4B27-B1B1-BBF5253429DD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205713-691A-4C37-BD67-3484F80B96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06CC-4A9A-4B27-B1B1-BBF5253429DD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05713-691A-4C37-BD67-3484F80B96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57606CC-4A9A-4B27-B1B1-BBF5253429DD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205713-691A-4C37-BD67-3484F80B96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06CC-4A9A-4B27-B1B1-BBF5253429DD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05713-691A-4C37-BD67-3484F80B96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7606CC-4A9A-4B27-B1B1-BBF5253429DD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3205713-691A-4C37-BD67-3484F80B96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06CC-4A9A-4B27-B1B1-BBF5253429DD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05713-691A-4C37-BD67-3484F80B96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06CC-4A9A-4B27-B1B1-BBF5253429DD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05713-691A-4C37-BD67-3484F80B96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06CC-4A9A-4B27-B1B1-BBF5253429DD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05713-691A-4C37-BD67-3484F80B96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7606CC-4A9A-4B27-B1B1-BBF5253429DD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05713-691A-4C37-BD67-3484F80B96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06CC-4A9A-4B27-B1B1-BBF5253429DD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05713-691A-4C37-BD67-3484F80B960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606CC-4A9A-4B27-B1B1-BBF5253429DD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05713-691A-4C37-BD67-3484F80B960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Ograda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1" name="Ograda besedil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7" name="Ograda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57606CC-4A9A-4B27-B1B1-BBF5253429DD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205713-691A-4C37-BD67-3484F80B960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Projekt </a:t>
            </a:r>
            <a:r>
              <a:rPr lang="sl-SI" b="1" dirty="0"/>
              <a:t>E-knjiga v fleksibilnem predmetniku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Erika Rejec, Majda Marija Lesjak, Franja Razdevšek</a:t>
            </a:r>
          </a:p>
          <a:p>
            <a:r>
              <a:rPr lang="sl-SI" i="1" dirty="0"/>
              <a:t>Osnovna šola Muta</a:t>
            </a:r>
            <a:endParaRPr lang="sl-SI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rosto.COMP15\My Documents\My Pictures\PO SLEDEH SPOMINOV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Ker je projekt ponujal veliko možnosti za  razumevanje izrazne, ustvarjalne in družbene različnosti ter vplival tudi na ohranjanje narodne identitete in prispeval k oblikovanju samostojne in kritično razmišljujoče osebnosti, smo se odločili cilje projekta, ki so hkrati tudi cilji predmetov (SLJ, ZGO, DDE, ŠNO, LIK, ROM, LVZ, GVZ, ŠVZ), tudi v prihodnje uresničevati v okviru fleksibilnega predmetnika v 9. razredu. Pri vseh dejavnostih bodo lahko sodelovali vsi učenci, zato bomo pouk načrtovali tako, da bodo v  urniku strnjene ure vključenih predmetov (deloma zaporedno, deloma sočasno).</a:t>
            </a:r>
          </a:p>
          <a:p>
            <a:pPr>
              <a:buNone/>
            </a:pPr>
            <a:r>
              <a:rPr lang="sl-SI" dirty="0" smtClean="0"/>
              <a:t> </a:t>
            </a:r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Simulacija urnika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1. DAN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2. DAN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3. DAN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1. ura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ZGO/DDE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ŠVZ/ZGO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SLJ/LIK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2. ura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ZGO/DDE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ŠVZ/ZGO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SLJ/LIK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3. ura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SLJ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ŠVZ/ZGO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mtClean="0"/>
                        <a:t>LVZ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4. ura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SLJ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SLJ/ŠNO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LVZ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5. ura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GVZ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SLJ/ŠNO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ROM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6. ura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GVZ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ROM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ROM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Pravokotnik 8"/>
          <p:cNvSpPr/>
          <p:nvPr/>
        </p:nvSpPr>
        <p:spPr>
          <a:xfrm>
            <a:off x="467544" y="4581128"/>
            <a:ext cx="41044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sl-SI" dirty="0" smtClean="0"/>
              <a:t>dan – popoldan</a:t>
            </a:r>
          </a:p>
          <a:p>
            <a:pPr marL="342900" indent="-342900"/>
            <a:r>
              <a:rPr lang="sl-SI" dirty="0" smtClean="0"/>
              <a:t>ogled filma: Življenje je lepo</a:t>
            </a:r>
          </a:p>
          <a:p>
            <a:pPr algn="ctr"/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3995936" y="5733256"/>
            <a:ext cx="4104456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b="1" dirty="0" smtClean="0">
              <a:solidFill>
                <a:schemeClr val="tx1"/>
              </a:solidFill>
            </a:endParaRPr>
          </a:p>
          <a:p>
            <a:r>
              <a:rPr lang="sl-SI" b="1" dirty="0" smtClean="0">
                <a:solidFill>
                  <a:schemeClr val="tx1"/>
                </a:solidFill>
              </a:rPr>
              <a:t>2. dan</a:t>
            </a:r>
          </a:p>
          <a:p>
            <a:r>
              <a:rPr lang="sl-SI" b="1" dirty="0" smtClean="0">
                <a:solidFill>
                  <a:schemeClr val="tx1"/>
                </a:solidFill>
              </a:rPr>
              <a:t>urejanje in obdelava videoposnetka </a:t>
            </a:r>
          </a:p>
          <a:p>
            <a:pPr algn="ctr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06302"/>
            <a:ext cx="4629439" cy="621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323528" y="116632"/>
            <a:ext cx="781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Stisni roko v pest, vojne nikoli več!</a:t>
            </a:r>
            <a:endParaRPr lang="sl-SI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Razpisan projekt (Stisni roko v pest) je zelo primeren za izvedbo v fleksibilnem predmetniku, kar pa zahteva predhodno načrtovanje in številne organizacijske in izvedbene prilagoditve.</a:t>
            </a:r>
          </a:p>
          <a:p>
            <a:r>
              <a:rPr lang="sl-SI" dirty="0" smtClean="0"/>
              <a:t>Zaradi prepoznega razpisa projekta nismo mogli tako načrtovati, da bi izkoristili vse prednosti fleksibilnega predmetnika. Kljub temu smo uresničili zastavljene cilje </a:t>
            </a:r>
            <a:r>
              <a:rPr lang="sl-SI" dirty="0" err="1" smtClean="0"/>
              <a:t>medpredmetnega</a:t>
            </a:r>
            <a:r>
              <a:rPr lang="sl-SI" dirty="0" smtClean="0"/>
              <a:t> povezovanja: dviganje ravni  narodne zavesti, razvijanje IKT-kompetenc ter spodbujanje kreativnosti in kritičnega razmišljanja.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Dejavnosti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92500" lnSpcReduction="10000"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ZGO/ DDE</a:t>
            </a:r>
          </a:p>
          <a:p>
            <a:pPr>
              <a:buNone/>
            </a:pPr>
            <a:r>
              <a:rPr lang="sl-SI" sz="2000" dirty="0" smtClean="0"/>
              <a:t>  - učenka predstavi referat o spominu na žrtve holokavsta in spregovorijo o usodi judov med II. svetovno vojno.</a:t>
            </a:r>
          </a:p>
          <a:p>
            <a:pPr>
              <a:buNone/>
            </a:pPr>
            <a:r>
              <a:rPr lang="sl-SI" sz="2000" dirty="0" smtClean="0"/>
              <a:t>	</a:t>
            </a:r>
            <a:r>
              <a:rPr lang="sl-SI" sz="2000" b="1" dirty="0" smtClean="0">
                <a:solidFill>
                  <a:srgbClr val="FF0000"/>
                </a:solidFill>
              </a:rPr>
              <a:t>SLJ</a:t>
            </a:r>
          </a:p>
          <a:p>
            <a:pPr>
              <a:buNone/>
            </a:pPr>
            <a:r>
              <a:rPr lang="sl-SI" sz="2000" dirty="0" smtClean="0"/>
              <a:t>  - predhodno branje knjige Dnevnik Ane Frank (razgovor, poustvarjanje tako literarno kot likovno),</a:t>
            </a:r>
            <a:endParaRPr lang="sl-SI" sz="2000" dirty="0"/>
          </a:p>
          <a:p>
            <a:pPr>
              <a:buNone/>
            </a:pPr>
            <a:r>
              <a:rPr lang="sl-SI" sz="2000" dirty="0" smtClean="0"/>
              <a:t>  - ogled filma Življenje je lepo (razgovor in poustvarjanje),</a:t>
            </a:r>
          </a:p>
          <a:p>
            <a:pPr>
              <a:buNone/>
            </a:pPr>
            <a:r>
              <a:rPr lang="sl-SI" sz="2000" dirty="0" smtClean="0"/>
              <a:t>  - razgovor o književnosti NOB – pesništvo K. D. Kajuha              ( razgovor in poustvarjanje).</a:t>
            </a:r>
          </a:p>
          <a:p>
            <a:r>
              <a:rPr lang="sl-SI" sz="2000" b="1" dirty="0" smtClean="0">
                <a:solidFill>
                  <a:srgbClr val="FF0000"/>
                </a:solidFill>
              </a:rPr>
              <a:t>Terensko delo:</a:t>
            </a:r>
          </a:p>
          <a:p>
            <a:pPr>
              <a:buNone/>
            </a:pPr>
            <a:r>
              <a:rPr lang="sl-SI" sz="2000" dirty="0" smtClean="0"/>
              <a:t>  - obisk gestapovske mučilnice Dravograd (razgovor, intervju s kustosom, vtisi),</a:t>
            </a:r>
          </a:p>
          <a:p>
            <a:pPr>
              <a:buNone/>
            </a:pPr>
            <a:r>
              <a:rPr lang="sl-SI" sz="2000" dirty="0" smtClean="0"/>
              <a:t>  - obisk spominskih obeležij iz druge svetovne vojne (razgovor, intervjuji s pričami dogodkov, vtisi).</a:t>
            </a:r>
          </a:p>
          <a:p>
            <a:r>
              <a:rPr lang="sl-SI" sz="2000" b="1" dirty="0" smtClean="0">
                <a:solidFill>
                  <a:srgbClr val="FF0000"/>
                </a:solidFill>
              </a:rPr>
              <a:t>Urejanje in </a:t>
            </a:r>
            <a:r>
              <a:rPr lang="sl-SI" sz="2000" b="1" smtClean="0">
                <a:solidFill>
                  <a:srgbClr val="FF0000"/>
                </a:solidFill>
              </a:rPr>
              <a:t>izdelava e-knjige:</a:t>
            </a:r>
            <a:endParaRPr lang="sl-SI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l-SI" sz="2000" dirty="0" smtClean="0"/>
              <a:t>  - posnetki, dokumentarna oddaja in objava e-knjige na spletu.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slike 2010-2011\E-KNJIGA\IMG_67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" y="332656"/>
            <a:ext cx="913994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like 2010-2011\E-KNJIGA\IMG_69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08705" cy="567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slike 2010-2011\mučilnica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slike 2010-2011\mučilnica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slike 2010-2011\mućinlica in spomeniki\IMG_71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4897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</TotalTime>
  <Words>285</Words>
  <Application>Microsoft Office PowerPoint</Application>
  <PresentationFormat>Diaprojekcija na zaslonu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Razkošno</vt:lpstr>
      <vt:lpstr> Projekt E-knjiga v fleksibilnem predmetniku </vt:lpstr>
      <vt:lpstr>PowerPointova predstavitev</vt:lpstr>
      <vt:lpstr>Uvod</vt:lpstr>
      <vt:lpstr>Dejavnosti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Zaključek</vt:lpstr>
      <vt:lpstr>Simulacija urnika</vt:lpstr>
    </vt:vector>
  </TitlesOfParts>
  <Company>OŠ Muta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E-knjiga v fleksibilnem predmetniku</dc:title>
  <dc:creator>Prosto</dc:creator>
  <cp:lastModifiedBy>Tadej Blatnik</cp:lastModifiedBy>
  <cp:revision>30</cp:revision>
  <dcterms:created xsi:type="dcterms:W3CDTF">2011-09-26T10:55:51Z</dcterms:created>
  <dcterms:modified xsi:type="dcterms:W3CDTF">2011-11-22T07:37:02Z</dcterms:modified>
</cp:coreProperties>
</file>