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2F7F2-DB7C-495C-8DCD-5CA158B31519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35D2C-7C1E-44B4-8071-69F23000AA1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271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35D2C-7C1E-44B4-8071-69F23000AA16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0518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9B30E-2800-46D8-8D68-86DEB439E4C8}" type="datetimeFigureOut">
              <a:rPr lang="sl-SI" smtClean="0"/>
              <a:t>22.11.2011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58D7-0026-40A6-8E28-0CEBA4147914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ki.si/upload/picT/256_kapko_lupa_jpg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ki.si/upload/picT/256_kapko_lupa_jpg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avokotnik 1"/>
          <p:cNvSpPr/>
          <p:nvPr/>
        </p:nvSpPr>
        <p:spPr>
          <a:xfrm>
            <a:off x="1763688" y="1052736"/>
            <a:ext cx="576064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RAZISKUJMO, DA BOMO VEDELI ZAKAJ IN KAKO!</a:t>
            </a:r>
          </a:p>
          <a:p>
            <a:r>
              <a:rPr lang="sl-SI" b="1" dirty="0"/>
              <a:t>  </a:t>
            </a:r>
            <a:endParaRPr lang="sl-SI" b="1" dirty="0" smtClean="0"/>
          </a:p>
          <a:p>
            <a:endParaRPr lang="sl-SI" b="1" dirty="0"/>
          </a:p>
          <a:p>
            <a:endParaRPr lang="sl-SI" b="1" dirty="0" smtClean="0"/>
          </a:p>
          <a:p>
            <a:endParaRPr lang="sl-SI" b="1" dirty="0"/>
          </a:p>
          <a:p>
            <a:endParaRPr lang="sl-SI" b="1" dirty="0" smtClean="0"/>
          </a:p>
          <a:p>
            <a:endParaRPr lang="sl-SI" b="1" dirty="0"/>
          </a:p>
          <a:p>
            <a:endParaRPr lang="sl-SI" b="1" dirty="0" smtClean="0"/>
          </a:p>
          <a:p>
            <a:endParaRPr lang="sl-SI" b="1" dirty="0"/>
          </a:p>
          <a:p>
            <a:pPr algn="ctr"/>
            <a:r>
              <a:rPr lang="sl-SI" sz="2800" b="1" dirty="0">
                <a:solidFill>
                  <a:schemeClr val="tx2">
                    <a:lumMod val="75000"/>
                  </a:schemeClr>
                </a:solidFill>
              </a:rPr>
              <a:t>Dragica </a:t>
            </a:r>
            <a:r>
              <a:rPr lang="sl-SI" sz="2800" b="1" dirty="0" err="1">
                <a:solidFill>
                  <a:schemeClr val="tx2">
                    <a:lumMod val="75000"/>
                  </a:schemeClr>
                </a:solidFill>
              </a:rPr>
              <a:t>Pešaković</a:t>
            </a:r>
            <a:r>
              <a:rPr lang="sl-SI" sz="2800" b="1" dirty="0">
                <a:solidFill>
                  <a:schemeClr val="tx2">
                    <a:lumMod val="75000"/>
                  </a:schemeClr>
                </a:solidFill>
              </a:rPr>
              <a:t>, Nataša Zebec </a:t>
            </a:r>
          </a:p>
          <a:p>
            <a:pPr algn="ctr"/>
            <a:r>
              <a:rPr lang="sl-SI" sz="2800" b="1" dirty="0">
                <a:solidFill>
                  <a:schemeClr val="tx2">
                    <a:lumMod val="75000"/>
                  </a:schemeClr>
                </a:solidFill>
              </a:rPr>
              <a:t>OŠ Destrnik – Trnovska 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C:\Users\Dragica\Documents\Projekti\NAMARS\Raziskovalni pristop\NAMARS SLIKE\04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64827"/>
            <a:ext cx="6768752" cy="451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88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C:\Users\Dragica\Documents\Projekti\NAMARS\Raziskovalni pristop\NAMARS SLIKE\05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69674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3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avokotnik 4"/>
          <p:cNvSpPr/>
          <p:nvPr/>
        </p:nvSpPr>
        <p:spPr>
          <a:xfrm>
            <a:off x="1678770" y="404664"/>
            <a:ext cx="55446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ZAKLJUČEK</a:t>
            </a:r>
            <a:r>
              <a:rPr lang="sl-SI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sl-SI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PoljeZBesedilom 1"/>
          <p:cNvSpPr txBox="1"/>
          <p:nvPr/>
        </p:nvSpPr>
        <p:spPr>
          <a:xfrm>
            <a:off x="1043608" y="796998"/>
            <a:ext cx="778331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Predpogoj za izvedbo je bil prav gotovo fleksibilni predmetnik, ki omogoča izvedbo v strnjeni obliki (5 učnih ur).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Primer je bil izveden samo v enem razredu, drugi razred je omenjene učne vsebine obravnaval po ustaljenem urniku.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Učenci so pokazali veliko zanimanje za raziskovalno delo, bili so bolj motivirani, iznajdljivi, ustvarjalni in samostojnejši  kot običajno.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Znanja so povezali v celoto, kar je bil tudi namen </a:t>
            </a:r>
            <a:r>
              <a:rPr lang="sl-SI" b="1" dirty="0" err="1" smtClean="0">
                <a:latin typeface="Arial" pitchFamily="34" charset="0"/>
                <a:cs typeface="Arial" pitchFamily="34" charset="0"/>
              </a:rPr>
              <a:t>medpredmetnega</a:t>
            </a:r>
            <a:r>
              <a:rPr lang="sl-SI" b="1" dirty="0" smtClean="0">
                <a:latin typeface="Arial" pitchFamily="34" charset="0"/>
                <a:cs typeface="Arial" pitchFamily="34" charset="0"/>
              </a:rPr>
              <a:t> povezovanja.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Pridobljeno znanje je tako trajnejše, širše in praktično uporabno, učne ure so zanimivejše.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Učenci so pridobili veščine, ki so potrebne za samostojno in kritično poglabljanje v reševanje problemov.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Uvajali so se v raziskovanje, ki spodbuja znanstveno razmišljanje, dojemljivost, kritičnost, presojanje, kar je pri današnjem hitrem razvoju znanosti in ogromne količine informacij zelo pomembno.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Z raziskovanjem so učenci sami prišli do znanja in s tem so se naučili določenih spretnosti, sposobnosti, ki niso pomembne le za delo v šoli, temveč so pomembne za življenje, za iskanje pravih poti.</a:t>
            </a:r>
          </a:p>
          <a:p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29284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Dragica\Documents\Projekti\NAMARS\Raziskovalni pristop\NAMARS SLIKE\00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3273" y="854443"/>
            <a:ext cx="6666895" cy="444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Dragica\Documents\Projekti\NAMARS\Raziskovalni pristop\NAMARS SLIKE\00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47439"/>
            <a:ext cx="6768752" cy="451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8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Users\Dragica\Documents\Projekti\NAMARS\Raziskovalni pristop\NAMARS SLIKE\01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768752" cy="451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0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Users\Dragica\Documents\Projekti\NAMARS\Raziskovalni pristop\NAMARS SLIKE\02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623226" cy="441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3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Dragica\Documents\Projekti\NAMARS\Raziskovalni pristop\NAMARS SLIKE\02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624736" cy="4418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5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Users\Dragica\Documents\Projekti\NAMARS\Raziskovalni pristop\NAMARS SLIKE\01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6696744" cy="446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59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Dragica\Documents\Projekti\NAMARS\Raziskovalni pristop\NAMARS SLIKE\02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69674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0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420">
              <a:schemeClr val="bg1"/>
            </a:gs>
            <a:gs pos="69000">
              <a:srgbClr val="FFFFCC"/>
            </a:gs>
            <a:gs pos="14000">
              <a:schemeClr val="bg1"/>
            </a:gs>
            <a:gs pos="100000">
              <a:srgbClr val="FFFFC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kapko_lupa_jpg - Klikni za povečavo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571266" cy="151216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il_fi" descr="http://barbarap.blog.siol.net/files/2007/06/ist2_1091572_cartoon_lightbulb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5301208"/>
            <a:ext cx="1391681" cy="131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 descr="C:\Users\Dragica\Documents\Projekti\NAMARS\Raziskovalni pristop\NAMARS SLIKE\03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552728" cy="4368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6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202</Words>
  <Application>Microsoft Office PowerPoint</Application>
  <PresentationFormat>Diaprojekcija na zaslonu (4:3)</PresentationFormat>
  <Paragraphs>21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Dragica</dc:creator>
  <cp:lastModifiedBy>Tadej Blatnik</cp:lastModifiedBy>
  <cp:revision>9</cp:revision>
  <dcterms:created xsi:type="dcterms:W3CDTF">2011-03-21T15:49:22Z</dcterms:created>
  <dcterms:modified xsi:type="dcterms:W3CDTF">2011-11-22T07:34:17Z</dcterms:modified>
</cp:coreProperties>
</file>