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E16DD-1253-434A-9BEE-76342F1BD0BE}" type="datetimeFigureOut">
              <a:rPr lang="sl-SI" smtClean="0"/>
              <a:pPr/>
              <a:t>30.9.2011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9FC8-4501-49D2-8497-57A6D4922C3B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TO PA ZMOREM TUDI JAZ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sz="2400" b="1" dirty="0" smtClean="0">
                <a:solidFill>
                  <a:schemeClr val="tx2">
                    <a:lumMod val="50000"/>
                  </a:schemeClr>
                </a:solidFill>
              </a:rPr>
              <a:t>Diferenciacija ter individualizacija z uporabo IKT ter glasbe</a:t>
            </a:r>
            <a:endParaRPr lang="sl-SI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>
                <a:solidFill>
                  <a:schemeClr val="tx1"/>
                </a:solidFill>
              </a:rPr>
              <a:t>Jasna Mlinarič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OŠ Radlje ob Dravi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PRIMER DOBRE PRAKSE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600" dirty="0" smtClean="0">
                <a:solidFill>
                  <a:srgbClr val="002060"/>
                </a:solidFill>
              </a:rPr>
              <a:t>blok ura</a:t>
            </a:r>
          </a:p>
          <a:p>
            <a:r>
              <a:rPr lang="sl-SI" sz="3600" dirty="0" smtClean="0">
                <a:solidFill>
                  <a:srgbClr val="002060"/>
                </a:solidFill>
              </a:rPr>
              <a:t>7. razred</a:t>
            </a:r>
          </a:p>
          <a:p>
            <a:r>
              <a:rPr lang="sl-SI" sz="3600" dirty="0" smtClean="0">
                <a:solidFill>
                  <a:srgbClr val="002060"/>
                </a:solidFill>
              </a:rPr>
              <a:t>Cilji: slušno razumevanje, usvajanje novega besedišča, utrjevanje obeh sedanjih časov</a:t>
            </a:r>
            <a:endParaRPr lang="sl-SI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KAJ JE UČENCE ZELO MOTIVIRALO IN RAZVESELILO?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u="sng" dirty="0" smtClean="0">
                <a:solidFill>
                  <a:srgbClr val="002060"/>
                </a:solidFill>
              </a:rPr>
              <a:t>uporaba IKT </a:t>
            </a:r>
            <a:r>
              <a:rPr lang="sl-SI" dirty="0" smtClean="0">
                <a:solidFill>
                  <a:srgbClr val="002060"/>
                </a:solidFill>
              </a:rPr>
              <a:t>(interaktivna tabla, prenosni </a:t>
            </a:r>
            <a:r>
              <a:rPr lang="sl-SI" dirty="0" err="1" smtClean="0">
                <a:solidFill>
                  <a:srgbClr val="002060"/>
                </a:solidFill>
              </a:rPr>
              <a:t>rač</a:t>
            </a:r>
            <a:r>
              <a:rPr lang="sl-SI" dirty="0" smtClean="0">
                <a:solidFill>
                  <a:srgbClr val="002060"/>
                </a:solidFill>
              </a:rPr>
              <a:t>.)</a:t>
            </a:r>
          </a:p>
          <a:p>
            <a:r>
              <a:rPr lang="sl-SI" u="sng" dirty="0">
                <a:solidFill>
                  <a:srgbClr val="002060"/>
                </a:solidFill>
              </a:rPr>
              <a:t>g</a:t>
            </a:r>
            <a:r>
              <a:rPr lang="sl-SI" u="sng" dirty="0" smtClean="0">
                <a:solidFill>
                  <a:srgbClr val="002060"/>
                </a:solidFill>
              </a:rPr>
              <a:t>lasba</a:t>
            </a:r>
            <a:r>
              <a:rPr lang="sl-SI" dirty="0" smtClean="0">
                <a:solidFill>
                  <a:srgbClr val="002060"/>
                </a:solidFill>
              </a:rPr>
              <a:t> ( Just </a:t>
            </a:r>
            <a:r>
              <a:rPr lang="sl-SI" dirty="0" err="1" smtClean="0">
                <a:solidFill>
                  <a:srgbClr val="002060"/>
                </a:solidFill>
              </a:rPr>
              <a:t>the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dirty="0" err="1" smtClean="0">
                <a:solidFill>
                  <a:srgbClr val="002060"/>
                </a:solidFill>
              </a:rPr>
              <a:t>way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dirty="0" err="1" smtClean="0">
                <a:solidFill>
                  <a:srgbClr val="002060"/>
                </a:solidFill>
              </a:rPr>
              <a:t>you</a:t>
            </a:r>
            <a:r>
              <a:rPr lang="sl-SI" dirty="0" smtClean="0">
                <a:solidFill>
                  <a:srgbClr val="002060"/>
                </a:solidFill>
              </a:rPr>
              <a:t> are, Bruno Mars)</a:t>
            </a:r>
          </a:p>
          <a:p>
            <a:r>
              <a:rPr lang="sl-SI" u="sng" dirty="0">
                <a:solidFill>
                  <a:srgbClr val="002060"/>
                </a:solidFill>
              </a:rPr>
              <a:t>r</a:t>
            </a:r>
            <a:r>
              <a:rPr lang="sl-SI" u="sng" dirty="0" smtClean="0">
                <a:solidFill>
                  <a:srgbClr val="002060"/>
                </a:solidFill>
              </a:rPr>
              <a:t>aznolike, dinamične dejavnosti učencev </a:t>
            </a:r>
            <a:r>
              <a:rPr lang="sl-SI" dirty="0" smtClean="0">
                <a:solidFill>
                  <a:srgbClr val="002060"/>
                </a:solidFill>
              </a:rPr>
              <a:t>(poslušanje, govor, gibanje, delo z besedilom, petje)</a:t>
            </a:r>
          </a:p>
          <a:p>
            <a:r>
              <a:rPr lang="sl-SI" u="sng" dirty="0">
                <a:solidFill>
                  <a:srgbClr val="002060"/>
                </a:solidFill>
              </a:rPr>
              <a:t>d</a:t>
            </a:r>
            <a:r>
              <a:rPr lang="sl-SI" u="sng" dirty="0" smtClean="0">
                <a:solidFill>
                  <a:srgbClr val="002060"/>
                </a:solidFill>
              </a:rPr>
              <a:t>iferencirane ter individualizirane naloge</a:t>
            </a:r>
            <a:endParaRPr lang="sl-SI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002060"/>
                </a:solidFill>
              </a:rPr>
              <a:t/>
            </a:r>
            <a:br>
              <a:rPr lang="sl-SI" dirty="0" smtClean="0">
                <a:solidFill>
                  <a:srgbClr val="002060"/>
                </a:solidFill>
              </a:rPr>
            </a:br>
            <a:r>
              <a:rPr lang="sl-SI" dirty="0">
                <a:solidFill>
                  <a:srgbClr val="002060"/>
                </a:solidFill>
              </a:rPr>
              <a:t/>
            </a:r>
            <a:br>
              <a:rPr lang="sl-SI" dirty="0">
                <a:solidFill>
                  <a:srgbClr val="002060"/>
                </a:solidFill>
              </a:rPr>
            </a:br>
            <a:r>
              <a:rPr lang="sl-SI" dirty="0" smtClean="0">
                <a:solidFill>
                  <a:srgbClr val="002060"/>
                </a:solidFill>
              </a:rPr>
              <a:t/>
            </a:r>
            <a:br>
              <a:rPr lang="sl-SI" dirty="0" smtClean="0">
                <a:solidFill>
                  <a:srgbClr val="002060"/>
                </a:solidFill>
              </a:rPr>
            </a:br>
            <a:r>
              <a:rPr lang="sl-SI" dirty="0">
                <a:solidFill>
                  <a:srgbClr val="002060"/>
                </a:solidFill>
              </a:rPr>
              <a:t/>
            </a:r>
            <a:br>
              <a:rPr lang="sl-SI" dirty="0">
                <a:solidFill>
                  <a:srgbClr val="002060"/>
                </a:solidFill>
              </a:rPr>
            </a:br>
            <a:r>
              <a:rPr lang="sl-SI" dirty="0" smtClean="0">
                <a:solidFill>
                  <a:srgbClr val="002060"/>
                </a:solidFill>
              </a:rPr>
              <a:t/>
            </a:r>
            <a:br>
              <a:rPr lang="sl-SI" dirty="0" smtClean="0">
                <a:solidFill>
                  <a:srgbClr val="002060"/>
                </a:solidFill>
              </a:rPr>
            </a:br>
            <a:r>
              <a:rPr lang="sl-SI" dirty="0">
                <a:solidFill>
                  <a:srgbClr val="002060"/>
                </a:solidFill>
              </a:rPr>
              <a:t/>
            </a:r>
            <a:br>
              <a:rPr lang="sl-SI" dirty="0">
                <a:solidFill>
                  <a:srgbClr val="002060"/>
                </a:solidFill>
              </a:rPr>
            </a:br>
            <a:r>
              <a:rPr lang="sl-SI" dirty="0" smtClean="0">
                <a:solidFill>
                  <a:srgbClr val="002060"/>
                </a:solidFill>
              </a:rPr>
              <a:t/>
            </a:r>
            <a:br>
              <a:rPr lang="sl-SI" dirty="0" smtClean="0">
                <a:solidFill>
                  <a:srgbClr val="002060"/>
                </a:solidFill>
              </a:rPr>
            </a:br>
            <a:r>
              <a:rPr lang="sl-SI" dirty="0" smtClean="0">
                <a:solidFill>
                  <a:srgbClr val="002060"/>
                </a:solidFill>
              </a:rPr>
              <a:t>Primeri nalog za usvajanje besedišča ter utrjevanje slovnice</a:t>
            </a:r>
            <a:endParaRPr lang="sl-SI" dirty="0">
              <a:solidFill>
                <a:srgbClr val="00206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b="1" dirty="0" smtClean="0">
                <a:solidFill>
                  <a:srgbClr val="FF0000"/>
                </a:solidFill>
              </a:rPr>
              <a:t>BI IMELI ŠE VEČ TAKŠNIH UR?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82</Words>
  <Application>Microsoft Office PowerPoint</Application>
  <PresentationFormat>Diaprojekcija na zaslonu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Officeova tema</vt:lpstr>
      <vt:lpstr>TO PA ZMOREM TUDI JAZ Diferenciacija ter individualizacija z uporabo IKT ter glasbe</vt:lpstr>
      <vt:lpstr>PRIMER DOBRE PRAKSE</vt:lpstr>
      <vt:lpstr>KAJ JE UČENCE ZELO MOTIVIRALO IN RAZVESELILO?</vt:lpstr>
      <vt:lpstr>       Primeri nalog za usvajanje besedišča ter utrjevanje slovnice</vt:lpstr>
      <vt:lpstr>        BI IMELI ŠE VEČ TAKŠNIH UR?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Jasna Mlinarič</dc:creator>
  <cp:lastModifiedBy>Leonida Novak</cp:lastModifiedBy>
  <cp:revision>10</cp:revision>
  <dcterms:created xsi:type="dcterms:W3CDTF">2011-09-26T17:04:50Z</dcterms:created>
  <dcterms:modified xsi:type="dcterms:W3CDTF">2011-09-30T09:29:06Z</dcterms:modified>
</cp:coreProperties>
</file>