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43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622926-FA2D-4431-B5DE-54E82C2D357F}" type="datetimeFigureOut">
              <a:rPr lang="sl-SI" smtClean="0"/>
              <a:pPr/>
              <a:t>22.11.2011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22D4CD-1A0E-4E00-A9BA-3EF063E4F4F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630616" cy="3168352"/>
          </a:xfrm>
        </p:spPr>
        <p:txBody>
          <a:bodyPr>
            <a:noAutofit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POTOK – </a:t>
            </a:r>
            <a:br>
              <a:rPr lang="sl-SI" b="1" dirty="0" smtClean="0"/>
            </a:br>
            <a:r>
              <a:rPr lang="sl-SI" b="1" dirty="0" smtClean="0"/>
              <a:t>GEOGRAFSKO </a:t>
            </a:r>
            <a:br>
              <a:rPr lang="sl-SI" b="1" dirty="0" smtClean="0"/>
            </a:br>
            <a:r>
              <a:rPr lang="sl-SI" b="1" dirty="0" smtClean="0"/>
              <a:t>NARAVOSLOVNO </a:t>
            </a:r>
            <a:br>
              <a:rPr lang="sl-SI" b="1" dirty="0" smtClean="0"/>
            </a:br>
            <a:r>
              <a:rPr lang="sl-SI" b="1" dirty="0" smtClean="0"/>
              <a:t>TERENSKO DELO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336904" cy="175260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Anita </a:t>
            </a:r>
            <a:r>
              <a:rPr lang="sl-SI" dirty="0" err="1" smtClean="0"/>
              <a:t>Kaube</a:t>
            </a:r>
            <a:r>
              <a:rPr lang="sl-SI" dirty="0" smtClean="0"/>
              <a:t> prof. </a:t>
            </a:r>
            <a:r>
              <a:rPr lang="sl-SI" dirty="0" err="1" smtClean="0"/>
              <a:t>geo</a:t>
            </a:r>
            <a:r>
              <a:rPr lang="sl-SI" dirty="0" smtClean="0"/>
              <a:t> in </a:t>
            </a:r>
            <a:r>
              <a:rPr lang="sl-SI" dirty="0" err="1" smtClean="0"/>
              <a:t>zgo</a:t>
            </a:r>
            <a:r>
              <a:rPr lang="sl-SI" dirty="0" smtClean="0"/>
              <a:t>, </a:t>
            </a:r>
          </a:p>
          <a:p>
            <a:r>
              <a:rPr lang="sl-SI" dirty="0" smtClean="0"/>
              <a:t>Tanja Blaznik prof. kem in </a:t>
            </a:r>
            <a:r>
              <a:rPr lang="sl-SI" dirty="0" err="1" smtClean="0"/>
              <a:t>bio</a:t>
            </a:r>
            <a:endParaRPr lang="sl-SI" dirty="0" smtClean="0"/>
          </a:p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i="1" dirty="0" smtClean="0"/>
              <a:t>OŠ Franca Lešnika-Vuka Slivnica pri Mariboru 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G:\olimje september 2011\Hospitacija_Anita\DSC_0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320480" cy="2892525"/>
          </a:xfrm>
          <a:prstGeom prst="rect">
            <a:avLst/>
          </a:prstGeom>
          <a:noFill/>
        </p:spPr>
      </p:pic>
      <p:pic>
        <p:nvPicPr>
          <p:cNvPr id="11267" name="Picture 3" descr="G:\olimje september 2011\Hospitacija_Anita\DSC_03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94694" cy="2808312"/>
          </a:xfrm>
          <a:prstGeom prst="rect">
            <a:avLst/>
          </a:prstGeom>
          <a:noFill/>
        </p:spPr>
      </p:pic>
      <p:pic>
        <p:nvPicPr>
          <p:cNvPr id="11268" name="Picture 4" descr="G:\olimje september 2011\Hospitacija_Anita\DSC_03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92488" cy="2940733"/>
          </a:xfrm>
          <a:prstGeom prst="rect">
            <a:avLst/>
          </a:prstGeom>
          <a:noFill/>
        </p:spPr>
      </p:pic>
      <p:pic>
        <p:nvPicPr>
          <p:cNvPr id="11269" name="Picture 5" descr="G:\olimje september 2011\Hospitacija_Anita\DSC_02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9469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2290" name="Picture 2" descr="G:\olimje september 2011\Hospitacija_Anita\DSC_0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11960" cy="6291281"/>
          </a:xfrm>
          <a:prstGeom prst="rect">
            <a:avLst/>
          </a:prstGeom>
          <a:noFill/>
        </p:spPr>
      </p:pic>
      <p:pic>
        <p:nvPicPr>
          <p:cNvPr id="12292" name="Picture 4" descr="G:\olimje september 2011\Hospitacija_Anita\DSC_03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1532"/>
            <a:ext cx="4248472" cy="634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3314" name="Picture 2" descr="G:\olimje september 2011\Hospitacija_Anita\DSC_0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8472" cy="2844316"/>
          </a:xfrm>
          <a:prstGeom prst="rect">
            <a:avLst/>
          </a:prstGeom>
          <a:noFill/>
        </p:spPr>
      </p:pic>
      <p:pic>
        <p:nvPicPr>
          <p:cNvPr id="13315" name="Picture 3" descr="G:\olimje september 2011\Hospitacija_Anita\DSC_03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840031" cy="3240360"/>
          </a:xfrm>
          <a:prstGeom prst="rect">
            <a:avLst/>
          </a:prstGeom>
          <a:noFill/>
        </p:spPr>
      </p:pic>
      <p:pic>
        <p:nvPicPr>
          <p:cNvPr id="13316" name="Picture 4" descr="G:\olimje september 2011\Hospitacija_Anita\DSC_03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282196" cy="286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4338" name="Picture 2" descr="G:\olimje september 2011\Hospitacija_Anita\DSC_0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302250" cy="2880320"/>
          </a:xfrm>
          <a:prstGeom prst="rect">
            <a:avLst/>
          </a:prstGeom>
          <a:noFill/>
        </p:spPr>
      </p:pic>
      <p:pic>
        <p:nvPicPr>
          <p:cNvPr id="14340" name="Picture 4" descr="G:\olimje september 2011\Hospitacija_Anita\DSC_0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38" y="404664"/>
            <a:ext cx="4145952" cy="6192688"/>
          </a:xfrm>
          <a:prstGeom prst="rect">
            <a:avLst/>
          </a:prstGeom>
          <a:noFill/>
        </p:spPr>
      </p:pic>
      <p:pic>
        <p:nvPicPr>
          <p:cNvPr id="14342" name="Picture 6" descr="G:\olimje september 2011\Hospitacija_Anita\DSC_0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2173047" cy="324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5362" name="Picture 2" descr="G:\olimje september 2011\Hospitacija_Anita\DSC_0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0471"/>
            <a:ext cx="4429859" cy="2965753"/>
          </a:xfrm>
          <a:prstGeom prst="rect">
            <a:avLst/>
          </a:prstGeom>
          <a:noFill/>
        </p:spPr>
      </p:pic>
      <p:pic>
        <p:nvPicPr>
          <p:cNvPr id="15363" name="Picture 3" descr="G:\olimje september 2011\Hospitacija_Anita\DSC_04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409806" cy="2952328"/>
          </a:xfrm>
          <a:prstGeom prst="rect">
            <a:avLst/>
          </a:prstGeom>
          <a:noFill/>
        </p:spPr>
      </p:pic>
      <p:pic>
        <p:nvPicPr>
          <p:cNvPr id="15364" name="Picture 4" descr="G:\olimje september 2011\Hospitacija_Anita\DSC_03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44731" cy="619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6386" name="Picture 2" descr="G:\olimje september 2011\Hospitacija_Anita\DSC_04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906685" cy="3284984"/>
          </a:xfrm>
          <a:prstGeom prst="rect">
            <a:avLst/>
          </a:prstGeom>
          <a:noFill/>
        </p:spPr>
      </p:pic>
      <p:pic>
        <p:nvPicPr>
          <p:cNvPr id="16387" name="Picture 3" descr="G:\olimje september 2011\Hospitacija_Anita\DSC_0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476460" cy="2996952"/>
          </a:xfrm>
          <a:prstGeom prst="rect">
            <a:avLst/>
          </a:prstGeom>
          <a:noFill/>
        </p:spPr>
      </p:pic>
      <p:pic>
        <p:nvPicPr>
          <p:cNvPr id="16388" name="Picture 4" descr="G:\olimje september 2011\Hospitacija_Anita\DSC_04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6744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olimje september 2011\Hospitacija_Anita\DSC_0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040560" cy="56014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5327576" y="836712"/>
            <a:ext cx="3816424" cy="5328592"/>
          </a:xfrm>
        </p:spPr>
        <p:txBody>
          <a:bodyPr>
            <a:normAutofit fontScale="92500" lnSpcReduction="10000"/>
          </a:bodyPr>
          <a:lstStyle/>
          <a:p>
            <a:r>
              <a:rPr lang="sl-SI" dirty="0" err="1" smtClean="0"/>
              <a:t>medpredmetno</a:t>
            </a:r>
            <a:r>
              <a:rPr lang="sl-SI" dirty="0" smtClean="0"/>
              <a:t> povezovanje</a:t>
            </a:r>
          </a:p>
          <a:p>
            <a:r>
              <a:rPr lang="sl-SI" dirty="0" smtClean="0"/>
              <a:t>raziskovalno-eksperimentalni pristop</a:t>
            </a:r>
          </a:p>
          <a:p>
            <a:r>
              <a:rPr lang="sl-SI" dirty="0" smtClean="0"/>
              <a:t>učilnica v naravi</a:t>
            </a:r>
          </a:p>
          <a:p>
            <a:r>
              <a:rPr lang="sl-SI" dirty="0" smtClean="0"/>
              <a:t>samostojno zbiranje informacij s terenskimi metodami in tehnikami dela </a:t>
            </a:r>
          </a:p>
          <a:p>
            <a:r>
              <a:rPr lang="sl-SI" dirty="0" smtClean="0"/>
              <a:t>razvijanje komunikacijskih, socialnih, miselnih in praktičnih veščin</a:t>
            </a: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 descr="G:\olimje september 2011\Hospitacija_Anita\DSC_01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52528" cy="2605713"/>
          </a:xfrm>
          <a:prstGeom prst="rect">
            <a:avLst/>
          </a:prstGeom>
          <a:noFill/>
        </p:spPr>
      </p:pic>
      <p:pic>
        <p:nvPicPr>
          <p:cNvPr id="3075" name="Picture 3" descr="G:\olimje september 2011\Hospitacija_Anita\DSC_01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564085" cy="3047751"/>
          </a:xfrm>
          <a:prstGeom prst="rect">
            <a:avLst/>
          </a:prstGeom>
          <a:noFill/>
        </p:spPr>
      </p:pic>
      <p:pic>
        <p:nvPicPr>
          <p:cNvPr id="3076" name="Picture 4" descr="G:\olimje september 2011\Hospitacija_Anita\DSC_01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951011" cy="5562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 descr="G:\olimje september 2011\Hospitacija_Anita\DSC_01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672408" cy="6149805"/>
          </a:xfrm>
          <a:prstGeom prst="rect">
            <a:avLst/>
          </a:prstGeom>
          <a:noFill/>
        </p:spPr>
      </p:pic>
      <p:pic>
        <p:nvPicPr>
          <p:cNvPr id="4101" name="Picture 5" descr="G:\olimje september 2011\Hospitacija_Anita\DSC_01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45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G:\olimje september 2011\Hospitacija_Anita\DSC_01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3" y="404664"/>
            <a:ext cx="4432598" cy="5832648"/>
          </a:xfrm>
          <a:prstGeom prst="rect">
            <a:avLst/>
          </a:prstGeom>
          <a:noFill/>
        </p:spPr>
      </p:pic>
      <p:pic>
        <p:nvPicPr>
          <p:cNvPr id="7171" name="Picture 3" descr="G:\olimje september 2011\Hospitacija_Anita\DSC_0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66701" cy="2856521"/>
          </a:xfrm>
          <a:prstGeom prst="rect">
            <a:avLst/>
          </a:prstGeom>
          <a:noFill/>
        </p:spPr>
      </p:pic>
      <p:pic>
        <p:nvPicPr>
          <p:cNvPr id="7172" name="Picture 4" descr="G:\olimje september 2011\Hospitacija_Anita\DSC_01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320480" cy="2892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 descr="G:\olimje september 2011\Hospitacija_Anita\DSC_0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72" y="332656"/>
            <a:ext cx="4455812" cy="6073039"/>
          </a:xfrm>
          <a:prstGeom prst="rect">
            <a:avLst/>
          </a:prstGeom>
          <a:noFill/>
        </p:spPr>
      </p:pic>
      <p:pic>
        <p:nvPicPr>
          <p:cNvPr id="6147" name="Picture 3" descr="G:\olimje september 2011\Hospitacija_Anita\DSC_0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883911" cy="3384376"/>
          </a:xfrm>
          <a:prstGeom prst="rect">
            <a:avLst/>
          </a:prstGeom>
          <a:noFill/>
        </p:spPr>
      </p:pic>
      <p:pic>
        <p:nvPicPr>
          <p:cNvPr id="6148" name="Picture 4" descr="G:\olimje september 2011\Hospitacija_Anita\DSC_01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97958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 descr="G:\olimje september 2011\Hospitacija_Anita\DSC_0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960440" cy="6119995"/>
          </a:xfrm>
          <a:prstGeom prst="rect">
            <a:avLst/>
          </a:prstGeom>
          <a:noFill/>
        </p:spPr>
      </p:pic>
      <p:pic>
        <p:nvPicPr>
          <p:cNvPr id="8196" name="Picture 4" descr="G:\olimje september 2011\Hospitacija_Anita\DSC_0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04456" cy="613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G:\olimje september 2011\Hospitacija_Anita\DSC_0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409806" cy="2952328"/>
          </a:xfrm>
          <a:prstGeom prst="rect">
            <a:avLst/>
          </a:prstGeom>
          <a:noFill/>
        </p:spPr>
      </p:pic>
      <p:pic>
        <p:nvPicPr>
          <p:cNvPr id="9219" name="Picture 3" descr="G:\olimje september 2011\Hospitacija_Anita\DSC_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84" y="3429000"/>
            <a:ext cx="4409806" cy="2952328"/>
          </a:xfrm>
          <a:prstGeom prst="rect">
            <a:avLst/>
          </a:prstGeom>
          <a:noFill/>
        </p:spPr>
      </p:pic>
      <p:pic>
        <p:nvPicPr>
          <p:cNvPr id="9220" name="Picture 4" descr="G:\olimje september 2011\Hospitacija_Anita\DSC_0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89783" cy="595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42" name="Picture 2" descr="G:\olimje september 2011\Hospitacija_Anita\DSC_0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49535" cy="6048672"/>
          </a:xfrm>
          <a:prstGeom prst="rect">
            <a:avLst/>
          </a:prstGeom>
          <a:noFill/>
        </p:spPr>
      </p:pic>
      <p:pic>
        <p:nvPicPr>
          <p:cNvPr id="10243" name="Picture 3" descr="G:\olimje september 2011\Hospitacija_Anita\DSC_0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087137" cy="2736304"/>
          </a:xfrm>
          <a:prstGeom prst="rect">
            <a:avLst/>
          </a:prstGeom>
          <a:noFill/>
        </p:spPr>
      </p:pic>
      <p:pic>
        <p:nvPicPr>
          <p:cNvPr id="10245" name="Picture 5" descr="G:\olimje september 2011\Hospitacija_Anita\DSC_02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134609" cy="318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40</Words>
  <Application>Microsoft Office PowerPoint</Application>
  <PresentationFormat>Diaprojekcija na zaslonu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Solsticij</vt:lpstr>
      <vt:lpstr>                                 POTOK –  GEOGRAFSKO  NARAVOSLOVNO  TERENSKO DELO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POTOK – GEOGRAFSKO NARAVOSLOVNO TERENSKO DELO</dc:title>
  <dc:creator>Anita</dc:creator>
  <cp:lastModifiedBy>Tadej Blatnik</cp:lastModifiedBy>
  <cp:revision>7</cp:revision>
  <dcterms:created xsi:type="dcterms:W3CDTF">2011-09-27T18:51:39Z</dcterms:created>
  <dcterms:modified xsi:type="dcterms:W3CDTF">2011-11-22T07:25:23Z</dcterms:modified>
</cp:coreProperties>
</file>