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374" r:id="rId3"/>
    <p:sldId id="375" r:id="rId4"/>
    <p:sldId id="376" r:id="rId5"/>
    <p:sldId id="377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35" autoAdjust="0"/>
    <p:restoredTop sz="94576" autoAdjust="0"/>
  </p:normalViewPr>
  <p:slideViewPr>
    <p:cSldViewPr>
      <p:cViewPr varScale="1">
        <p:scale>
          <a:sx n="70" d="100"/>
          <a:sy n="70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86E44-EB2F-4352-B985-73E32AAAD50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20060-4A49-4708-894B-B80FADF2E0A8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20060-4A49-4708-894B-B80FADF2E0A8}" type="slidenum">
              <a:rPr lang="sl-SI" smtClean="0"/>
              <a:pPr/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20060-4A49-4708-894B-B80FADF2E0A8}" type="slidenum">
              <a:rPr lang="sl-SI" smtClean="0"/>
              <a:pPr/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20060-4A49-4708-894B-B80FADF2E0A8}" type="slidenum">
              <a:rPr lang="sl-SI" smtClean="0"/>
              <a:pPr/>
              <a:t>5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Raven konek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o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en konek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13" name="Pravoko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o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8" name="Raven konek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aven konek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grada vsebin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vsebin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konek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o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o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o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o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l-SI"/>
          </a:p>
        </p:txBody>
      </p:sp>
      <p:sp>
        <p:nvSpPr>
          <p:cNvPr id="15" name="Raven konek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Ograda vsebin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6" name="Ograda vsebin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o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o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o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o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en konek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grada vsebin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1" name="Pravoko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en konek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o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22" name="Pravoko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8B386D3-40FC-4CF4-AE0C-6C65AB1BAF44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l-SI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en konek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7A4A13-F98E-4361-A377-77DA9DE79B5E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hyperlink" Target="http://www.unesco.s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porabnik\Desktop\logo_deznik_mal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97030">
            <a:off x="7425275" y="3357415"/>
            <a:ext cx="971925" cy="531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naslov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500042"/>
            <a:ext cx="4286280" cy="83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G:\LOGOTIPI ŠOLE\ekosola-slo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4143380"/>
            <a:ext cx="1800200" cy="1776197"/>
          </a:xfrm>
          <a:prstGeom prst="rect">
            <a:avLst/>
          </a:prstGeom>
          <a:noFill/>
        </p:spPr>
      </p:pic>
      <p:pic>
        <p:nvPicPr>
          <p:cNvPr id="1028" name="Picture 4" descr="http://www.padeznik-mojasola.si/Razno/glava2/Zdrava_sola_mal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68" y="4214818"/>
            <a:ext cx="1728192" cy="1701606"/>
          </a:xfrm>
          <a:prstGeom prst="rect">
            <a:avLst/>
          </a:prstGeom>
          <a:noFill/>
        </p:spPr>
      </p:pic>
      <p:pic>
        <p:nvPicPr>
          <p:cNvPr id="1030" name="Picture 6" descr="UNESCO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72198" y="4429132"/>
            <a:ext cx="2232248" cy="1347275"/>
          </a:xfrm>
          <a:prstGeom prst="rect">
            <a:avLst/>
          </a:prstGeom>
          <a:noFill/>
        </p:spPr>
      </p:pic>
      <p:pic>
        <p:nvPicPr>
          <p:cNvPr id="10" name="Picture 2" descr="http://www.padeznik-mojasola.si/Razno/glava2/logo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34" y="785794"/>
            <a:ext cx="1012102" cy="1012102"/>
          </a:xfrm>
          <a:prstGeom prst="rect">
            <a:avLst/>
          </a:prstGeom>
          <a:noFill/>
        </p:spPr>
      </p:pic>
      <p:pic>
        <p:nvPicPr>
          <p:cNvPr id="11" name="Picture 2" descr="http://www.padeznik-mojasola.si/Razno/glava2/logo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00958" y="857232"/>
            <a:ext cx="1012102" cy="1012102"/>
          </a:xfrm>
          <a:prstGeom prst="rect">
            <a:avLst/>
          </a:prstGeom>
          <a:noFill/>
        </p:spPr>
      </p:pic>
      <p:sp>
        <p:nvSpPr>
          <p:cNvPr id="13" name="PoljeZBesedilom 6"/>
          <p:cNvSpPr txBox="1">
            <a:spLocks noChangeArrowheads="1"/>
          </p:cNvSpPr>
          <p:nvPr/>
        </p:nvSpPr>
        <p:spPr bwMode="auto">
          <a:xfrm>
            <a:off x="928662" y="548680"/>
            <a:ext cx="6858048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sl-SI" sz="2000" b="1" dirty="0" smtClean="0"/>
          </a:p>
          <a:p>
            <a:pPr algn="ctr"/>
            <a:endParaRPr lang="sl-SI" sz="2000" dirty="0" smtClean="0"/>
          </a:p>
          <a:p>
            <a:pPr algn="ctr"/>
            <a:endParaRPr lang="sl-SI" sz="2000" b="1" dirty="0" smtClean="0">
              <a:solidFill>
                <a:schemeClr val="accent1"/>
              </a:solidFill>
            </a:endParaRPr>
          </a:p>
          <a:p>
            <a:pPr algn="ctr"/>
            <a:r>
              <a:rPr lang="sl-SI" sz="1400" b="1" dirty="0" smtClean="0">
                <a:latin typeface="Arial" pitchFamily="34" charset="0"/>
                <a:cs typeface="Arial" pitchFamily="34" charset="0"/>
              </a:rPr>
              <a:t>STROKOVNI POSVET</a:t>
            </a:r>
          </a:p>
          <a:p>
            <a:pPr algn="ctr"/>
            <a:endParaRPr lang="sl-SI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l-SI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FLEKSIBILNI PREDMETNIK IN AKTUALNI IZZIVI OSNOVNE ŠOLE</a:t>
            </a:r>
          </a:p>
          <a:p>
            <a:pPr algn="ctr"/>
            <a:endParaRPr lang="sl-SI" sz="16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sl-SI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l-SI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TIMSKO </a:t>
            </a:r>
            <a:r>
              <a:rPr lang="sl-SI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MEDPREDMETNO POUČEVANJE Z ROKO V ROKI POD POGOJI FLEKSIBILNEGA PREDMETNIKA</a:t>
            </a:r>
          </a:p>
          <a:p>
            <a:pPr algn="ctr"/>
            <a:endParaRPr lang="sl-SI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l-SI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l-SI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l-SI" sz="1600" b="1" dirty="0" smtClean="0">
                <a:latin typeface="Arial" pitchFamily="34" charset="0"/>
                <a:cs typeface="Arial" pitchFamily="34" charset="0"/>
              </a:rPr>
              <a:t>Mag. Sonja </a:t>
            </a:r>
            <a:r>
              <a:rPr lang="sl-SI" sz="1600" b="1" dirty="0">
                <a:latin typeface="Arial" pitchFamily="34" charset="0"/>
                <a:cs typeface="Arial" pitchFamily="34" charset="0"/>
              </a:rPr>
              <a:t>Filipič, ravnateljica</a:t>
            </a:r>
          </a:p>
          <a:p>
            <a:pPr algn="ctr"/>
            <a:endParaRPr lang="sl-SI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sl-SI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sl-SI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sl-SI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l-SI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l-SI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l-SI" sz="1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Podčetrtek, 30. september 2011</a:t>
            </a:r>
          </a:p>
        </p:txBody>
      </p:sp>
      <p:pic>
        <p:nvPicPr>
          <p:cNvPr id="14" name="Picture 2" descr="C:\Documents and Settings\uporabnik\Desktop\logo_deznik_mal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893662">
            <a:off x="362654" y="3440889"/>
            <a:ext cx="1102664" cy="602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sl-SI" sz="2800" b="1" dirty="0" smtClean="0"/>
              <a:t>»</a:t>
            </a:r>
            <a:r>
              <a:rPr lang="sl-SI" sz="2800" b="1" dirty="0" smtClean="0">
                <a:latin typeface="Arial" pitchFamily="34" charset="0"/>
                <a:cs typeface="Arial" pitchFamily="34" charset="0"/>
              </a:rPr>
              <a:t>Samo ena zanesljiva pot vodi k uspehu:</a:t>
            </a:r>
            <a:endParaRPr lang="sl-SI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l-SI" sz="2800" b="1" dirty="0" smtClean="0">
                <a:latin typeface="Arial" pitchFamily="34" charset="0"/>
                <a:cs typeface="Arial" pitchFamily="34" charset="0"/>
              </a:rPr>
              <a:t>od sebe dajte več, kot pričakujejo od vas,</a:t>
            </a:r>
            <a:endParaRPr lang="sl-SI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l-SI" sz="2800" b="1" dirty="0" smtClean="0">
                <a:latin typeface="Arial" pitchFamily="34" charset="0"/>
                <a:cs typeface="Arial" pitchFamily="34" charset="0"/>
              </a:rPr>
              <a:t>ne glede na to, kaj počnete.«</a:t>
            </a:r>
          </a:p>
          <a:p>
            <a:pPr algn="ctr"/>
            <a:endParaRPr lang="sl-SI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l-SI" sz="2800" b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sl-SI" sz="2800" b="1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l-SI" sz="2800" b="1" i="1" dirty="0" err="1" smtClean="0">
                <a:latin typeface="Arial" pitchFamily="34" charset="0"/>
                <a:cs typeface="Arial" pitchFamily="34" charset="0"/>
              </a:rPr>
              <a:t>Og</a:t>
            </a:r>
            <a:r>
              <a:rPr lang="sl-SI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l-SI" sz="2800" b="1" i="1" dirty="0" err="1" smtClean="0">
                <a:latin typeface="Arial" pitchFamily="34" charset="0"/>
                <a:cs typeface="Arial" pitchFamily="34" charset="0"/>
              </a:rPr>
              <a:t>Mandino</a:t>
            </a:r>
            <a:r>
              <a:rPr lang="sl-SI" sz="2800" b="1" i="1" dirty="0" smtClean="0">
                <a:latin typeface="Arial" pitchFamily="34" charset="0"/>
                <a:cs typeface="Arial" pitchFamily="34" charset="0"/>
              </a:rPr>
              <a:t>)</a:t>
            </a:r>
            <a:endParaRPr lang="sl-SI" sz="2800" dirty="0" smtClean="0">
              <a:latin typeface="Arial" pitchFamily="34" charset="0"/>
              <a:cs typeface="Arial" pitchFamily="34" charset="0"/>
            </a:endParaRPr>
          </a:p>
          <a:p>
            <a:endParaRPr lang="sl-SI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sl-SI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VLOGA RAVNATELJA V PROCESU DOSEGANJA CILJEV FLEKSIBILNEGA PREDMETNIKA</a:t>
            </a:r>
          </a:p>
          <a:p>
            <a:pPr algn="ctr">
              <a:buNone/>
            </a:pPr>
            <a:endParaRPr lang="sl-SI" b="1" dirty="0" smtClean="0"/>
          </a:p>
          <a:p>
            <a:pPr algn="ctr">
              <a:buNone/>
            </a:pPr>
            <a:endParaRPr lang="sl-SI" b="1" dirty="0" smtClean="0"/>
          </a:p>
          <a:p>
            <a:pPr algn="ctr">
              <a:buNone/>
            </a:pPr>
            <a:r>
              <a:rPr lang="sl-SI" b="1" dirty="0" smtClean="0">
                <a:solidFill>
                  <a:schemeClr val="accent3">
                    <a:lumMod val="50000"/>
                  </a:schemeClr>
                </a:solidFill>
              </a:rPr>
              <a:t>DVIG KAKOVOSTI PEDAGOŠKEGA PROCESA</a:t>
            </a:r>
            <a:endParaRPr lang="sl-SI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Puščica dol 3"/>
          <p:cNvSpPr/>
          <p:nvPr/>
        </p:nvSpPr>
        <p:spPr>
          <a:xfrm>
            <a:off x="4427984" y="3356992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/>
          <a:lstStyle/>
          <a:p>
            <a:pPr algn="ctr">
              <a:buNone/>
            </a:pPr>
            <a:endParaRPr lang="sl-SI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FLEKSIBILNI PREDMETNIK PREDSTAVLJA KLJUČNO IZHODIŠČE OBLIKOVANJA </a:t>
            </a:r>
          </a:p>
          <a:p>
            <a:pPr algn="ctr">
              <a:buNone/>
            </a:pP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RAZVOJNEGA NAČRTA ŠOLE</a:t>
            </a:r>
          </a:p>
          <a:p>
            <a:pPr algn="ctr">
              <a:buNone/>
            </a:pPr>
            <a:endParaRPr lang="sl-SI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sl-SI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sl-SI" sz="2400" b="1" dirty="0" smtClean="0">
                <a:solidFill>
                  <a:schemeClr val="accent3">
                    <a:lumMod val="50000"/>
                  </a:schemeClr>
                </a:solidFill>
              </a:rPr>
              <a:t>PREDNOSTNE NALOGE NA PEDAGOŠKEM PODROČJU</a:t>
            </a:r>
          </a:p>
          <a:p>
            <a:pPr algn="ctr">
              <a:buNone/>
            </a:pPr>
            <a:endParaRPr lang="sl-SI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Puščica dol 3"/>
          <p:cNvSpPr/>
          <p:nvPr/>
        </p:nvSpPr>
        <p:spPr>
          <a:xfrm>
            <a:off x="4283968" y="3501008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</a:rPr>
              <a:t>KLJUČNA JE SPREMLJAVA PEDAGŠKEGA PROCESA</a:t>
            </a:r>
          </a:p>
          <a:p>
            <a:pPr algn="ctr">
              <a:buNone/>
            </a:pPr>
            <a:endParaRPr lang="sl-SI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sl-SI" sz="2000" b="1" dirty="0" smtClean="0">
                <a:solidFill>
                  <a:schemeClr val="accent3">
                    <a:lumMod val="50000"/>
                  </a:schemeClr>
                </a:solidFill>
              </a:rPr>
              <a:t>PREPOZNAVANJA MOČNIH IN ŠIBKIH PODROČIJ</a:t>
            </a:r>
          </a:p>
          <a:p>
            <a:pPr algn="ctr">
              <a:buNone/>
            </a:pPr>
            <a:r>
              <a:rPr lang="sl-SI" sz="2000" b="1" dirty="0" smtClean="0">
                <a:solidFill>
                  <a:schemeClr val="accent3">
                    <a:lumMod val="50000"/>
                  </a:schemeClr>
                </a:solidFill>
              </a:rPr>
              <a:t>STROKOVNIH DELAVCEV</a:t>
            </a:r>
          </a:p>
          <a:p>
            <a:pPr algn="ctr">
              <a:buNone/>
            </a:pPr>
            <a:endParaRPr lang="sl-SI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endParaRPr lang="sl-SI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endParaRPr lang="sl-SI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endParaRPr lang="sl-SI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sl-SI" sz="2000" b="1" smtClean="0">
                <a:solidFill>
                  <a:schemeClr val="accent3">
                    <a:lumMod val="50000"/>
                  </a:schemeClr>
                </a:solidFill>
              </a:rPr>
              <a:t>PROFESIONALNA RAST</a:t>
            </a:r>
            <a:endParaRPr lang="sl-SI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Desno ukrivljena puščica 3"/>
          <p:cNvSpPr/>
          <p:nvPr/>
        </p:nvSpPr>
        <p:spPr>
          <a:xfrm>
            <a:off x="1331640" y="3212976"/>
            <a:ext cx="1152128" cy="17202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5" name="Levo ukrivljena puščica 4"/>
          <p:cNvSpPr/>
          <p:nvPr/>
        </p:nvSpPr>
        <p:spPr>
          <a:xfrm>
            <a:off x="6876256" y="3212976"/>
            <a:ext cx="1235576" cy="179221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no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stn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stn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</TotalTime>
  <Words>103</Words>
  <Application>Microsoft Office PowerPoint</Application>
  <PresentationFormat>Diaprojekcija na zaslonu (4:3)</PresentationFormat>
  <Paragraphs>48</Paragraphs>
  <Slides>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Mestno</vt:lpstr>
      <vt:lpstr>Diapozitiv 1</vt:lpstr>
      <vt:lpstr>Diapozitiv 2</vt:lpstr>
      <vt:lpstr>Diapozitiv 3</vt:lpstr>
      <vt:lpstr>Diapozitiv 4</vt:lpstr>
      <vt:lpstr>Diapozitiv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Sodelovanje OŠ Janka Padežnika z Lions klubom Maribor beleži deveto leto.</dc:title>
  <dc:creator>Administrator7</dc:creator>
  <cp:lastModifiedBy>Sonja Filipic</cp:lastModifiedBy>
  <cp:revision>175</cp:revision>
  <dcterms:created xsi:type="dcterms:W3CDTF">2010-10-22T06:40:47Z</dcterms:created>
  <dcterms:modified xsi:type="dcterms:W3CDTF">2011-09-30T06:40:15Z</dcterms:modified>
</cp:coreProperties>
</file>