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7" r:id="rId3"/>
    <p:sldId id="314" r:id="rId4"/>
    <p:sldId id="265" r:id="rId5"/>
    <p:sldId id="261" r:id="rId6"/>
    <p:sldId id="271" r:id="rId7"/>
    <p:sldId id="270" r:id="rId8"/>
    <p:sldId id="274" r:id="rId9"/>
    <p:sldId id="276" r:id="rId10"/>
    <p:sldId id="290" r:id="rId11"/>
    <p:sldId id="279" r:id="rId12"/>
    <p:sldId id="285" r:id="rId13"/>
    <p:sldId id="317" r:id="rId14"/>
    <p:sldId id="293" r:id="rId15"/>
    <p:sldId id="288" r:id="rId16"/>
    <p:sldId id="296" r:id="rId17"/>
    <p:sldId id="324" r:id="rId18"/>
    <p:sldId id="319" r:id="rId19"/>
    <p:sldId id="322" r:id="rId20"/>
    <p:sldId id="299" r:id="rId21"/>
    <p:sldId id="301" r:id="rId22"/>
    <p:sldId id="304" r:id="rId23"/>
    <p:sldId id="306" r:id="rId24"/>
    <p:sldId id="308" r:id="rId25"/>
    <p:sldId id="275" r:id="rId26"/>
    <p:sldId id="309" r:id="rId27"/>
    <p:sldId id="294" r:id="rId28"/>
    <p:sldId id="310" r:id="rId29"/>
    <p:sldId id="286" r:id="rId30"/>
    <p:sldId id="282" r:id="rId31"/>
    <p:sldId id="325" r:id="rId32"/>
    <p:sldId id="326" r:id="rId33"/>
    <p:sldId id="315" r:id="rId34"/>
    <p:sldId id="283" r:id="rId3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veččlenik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razstavimo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produkt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5851A36A-1746-4453-BD79-81F26E0C7F1C}" type="presOf" srcId="{7E8128DF-04B1-45FC-9C3E-5C9E2CE81CE3}" destId="{F4D37F77-2DFA-4074-B486-F7C7F1B09575}" srcOrd="0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38C23757-737C-403F-8B75-E984050A8115}" type="presOf" srcId="{92ACD565-6A51-4B0C-B193-97D742461120}" destId="{D1477E9C-3C26-4C08-BFC0-D294D244132F}" srcOrd="0" destOrd="0" presId="urn:microsoft.com/office/officeart/2005/8/layout/process1"/>
    <dgm:cxn modelId="{FF767D61-B6E9-4F08-AB2C-40B8BFF2B24E}" type="presOf" srcId="{8C2FE5D6-E6F4-4C16-A5ED-9F44B8B4117A}" destId="{7C2BAB6A-F514-450E-8E0B-0CA3D9FCBC77}" srcOrd="1" destOrd="0" presId="urn:microsoft.com/office/officeart/2005/8/layout/process1"/>
    <dgm:cxn modelId="{4EB81B86-C349-4CB1-8315-2D9A9CE2657B}" type="presOf" srcId="{FA2E03D6-9922-4F21-A2AE-799582FDEE4E}" destId="{30336C69-18AB-4E95-8358-0B828F1AF94F}" srcOrd="0" destOrd="0" presId="urn:microsoft.com/office/officeart/2005/8/layout/process1"/>
    <dgm:cxn modelId="{C1F4F1A2-F5E4-4A1D-B8DB-7D72DBB4D800}" type="presOf" srcId="{8C2FE5D6-E6F4-4C16-A5ED-9F44B8B4117A}" destId="{0C5FD01E-7371-4621-96C5-93979497C490}" srcOrd="0" destOrd="0" presId="urn:microsoft.com/office/officeart/2005/8/layout/process1"/>
    <dgm:cxn modelId="{FBA4815E-94AF-42F8-A01A-12DACB52A4A3}" type="presOf" srcId="{A5D1F6F1-E949-4B63-B224-1A5A68A8E11E}" destId="{6E8D3650-B818-4A66-BB5A-854044A03D64}" srcOrd="0" destOrd="0" presId="urn:microsoft.com/office/officeart/2005/8/layout/process1"/>
    <dgm:cxn modelId="{F91C32B7-EF05-4122-8C52-DD2F0712944C}" type="presOf" srcId="{1BD97C52-A3C2-40DF-AB97-60D91EFCEB7B}" destId="{8C2EBCA6-6DD6-4CBD-B324-45A6F7536167}" srcOrd="0" destOrd="0" presId="urn:microsoft.com/office/officeart/2005/8/layout/process1"/>
    <dgm:cxn modelId="{C23BC70E-49D1-4C47-9E0D-3F08A629C0BC}" type="presOf" srcId="{FA2E03D6-9922-4F21-A2AE-799582FDEE4E}" destId="{216D4CC0-A51F-4675-ACA8-A2310B12BE05}" srcOrd="1" destOrd="0" presId="urn:microsoft.com/office/officeart/2005/8/layout/process1"/>
    <dgm:cxn modelId="{D04DCF8E-F97B-4106-85B3-D130CEF3FE1F}" type="presParOf" srcId="{D1477E9C-3C26-4C08-BFC0-D294D244132F}" destId="{F4D37F77-2DFA-4074-B486-F7C7F1B09575}" srcOrd="0" destOrd="0" presId="urn:microsoft.com/office/officeart/2005/8/layout/process1"/>
    <dgm:cxn modelId="{2616B936-B753-47EE-A550-09B8689B0988}" type="presParOf" srcId="{D1477E9C-3C26-4C08-BFC0-D294D244132F}" destId="{30336C69-18AB-4E95-8358-0B828F1AF94F}" srcOrd="1" destOrd="0" presId="urn:microsoft.com/office/officeart/2005/8/layout/process1"/>
    <dgm:cxn modelId="{ECE70C0B-46A4-46AB-97B3-D63E8DA89D26}" type="presParOf" srcId="{30336C69-18AB-4E95-8358-0B828F1AF94F}" destId="{216D4CC0-A51F-4675-ACA8-A2310B12BE05}" srcOrd="0" destOrd="0" presId="urn:microsoft.com/office/officeart/2005/8/layout/process1"/>
    <dgm:cxn modelId="{0D592C1A-03A9-47E6-80CE-E7C1A4ED7A29}" type="presParOf" srcId="{D1477E9C-3C26-4C08-BFC0-D294D244132F}" destId="{8C2EBCA6-6DD6-4CBD-B324-45A6F7536167}" srcOrd="2" destOrd="0" presId="urn:microsoft.com/office/officeart/2005/8/layout/process1"/>
    <dgm:cxn modelId="{488E1679-3AA5-4E70-AFDD-1E9751086D61}" type="presParOf" srcId="{D1477E9C-3C26-4C08-BFC0-D294D244132F}" destId="{0C5FD01E-7371-4621-96C5-93979497C490}" srcOrd="3" destOrd="0" presId="urn:microsoft.com/office/officeart/2005/8/layout/process1"/>
    <dgm:cxn modelId="{EC63DD87-E04D-4CDA-9D66-87B33E5EF2AB}" type="presParOf" srcId="{0C5FD01E-7371-4621-96C5-93979497C490}" destId="{7C2BAB6A-F514-450E-8E0B-0CA3D9FCBC77}" srcOrd="0" destOrd="0" presId="urn:microsoft.com/office/officeart/2005/8/layout/process1"/>
    <dgm:cxn modelId="{2B63A014-1CC0-4B46-8F68-D79240C8B7FC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45BE27-5824-4F5B-8F43-824996EE9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1C3C1A3-89DF-42DE-89DE-F5009DD8F662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31D1B497-B6B2-4CDF-80CF-866519A1C096}" type="parTrans" cxnId="{60BA7D38-6EFA-4C5B-811A-DDCAD36B92D7}">
      <dgm:prSet/>
      <dgm:spPr/>
      <dgm:t>
        <a:bodyPr/>
        <a:lstStyle/>
        <a:p>
          <a:endParaRPr lang="sl-SI"/>
        </a:p>
      </dgm:t>
    </dgm:pt>
    <dgm:pt modelId="{7FD761B6-9E01-4920-8CF3-82D873BAC634}" type="sibTrans" cxnId="{60BA7D38-6EFA-4C5B-811A-DDCAD36B92D7}">
      <dgm:prSet/>
      <dgm:spPr/>
      <dgm:t>
        <a:bodyPr/>
        <a:lstStyle/>
        <a:p>
          <a:endParaRPr lang="sl-SI"/>
        </a:p>
      </dgm:t>
    </dgm:pt>
    <dgm:pt modelId="{A86FFBC0-E150-44E6-A18A-B23660CE7A18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4A0EBD36-D836-4D8F-980C-2E9966E793D1}" type="parTrans" cxnId="{077307A6-1BAD-4DBD-912E-04E18AA62AAB}">
      <dgm:prSet/>
      <dgm:spPr/>
      <dgm:t>
        <a:bodyPr/>
        <a:lstStyle/>
        <a:p>
          <a:endParaRPr lang="sl-SI"/>
        </a:p>
      </dgm:t>
    </dgm:pt>
    <dgm:pt modelId="{600B4412-3B95-44F5-828C-7A24CA92A7B2}" type="sibTrans" cxnId="{077307A6-1BAD-4DBD-912E-04E18AA62AAB}">
      <dgm:prSet/>
      <dgm:spPr/>
      <dgm:t>
        <a:bodyPr/>
        <a:lstStyle/>
        <a:p>
          <a:endParaRPr lang="sl-SI"/>
        </a:p>
      </dgm:t>
    </dgm:pt>
    <dgm:pt modelId="{77E9CCC6-5D9E-47EE-A530-E3DE3760715A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1152AFA1-FD0E-407E-B4EC-53F688AB3510}" type="parTrans" cxnId="{1F982261-82EB-4025-8E18-1B0E746E26EF}">
      <dgm:prSet/>
      <dgm:spPr/>
      <dgm:t>
        <a:bodyPr/>
        <a:lstStyle/>
        <a:p>
          <a:endParaRPr lang="sl-SI"/>
        </a:p>
      </dgm:t>
    </dgm:pt>
    <dgm:pt modelId="{CF48CD3D-3AA5-48C4-8FAE-814BBD941CDA}" type="sibTrans" cxnId="{1F982261-82EB-4025-8E18-1B0E746E26EF}">
      <dgm:prSet/>
      <dgm:spPr/>
      <dgm:t>
        <a:bodyPr/>
        <a:lstStyle/>
        <a:p>
          <a:endParaRPr lang="sl-SI"/>
        </a:p>
      </dgm:t>
    </dgm:pt>
    <dgm:pt modelId="{59D9B7F1-FF2A-4EDB-8ADC-C919C464F6F7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527B443E-F678-4335-BAEF-29BFA7C94552}" type="parTrans" cxnId="{E74ED06E-52DE-4D7E-AA27-D72BAE4288D3}">
      <dgm:prSet/>
      <dgm:spPr/>
      <dgm:t>
        <a:bodyPr/>
        <a:lstStyle/>
        <a:p>
          <a:endParaRPr lang="sl-SI"/>
        </a:p>
      </dgm:t>
    </dgm:pt>
    <dgm:pt modelId="{5E679FF6-D50C-4C6B-AF39-62C12F184D40}" type="sibTrans" cxnId="{E74ED06E-52DE-4D7E-AA27-D72BAE4288D3}">
      <dgm:prSet/>
      <dgm:spPr/>
      <dgm:t>
        <a:bodyPr/>
        <a:lstStyle/>
        <a:p>
          <a:endParaRPr lang="sl-SI"/>
        </a:p>
      </dgm:t>
    </dgm:pt>
    <dgm:pt modelId="{F767B83C-CA82-4497-8EA3-E6C65188E497}" type="pres">
      <dgm:prSet presAssocID="{C045BE27-5824-4F5B-8F43-824996EE9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80AA2B9-F8BF-4183-94F7-FBE0D571C99B}" type="pres">
      <dgm:prSet presAssocID="{41C3C1A3-89DF-42DE-89DE-F5009DD8F662}" presName="composite" presStyleCnt="0"/>
      <dgm:spPr/>
    </dgm:pt>
    <dgm:pt modelId="{86B5253F-C7E0-4B71-BF6C-D04070D49842}" type="pres">
      <dgm:prSet presAssocID="{41C3C1A3-89DF-42DE-89DE-F5009DD8F662}" presName="parTx" presStyleLbl="alignNode1" presStyleIdx="0" presStyleCnt="4" custLinFactY="-300000" custLinFactNeighborX="-166" custLinFactNeighborY="-347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CDD51C-98DA-4950-98A5-1201B0DC54D2}" type="pres">
      <dgm:prSet presAssocID="{41C3C1A3-89DF-42DE-89DE-F5009DD8F66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F88B99-B594-4007-8602-CFE785D7E717}" type="pres">
      <dgm:prSet presAssocID="{7FD761B6-9E01-4920-8CF3-82D873BAC634}" presName="space" presStyleCnt="0"/>
      <dgm:spPr/>
    </dgm:pt>
    <dgm:pt modelId="{E27AF4C3-C288-41D1-AED2-2CFF3D10A2D4}" type="pres">
      <dgm:prSet presAssocID="{A86FFBC0-E150-44E6-A18A-B23660CE7A18}" presName="composite" presStyleCnt="0"/>
      <dgm:spPr/>
    </dgm:pt>
    <dgm:pt modelId="{0677BA5B-94D4-4EBA-8F88-5C836F6E3FA5}" type="pres">
      <dgm:prSet presAssocID="{A86FFBC0-E150-44E6-A18A-B23660CE7A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2A5907-2326-43A0-A147-00391E9382ED}" type="pres">
      <dgm:prSet presAssocID="{A86FFBC0-E150-44E6-A18A-B23660CE7A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F621F3-F0D3-4068-8482-9E0068366CAF}" type="pres">
      <dgm:prSet presAssocID="{600B4412-3B95-44F5-828C-7A24CA92A7B2}" presName="space" presStyleCnt="0"/>
      <dgm:spPr/>
    </dgm:pt>
    <dgm:pt modelId="{2A516DBE-3D01-4FE5-ADE0-2AC5FC786E9A}" type="pres">
      <dgm:prSet presAssocID="{77E9CCC6-5D9E-47EE-A530-E3DE3760715A}" presName="composite" presStyleCnt="0"/>
      <dgm:spPr/>
    </dgm:pt>
    <dgm:pt modelId="{5F0DE160-FC2B-443C-BF67-F87923B1533C}" type="pres">
      <dgm:prSet presAssocID="{77E9CCC6-5D9E-47EE-A530-E3DE376071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67CD90-0A1C-466C-9859-4A3FA50118C5}" type="pres">
      <dgm:prSet presAssocID="{77E9CCC6-5D9E-47EE-A530-E3DE376071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691C43-977A-4665-B1AA-EF325CA7E0B8}" type="pres">
      <dgm:prSet presAssocID="{CF48CD3D-3AA5-48C4-8FAE-814BBD941CDA}" presName="space" presStyleCnt="0"/>
      <dgm:spPr/>
    </dgm:pt>
    <dgm:pt modelId="{A79B79B1-8D96-48DB-97FC-3A3C109B634A}" type="pres">
      <dgm:prSet presAssocID="{59D9B7F1-FF2A-4EDB-8ADC-C919C464F6F7}" presName="composite" presStyleCnt="0"/>
      <dgm:spPr/>
    </dgm:pt>
    <dgm:pt modelId="{DA963A1D-9422-4061-8006-082191B83148}" type="pres">
      <dgm:prSet presAssocID="{59D9B7F1-FF2A-4EDB-8ADC-C919C464F6F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775FC5-7112-41B6-9003-20A6F3EDA207}" type="pres">
      <dgm:prSet presAssocID="{59D9B7F1-FF2A-4EDB-8ADC-C919C464F6F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5AC2E38-BF03-42BE-8112-12467069638F}" type="presOf" srcId="{41C3C1A3-89DF-42DE-89DE-F5009DD8F662}" destId="{86B5253F-C7E0-4B71-BF6C-D04070D49842}" srcOrd="0" destOrd="0" presId="urn:microsoft.com/office/officeart/2005/8/layout/hList1"/>
    <dgm:cxn modelId="{BE3BCCE2-90E9-4B48-805E-A424DD9203C3}" type="presOf" srcId="{77E9CCC6-5D9E-47EE-A530-E3DE3760715A}" destId="{5F0DE160-FC2B-443C-BF67-F87923B1533C}" srcOrd="0" destOrd="0" presId="urn:microsoft.com/office/officeart/2005/8/layout/hList1"/>
    <dgm:cxn modelId="{077307A6-1BAD-4DBD-912E-04E18AA62AAB}" srcId="{C045BE27-5824-4F5B-8F43-824996EE91DE}" destId="{A86FFBC0-E150-44E6-A18A-B23660CE7A18}" srcOrd="1" destOrd="0" parTransId="{4A0EBD36-D836-4D8F-980C-2E9966E793D1}" sibTransId="{600B4412-3B95-44F5-828C-7A24CA92A7B2}"/>
    <dgm:cxn modelId="{E74ED06E-52DE-4D7E-AA27-D72BAE4288D3}" srcId="{C045BE27-5824-4F5B-8F43-824996EE91DE}" destId="{59D9B7F1-FF2A-4EDB-8ADC-C919C464F6F7}" srcOrd="3" destOrd="0" parTransId="{527B443E-F678-4335-BAEF-29BFA7C94552}" sibTransId="{5E679FF6-D50C-4C6B-AF39-62C12F184D40}"/>
    <dgm:cxn modelId="{60BA7D38-6EFA-4C5B-811A-DDCAD36B92D7}" srcId="{C045BE27-5824-4F5B-8F43-824996EE91DE}" destId="{41C3C1A3-89DF-42DE-89DE-F5009DD8F662}" srcOrd="0" destOrd="0" parTransId="{31D1B497-B6B2-4CDF-80CF-866519A1C096}" sibTransId="{7FD761B6-9E01-4920-8CF3-82D873BAC634}"/>
    <dgm:cxn modelId="{2670EE23-A3B8-4494-9767-83BB0CA676F6}" type="presOf" srcId="{59D9B7F1-FF2A-4EDB-8ADC-C919C464F6F7}" destId="{DA963A1D-9422-4061-8006-082191B83148}" srcOrd="0" destOrd="0" presId="urn:microsoft.com/office/officeart/2005/8/layout/hList1"/>
    <dgm:cxn modelId="{B0E28598-B921-499A-907B-44B785591758}" type="presOf" srcId="{C045BE27-5824-4F5B-8F43-824996EE91DE}" destId="{F767B83C-CA82-4497-8EA3-E6C65188E497}" srcOrd="0" destOrd="0" presId="urn:microsoft.com/office/officeart/2005/8/layout/hList1"/>
    <dgm:cxn modelId="{A7DDA647-D56F-4A9C-A276-F951D50DB9E4}" type="presOf" srcId="{A86FFBC0-E150-44E6-A18A-B23660CE7A18}" destId="{0677BA5B-94D4-4EBA-8F88-5C836F6E3FA5}" srcOrd="0" destOrd="0" presId="urn:microsoft.com/office/officeart/2005/8/layout/hList1"/>
    <dgm:cxn modelId="{1F982261-82EB-4025-8E18-1B0E746E26EF}" srcId="{C045BE27-5824-4F5B-8F43-824996EE91DE}" destId="{77E9CCC6-5D9E-47EE-A530-E3DE3760715A}" srcOrd="2" destOrd="0" parTransId="{1152AFA1-FD0E-407E-B4EC-53F688AB3510}" sibTransId="{CF48CD3D-3AA5-48C4-8FAE-814BBD941CDA}"/>
    <dgm:cxn modelId="{50E34B34-6BE8-4C55-8541-815CD3CD9601}" type="presParOf" srcId="{F767B83C-CA82-4497-8EA3-E6C65188E497}" destId="{180AA2B9-F8BF-4183-94F7-FBE0D571C99B}" srcOrd="0" destOrd="0" presId="urn:microsoft.com/office/officeart/2005/8/layout/hList1"/>
    <dgm:cxn modelId="{65067D24-EFB8-46D1-9937-8335B426D04E}" type="presParOf" srcId="{180AA2B9-F8BF-4183-94F7-FBE0D571C99B}" destId="{86B5253F-C7E0-4B71-BF6C-D04070D49842}" srcOrd="0" destOrd="0" presId="urn:microsoft.com/office/officeart/2005/8/layout/hList1"/>
    <dgm:cxn modelId="{0A552FFA-C33E-46E6-BB90-11D2AD462EFD}" type="presParOf" srcId="{180AA2B9-F8BF-4183-94F7-FBE0D571C99B}" destId="{B4CDD51C-98DA-4950-98A5-1201B0DC54D2}" srcOrd="1" destOrd="0" presId="urn:microsoft.com/office/officeart/2005/8/layout/hList1"/>
    <dgm:cxn modelId="{F58F6EB5-3862-4659-BF2C-71802D19E4BF}" type="presParOf" srcId="{F767B83C-CA82-4497-8EA3-E6C65188E497}" destId="{5BF88B99-B594-4007-8602-CFE785D7E717}" srcOrd="1" destOrd="0" presId="urn:microsoft.com/office/officeart/2005/8/layout/hList1"/>
    <dgm:cxn modelId="{CCC9542A-6BAE-4CF1-9EC0-ED1E333B4A55}" type="presParOf" srcId="{F767B83C-CA82-4497-8EA3-E6C65188E497}" destId="{E27AF4C3-C288-41D1-AED2-2CFF3D10A2D4}" srcOrd="2" destOrd="0" presId="urn:microsoft.com/office/officeart/2005/8/layout/hList1"/>
    <dgm:cxn modelId="{CBA0EA23-C709-40B3-84DC-F4ADE13CF0CE}" type="presParOf" srcId="{E27AF4C3-C288-41D1-AED2-2CFF3D10A2D4}" destId="{0677BA5B-94D4-4EBA-8F88-5C836F6E3FA5}" srcOrd="0" destOrd="0" presId="urn:microsoft.com/office/officeart/2005/8/layout/hList1"/>
    <dgm:cxn modelId="{24947C7D-451D-4E9B-BAB2-1ADAA6402B41}" type="presParOf" srcId="{E27AF4C3-C288-41D1-AED2-2CFF3D10A2D4}" destId="{402A5907-2326-43A0-A147-00391E9382ED}" srcOrd="1" destOrd="0" presId="urn:microsoft.com/office/officeart/2005/8/layout/hList1"/>
    <dgm:cxn modelId="{59EF3CA8-98DF-48D7-ACCF-06ACA5EA3A82}" type="presParOf" srcId="{F767B83C-CA82-4497-8EA3-E6C65188E497}" destId="{58F621F3-F0D3-4068-8482-9E0068366CAF}" srcOrd="3" destOrd="0" presId="urn:microsoft.com/office/officeart/2005/8/layout/hList1"/>
    <dgm:cxn modelId="{CF250BB5-9807-4BEE-9E7B-8E0D14ADA16D}" type="presParOf" srcId="{F767B83C-CA82-4497-8EA3-E6C65188E497}" destId="{2A516DBE-3D01-4FE5-ADE0-2AC5FC786E9A}" srcOrd="4" destOrd="0" presId="urn:microsoft.com/office/officeart/2005/8/layout/hList1"/>
    <dgm:cxn modelId="{C115BF68-A938-494C-9BA6-E91773985D1C}" type="presParOf" srcId="{2A516DBE-3D01-4FE5-ADE0-2AC5FC786E9A}" destId="{5F0DE160-FC2B-443C-BF67-F87923B1533C}" srcOrd="0" destOrd="0" presId="urn:microsoft.com/office/officeart/2005/8/layout/hList1"/>
    <dgm:cxn modelId="{F4376497-C789-484D-A91D-85B1E21955A5}" type="presParOf" srcId="{2A516DBE-3D01-4FE5-ADE0-2AC5FC786E9A}" destId="{B067CD90-0A1C-466C-9859-4A3FA50118C5}" srcOrd="1" destOrd="0" presId="urn:microsoft.com/office/officeart/2005/8/layout/hList1"/>
    <dgm:cxn modelId="{6A2F0A76-BDAB-4171-8035-5F2330BB2144}" type="presParOf" srcId="{F767B83C-CA82-4497-8EA3-E6C65188E497}" destId="{73691C43-977A-4665-B1AA-EF325CA7E0B8}" srcOrd="5" destOrd="0" presId="urn:microsoft.com/office/officeart/2005/8/layout/hList1"/>
    <dgm:cxn modelId="{DBC74677-1FCD-4D26-99AA-4285DCAD1DC6}" type="presParOf" srcId="{F767B83C-CA82-4497-8EA3-E6C65188E497}" destId="{A79B79B1-8D96-48DB-97FC-3A3C109B634A}" srcOrd="6" destOrd="0" presId="urn:microsoft.com/office/officeart/2005/8/layout/hList1"/>
    <dgm:cxn modelId="{1D7225BA-A7D0-4293-8E52-56C9C042F779}" type="presParOf" srcId="{A79B79B1-8D96-48DB-97FC-3A3C109B634A}" destId="{DA963A1D-9422-4061-8006-082191B83148}" srcOrd="0" destOrd="0" presId="urn:microsoft.com/office/officeart/2005/8/layout/hList1"/>
    <dgm:cxn modelId="{CC639F4B-77FF-46AB-9F42-AF2C596A1C29}" type="presParOf" srcId="{A79B79B1-8D96-48DB-97FC-3A3C109B634A}" destId="{0F775FC5-7112-41B6-9003-20A6F3EDA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45BE27-5824-4F5B-8F43-824996EE9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1C3C1A3-89DF-42DE-89DE-F5009DD8F662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31D1B497-B6B2-4CDF-80CF-866519A1C096}" type="parTrans" cxnId="{60BA7D38-6EFA-4C5B-811A-DDCAD36B92D7}">
      <dgm:prSet/>
      <dgm:spPr/>
      <dgm:t>
        <a:bodyPr/>
        <a:lstStyle/>
        <a:p>
          <a:endParaRPr lang="sl-SI"/>
        </a:p>
      </dgm:t>
    </dgm:pt>
    <dgm:pt modelId="{7FD761B6-9E01-4920-8CF3-82D873BAC634}" type="sibTrans" cxnId="{60BA7D38-6EFA-4C5B-811A-DDCAD36B92D7}">
      <dgm:prSet/>
      <dgm:spPr/>
      <dgm:t>
        <a:bodyPr/>
        <a:lstStyle/>
        <a:p>
          <a:endParaRPr lang="sl-SI"/>
        </a:p>
      </dgm:t>
    </dgm:pt>
    <dgm:pt modelId="{A86FFBC0-E150-44E6-A18A-B23660CE7A18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4A0EBD36-D836-4D8F-980C-2E9966E793D1}" type="parTrans" cxnId="{077307A6-1BAD-4DBD-912E-04E18AA62AAB}">
      <dgm:prSet/>
      <dgm:spPr/>
      <dgm:t>
        <a:bodyPr/>
        <a:lstStyle/>
        <a:p>
          <a:endParaRPr lang="sl-SI"/>
        </a:p>
      </dgm:t>
    </dgm:pt>
    <dgm:pt modelId="{600B4412-3B95-44F5-828C-7A24CA92A7B2}" type="sibTrans" cxnId="{077307A6-1BAD-4DBD-912E-04E18AA62AAB}">
      <dgm:prSet/>
      <dgm:spPr/>
      <dgm:t>
        <a:bodyPr/>
        <a:lstStyle/>
        <a:p>
          <a:endParaRPr lang="sl-SI"/>
        </a:p>
      </dgm:t>
    </dgm:pt>
    <dgm:pt modelId="{77E9CCC6-5D9E-47EE-A530-E3DE3760715A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1152AFA1-FD0E-407E-B4EC-53F688AB3510}" type="parTrans" cxnId="{1F982261-82EB-4025-8E18-1B0E746E26EF}">
      <dgm:prSet/>
      <dgm:spPr/>
      <dgm:t>
        <a:bodyPr/>
        <a:lstStyle/>
        <a:p>
          <a:endParaRPr lang="sl-SI"/>
        </a:p>
      </dgm:t>
    </dgm:pt>
    <dgm:pt modelId="{CF48CD3D-3AA5-48C4-8FAE-814BBD941CDA}" type="sibTrans" cxnId="{1F982261-82EB-4025-8E18-1B0E746E26EF}">
      <dgm:prSet/>
      <dgm:spPr/>
      <dgm:t>
        <a:bodyPr/>
        <a:lstStyle/>
        <a:p>
          <a:endParaRPr lang="sl-SI"/>
        </a:p>
      </dgm:t>
    </dgm:pt>
    <dgm:pt modelId="{59D9B7F1-FF2A-4EDB-8ADC-C919C464F6F7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527B443E-F678-4335-BAEF-29BFA7C94552}" type="parTrans" cxnId="{E74ED06E-52DE-4D7E-AA27-D72BAE4288D3}">
      <dgm:prSet/>
      <dgm:spPr/>
      <dgm:t>
        <a:bodyPr/>
        <a:lstStyle/>
        <a:p>
          <a:endParaRPr lang="sl-SI"/>
        </a:p>
      </dgm:t>
    </dgm:pt>
    <dgm:pt modelId="{5E679FF6-D50C-4C6B-AF39-62C12F184D40}" type="sibTrans" cxnId="{E74ED06E-52DE-4D7E-AA27-D72BAE4288D3}">
      <dgm:prSet/>
      <dgm:spPr/>
      <dgm:t>
        <a:bodyPr/>
        <a:lstStyle/>
        <a:p>
          <a:endParaRPr lang="sl-SI"/>
        </a:p>
      </dgm:t>
    </dgm:pt>
    <dgm:pt modelId="{F767B83C-CA82-4497-8EA3-E6C65188E497}" type="pres">
      <dgm:prSet presAssocID="{C045BE27-5824-4F5B-8F43-824996EE9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80AA2B9-F8BF-4183-94F7-FBE0D571C99B}" type="pres">
      <dgm:prSet presAssocID="{41C3C1A3-89DF-42DE-89DE-F5009DD8F662}" presName="composite" presStyleCnt="0"/>
      <dgm:spPr/>
    </dgm:pt>
    <dgm:pt modelId="{86B5253F-C7E0-4B71-BF6C-D04070D49842}" type="pres">
      <dgm:prSet presAssocID="{41C3C1A3-89DF-42DE-89DE-F5009DD8F66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CDD51C-98DA-4950-98A5-1201B0DC54D2}" type="pres">
      <dgm:prSet presAssocID="{41C3C1A3-89DF-42DE-89DE-F5009DD8F66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F88B99-B594-4007-8602-CFE785D7E717}" type="pres">
      <dgm:prSet presAssocID="{7FD761B6-9E01-4920-8CF3-82D873BAC634}" presName="space" presStyleCnt="0"/>
      <dgm:spPr/>
    </dgm:pt>
    <dgm:pt modelId="{E27AF4C3-C288-41D1-AED2-2CFF3D10A2D4}" type="pres">
      <dgm:prSet presAssocID="{A86FFBC0-E150-44E6-A18A-B23660CE7A18}" presName="composite" presStyleCnt="0"/>
      <dgm:spPr/>
    </dgm:pt>
    <dgm:pt modelId="{0677BA5B-94D4-4EBA-8F88-5C836F6E3FA5}" type="pres">
      <dgm:prSet presAssocID="{A86FFBC0-E150-44E6-A18A-B23660CE7A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2A5907-2326-43A0-A147-00391E9382ED}" type="pres">
      <dgm:prSet presAssocID="{A86FFBC0-E150-44E6-A18A-B23660CE7A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F621F3-F0D3-4068-8482-9E0068366CAF}" type="pres">
      <dgm:prSet presAssocID="{600B4412-3B95-44F5-828C-7A24CA92A7B2}" presName="space" presStyleCnt="0"/>
      <dgm:spPr/>
    </dgm:pt>
    <dgm:pt modelId="{2A516DBE-3D01-4FE5-ADE0-2AC5FC786E9A}" type="pres">
      <dgm:prSet presAssocID="{77E9CCC6-5D9E-47EE-A530-E3DE3760715A}" presName="composite" presStyleCnt="0"/>
      <dgm:spPr/>
    </dgm:pt>
    <dgm:pt modelId="{5F0DE160-FC2B-443C-BF67-F87923B1533C}" type="pres">
      <dgm:prSet presAssocID="{77E9CCC6-5D9E-47EE-A530-E3DE376071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67CD90-0A1C-466C-9859-4A3FA50118C5}" type="pres">
      <dgm:prSet presAssocID="{77E9CCC6-5D9E-47EE-A530-E3DE376071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691C43-977A-4665-B1AA-EF325CA7E0B8}" type="pres">
      <dgm:prSet presAssocID="{CF48CD3D-3AA5-48C4-8FAE-814BBD941CDA}" presName="space" presStyleCnt="0"/>
      <dgm:spPr/>
    </dgm:pt>
    <dgm:pt modelId="{A79B79B1-8D96-48DB-97FC-3A3C109B634A}" type="pres">
      <dgm:prSet presAssocID="{59D9B7F1-FF2A-4EDB-8ADC-C919C464F6F7}" presName="composite" presStyleCnt="0"/>
      <dgm:spPr/>
    </dgm:pt>
    <dgm:pt modelId="{DA963A1D-9422-4061-8006-082191B83148}" type="pres">
      <dgm:prSet presAssocID="{59D9B7F1-FF2A-4EDB-8ADC-C919C464F6F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775FC5-7112-41B6-9003-20A6F3EDA207}" type="pres">
      <dgm:prSet presAssocID="{59D9B7F1-FF2A-4EDB-8ADC-C919C464F6F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F982261-82EB-4025-8E18-1B0E746E26EF}" srcId="{C045BE27-5824-4F5B-8F43-824996EE91DE}" destId="{77E9CCC6-5D9E-47EE-A530-E3DE3760715A}" srcOrd="2" destOrd="0" parTransId="{1152AFA1-FD0E-407E-B4EC-53F688AB3510}" sibTransId="{CF48CD3D-3AA5-48C4-8FAE-814BBD941CDA}"/>
    <dgm:cxn modelId="{E74ED06E-52DE-4D7E-AA27-D72BAE4288D3}" srcId="{C045BE27-5824-4F5B-8F43-824996EE91DE}" destId="{59D9B7F1-FF2A-4EDB-8ADC-C919C464F6F7}" srcOrd="3" destOrd="0" parTransId="{527B443E-F678-4335-BAEF-29BFA7C94552}" sibTransId="{5E679FF6-D50C-4C6B-AF39-62C12F184D40}"/>
    <dgm:cxn modelId="{20E49808-CBED-4B8A-B1A3-BC0E4F69998B}" type="presOf" srcId="{41C3C1A3-89DF-42DE-89DE-F5009DD8F662}" destId="{86B5253F-C7E0-4B71-BF6C-D04070D49842}" srcOrd="0" destOrd="0" presId="urn:microsoft.com/office/officeart/2005/8/layout/hList1"/>
    <dgm:cxn modelId="{8D12E7CB-0D3F-43CD-8EF9-610A337A4185}" type="presOf" srcId="{77E9CCC6-5D9E-47EE-A530-E3DE3760715A}" destId="{5F0DE160-FC2B-443C-BF67-F87923B1533C}" srcOrd="0" destOrd="0" presId="urn:microsoft.com/office/officeart/2005/8/layout/hList1"/>
    <dgm:cxn modelId="{2C674868-36A5-4D36-AB91-27E735AA287A}" type="presOf" srcId="{59D9B7F1-FF2A-4EDB-8ADC-C919C464F6F7}" destId="{DA963A1D-9422-4061-8006-082191B83148}" srcOrd="0" destOrd="0" presId="urn:microsoft.com/office/officeart/2005/8/layout/hList1"/>
    <dgm:cxn modelId="{1E14E8AB-C48F-41A9-9574-B2D8AE177E32}" type="presOf" srcId="{A86FFBC0-E150-44E6-A18A-B23660CE7A18}" destId="{0677BA5B-94D4-4EBA-8F88-5C836F6E3FA5}" srcOrd="0" destOrd="0" presId="urn:microsoft.com/office/officeart/2005/8/layout/hList1"/>
    <dgm:cxn modelId="{87C6E855-D959-40FB-996C-F9DFD49DA195}" type="presOf" srcId="{C045BE27-5824-4F5B-8F43-824996EE91DE}" destId="{F767B83C-CA82-4497-8EA3-E6C65188E497}" srcOrd="0" destOrd="0" presId="urn:microsoft.com/office/officeart/2005/8/layout/hList1"/>
    <dgm:cxn modelId="{077307A6-1BAD-4DBD-912E-04E18AA62AAB}" srcId="{C045BE27-5824-4F5B-8F43-824996EE91DE}" destId="{A86FFBC0-E150-44E6-A18A-B23660CE7A18}" srcOrd="1" destOrd="0" parTransId="{4A0EBD36-D836-4D8F-980C-2E9966E793D1}" sibTransId="{600B4412-3B95-44F5-828C-7A24CA92A7B2}"/>
    <dgm:cxn modelId="{60BA7D38-6EFA-4C5B-811A-DDCAD36B92D7}" srcId="{C045BE27-5824-4F5B-8F43-824996EE91DE}" destId="{41C3C1A3-89DF-42DE-89DE-F5009DD8F662}" srcOrd="0" destOrd="0" parTransId="{31D1B497-B6B2-4CDF-80CF-866519A1C096}" sibTransId="{7FD761B6-9E01-4920-8CF3-82D873BAC634}"/>
    <dgm:cxn modelId="{48DD4E27-4E12-4E83-98D3-879B3B0DBEB0}" type="presParOf" srcId="{F767B83C-CA82-4497-8EA3-E6C65188E497}" destId="{180AA2B9-F8BF-4183-94F7-FBE0D571C99B}" srcOrd="0" destOrd="0" presId="urn:microsoft.com/office/officeart/2005/8/layout/hList1"/>
    <dgm:cxn modelId="{B93997C9-B11C-46E4-83A7-F578E0B08CA9}" type="presParOf" srcId="{180AA2B9-F8BF-4183-94F7-FBE0D571C99B}" destId="{86B5253F-C7E0-4B71-BF6C-D04070D49842}" srcOrd="0" destOrd="0" presId="urn:microsoft.com/office/officeart/2005/8/layout/hList1"/>
    <dgm:cxn modelId="{25E53FA0-2359-4630-8A3C-2F0E4E629D26}" type="presParOf" srcId="{180AA2B9-F8BF-4183-94F7-FBE0D571C99B}" destId="{B4CDD51C-98DA-4950-98A5-1201B0DC54D2}" srcOrd="1" destOrd="0" presId="urn:microsoft.com/office/officeart/2005/8/layout/hList1"/>
    <dgm:cxn modelId="{DED3E7F3-DE2B-4269-8B6D-F264E1C74797}" type="presParOf" srcId="{F767B83C-CA82-4497-8EA3-E6C65188E497}" destId="{5BF88B99-B594-4007-8602-CFE785D7E717}" srcOrd="1" destOrd="0" presId="urn:microsoft.com/office/officeart/2005/8/layout/hList1"/>
    <dgm:cxn modelId="{33C9F89D-DEE6-4BB5-8921-4093771B32B6}" type="presParOf" srcId="{F767B83C-CA82-4497-8EA3-E6C65188E497}" destId="{E27AF4C3-C288-41D1-AED2-2CFF3D10A2D4}" srcOrd="2" destOrd="0" presId="urn:microsoft.com/office/officeart/2005/8/layout/hList1"/>
    <dgm:cxn modelId="{C81D5955-B19B-4170-8723-94F7C1EC9B31}" type="presParOf" srcId="{E27AF4C3-C288-41D1-AED2-2CFF3D10A2D4}" destId="{0677BA5B-94D4-4EBA-8F88-5C836F6E3FA5}" srcOrd="0" destOrd="0" presId="urn:microsoft.com/office/officeart/2005/8/layout/hList1"/>
    <dgm:cxn modelId="{3C122981-0163-4288-8B6C-4F59003C6C2E}" type="presParOf" srcId="{E27AF4C3-C288-41D1-AED2-2CFF3D10A2D4}" destId="{402A5907-2326-43A0-A147-00391E9382ED}" srcOrd="1" destOrd="0" presId="urn:microsoft.com/office/officeart/2005/8/layout/hList1"/>
    <dgm:cxn modelId="{A711D135-B0CD-4C63-9E37-587B710EDB10}" type="presParOf" srcId="{F767B83C-CA82-4497-8EA3-E6C65188E497}" destId="{58F621F3-F0D3-4068-8482-9E0068366CAF}" srcOrd="3" destOrd="0" presId="urn:microsoft.com/office/officeart/2005/8/layout/hList1"/>
    <dgm:cxn modelId="{F5BA8728-8478-417B-9B8A-938E98DA1EC3}" type="presParOf" srcId="{F767B83C-CA82-4497-8EA3-E6C65188E497}" destId="{2A516DBE-3D01-4FE5-ADE0-2AC5FC786E9A}" srcOrd="4" destOrd="0" presId="urn:microsoft.com/office/officeart/2005/8/layout/hList1"/>
    <dgm:cxn modelId="{4BC150F2-8BD5-4263-AF96-E3FF5710DBF2}" type="presParOf" srcId="{2A516DBE-3D01-4FE5-ADE0-2AC5FC786E9A}" destId="{5F0DE160-FC2B-443C-BF67-F87923B1533C}" srcOrd="0" destOrd="0" presId="urn:microsoft.com/office/officeart/2005/8/layout/hList1"/>
    <dgm:cxn modelId="{ED8B01A0-1B05-47FD-9D6A-878A06CDA762}" type="presParOf" srcId="{2A516DBE-3D01-4FE5-ADE0-2AC5FC786E9A}" destId="{B067CD90-0A1C-466C-9859-4A3FA50118C5}" srcOrd="1" destOrd="0" presId="urn:microsoft.com/office/officeart/2005/8/layout/hList1"/>
    <dgm:cxn modelId="{6A8F2893-3A89-47EB-948C-142DE8589038}" type="presParOf" srcId="{F767B83C-CA82-4497-8EA3-E6C65188E497}" destId="{73691C43-977A-4665-B1AA-EF325CA7E0B8}" srcOrd="5" destOrd="0" presId="urn:microsoft.com/office/officeart/2005/8/layout/hList1"/>
    <dgm:cxn modelId="{F3F03B7D-D35F-4FDE-A1B1-95ABF62C826B}" type="presParOf" srcId="{F767B83C-CA82-4497-8EA3-E6C65188E497}" destId="{A79B79B1-8D96-48DB-97FC-3A3C109B634A}" srcOrd="6" destOrd="0" presId="urn:microsoft.com/office/officeart/2005/8/layout/hList1"/>
    <dgm:cxn modelId="{691BAE83-E76E-47C2-A40D-9B7540ADD711}" type="presParOf" srcId="{A79B79B1-8D96-48DB-97FC-3A3C109B634A}" destId="{DA963A1D-9422-4061-8006-082191B83148}" srcOrd="0" destOrd="0" presId="urn:microsoft.com/office/officeart/2005/8/layout/hList1"/>
    <dgm:cxn modelId="{E687F29C-8F5B-4C27-95E1-BE209CAF373E}" type="presParOf" srcId="{A79B79B1-8D96-48DB-97FC-3A3C109B634A}" destId="{0F775FC5-7112-41B6-9003-20A6F3EDA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45BE27-5824-4F5B-8F43-824996EE9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1C3C1A3-89DF-42DE-89DE-F5009DD8F662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31D1B497-B6B2-4CDF-80CF-866519A1C096}" type="parTrans" cxnId="{60BA7D38-6EFA-4C5B-811A-DDCAD36B92D7}">
      <dgm:prSet/>
      <dgm:spPr/>
      <dgm:t>
        <a:bodyPr/>
        <a:lstStyle/>
        <a:p>
          <a:endParaRPr lang="sl-SI"/>
        </a:p>
      </dgm:t>
    </dgm:pt>
    <dgm:pt modelId="{7FD761B6-9E01-4920-8CF3-82D873BAC634}" type="sibTrans" cxnId="{60BA7D38-6EFA-4C5B-811A-DDCAD36B92D7}">
      <dgm:prSet/>
      <dgm:spPr/>
      <dgm:t>
        <a:bodyPr/>
        <a:lstStyle/>
        <a:p>
          <a:endParaRPr lang="sl-SI"/>
        </a:p>
      </dgm:t>
    </dgm:pt>
    <dgm:pt modelId="{A86FFBC0-E150-44E6-A18A-B23660CE7A18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4A0EBD36-D836-4D8F-980C-2E9966E793D1}" type="parTrans" cxnId="{077307A6-1BAD-4DBD-912E-04E18AA62AAB}">
      <dgm:prSet/>
      <dgm:spPr/>
      <dgm:t>
        <a:bodyPr/>
        <a:lstStyle/>
        <a:p>
          <a:endParaRPr lang="sl-SI"/>
        </a:p>
      </dgm:t>
    </dgm:pt>
    <dgm:pt modelId="{600B4412-3B95-44F5-828C-7A24CA92A7B2}" type="sibTrans" cxnId="{077307A6-1BAD-4DBD-912E-04E18AA62AAB}">
      <dgm:prSet/>
      <dgm:spPr/>
      <dgm:t>
        <a:bodyPr/>
        <a:lstStyle/>
        <a:p>
          <a:endParaRPr lang="sl-SI"/>
        </a:p>
      </dgm:t>
    </dgm:pt>
    <dgm:pt modelId="{77E9CCC6-5D9E-47EE-A530-E3DE3760715A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1152AFA1-FD0E-407E-B4EC-53F688AB3510}" type="parTrans" cxnId="{1F982261-82EB-4025-8E18-1B0E746E26EF}">
      <dgm:prSet/>
      <dgm:spPr/>
      <dgm:t>
        <a:bodyPr/>
        <a:lstStyle/>
        <a:p>
          <a:endParaRPr lang="sl-SI"/>
        </a:p>
      </dgm:t>
    </dgm:pt>
    <dgm:pt modelId="{CF48CD3D-3AA5-48C4-8FAE-814BBD941CDA}" type="sibTrans" cxnId="{1F982261-82EB-4025-8E18-1B0E746E26EF}">
      <dgm:prSet/>
      <dgm:spPr/>
      <dgm:t>
        <a:bodyPr/>
        <a:lstStyle/>
        <a:p>
          <a:endParaRPr lang="sl-SI"/>
        </a:p>
      </dgm:t>
    </dgm:pt>
    <dgm:pt modelId="{59D9B7F1-FF2A-4EDB-8ADC-C919C464F6F7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5E679FF6-D50C-4C6B-AF39-62C12F184D40}" type="sibTrans" cxnId="{E74ED06E-52DE-4D7E-AA27-D72BAE4288D3}">
      <dgm:prSet/>
      <dgm:spPr/>
      <dgm:t>
        <a:bodyPr/>
        <a:lstStyle/>
        <a:p>
          <a:endParaRPr lang="sl-SI"/>
        </a:p>
      </dgm:t>
    </dgm:pt>
    <dgm:pt modelId="{527B443E-F678-4335-BAEF-29BFA7C94552}" type="parTrans" cxnId="{E74ED06E-52DE-4D7E-AA27-D72BAE4288D3}">
      <dgm:prSet/>
      <dgm:spPr/>
      <dgm:t>
        <a:bodyPr/>
        <a:lstStyle/>
        <a:p>
          <a:endParaRPr lang="sl-SI"/>
        </a:p>
      </dgm:t>
    </dgm:pt>
    <dgm:pt modelId="{F767B83C-CA82-4497-8EA3-E6C65188E497}" type="pres">
      <dgm:prSet presAssocID="{C045BE27-5824-4F5B-8F43-824996EE9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80AA2B9-F8BF-4183-94F7-FBE0D571C99B}" type="pres">
      <dgm:prSet presAssocID="{41C3C1A3-89DF-42DE-89DE-F5009DD8F662}" presName="composite" presStyleCnt="0"/>
      <dgm:spPr/>
    </dgm:pt>
    <dgm:pt modelId="{86B5253F-C7E0-4B71-BF6C-D04070D49842}" type="pres">
      <dgm:prSet presAssocID="{41C3C1A3-89DF-42DE-89DE-F5009DD8F66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CDD51C-98DA-4950-98A5-1201B0DC54D2}" type="pres">
      <dgm:prSet presAssocID="{41C3C1A3-89DF-42DE-89DE-F5009DD8F66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F88B99-B594-4007-8602-CFE785D7E717}" type="pres">
      <dgm:prSet presAssocID="{7FD761B6-9E01-4920-8CF3-82D873BAC634}" presName="space" presStyleCnt="0"/>
      <dgm:spPr/>
    </dgm:pt>
    <dgm:pt modelId="{E27AF4C3-C288-41D1-AED2-2CFF3D10A2D4}" type="pres">
      <dgm:prSet presAssocID="{A86FFBC0-E150-44E6-A18A-B23660CE7A18}" presName="composite" presStyleCnt="0"/>
      <dgm:spPr/>
    </dgm:pt>
    <dgm:pt modelId="{0677BA5B-94D4-4EBA-8F88-5C836F6E3FA5}" type="pres">
      <dgm:prSet presAssocID="{A86FFBC0-E150-44E6-A18A-B23660CE7A18}" presName="parTx" presStyleLbl="alignNode1" presStyleIdx="1" presStyleCnt="4" custLinFactNeighborX="-6274" custLinFactNeighborY="-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2A5907-2326-43A0-A147-00391E9382ED}" type="pres">
      <dgm:prSet presAssocID="{A86FFBC0-E150-44E6-A18A-B23660CE7A18}" presName="desTx" presStyleLbl="alignAccFollowNode1" presStyleIdx="1" presStyleCnt="4" custLinFactNeighborX="-6274" custLinFactNeighborY="29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F621F3-F0D3-4068-8482-9E0068366CAF}" type="pres">
      <dgm:prSet presAssocID="{600B4412-3B95-44F5-828C-7A24CA92A7B2}" presName="space" presStyleCnt="0"/>
      <dgm:spPr/>
    </dgm:pt>
    <dgm:pt modelId="{2A516DBE-3D01-4FE5-ADE0-2AC5FC786E9A}" type="pres">
      <dgm:prSet presAssocID="{77E9CCC6-5D9E-47EE-A530-E3DE3760715A}" presName="composite" presStyleCnt="0"/>
      <dgm:spPr/>
    </dgm:pt>
    <dgm:pt modelId="{5F0DE160-FC2B-443C-BF67-F87923B1533C}" type="pres">
      <dgm:prSet presAssocID="{77E9CCC6-5D9E-47EE-A530-E3DE3760715A}" presName="parTx" presStyleLbl="alignNode1" presStyleIdx="2" presStyleCnt="4" custLinFactNeighborX="-8222" custLinFactNeighborY="-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67CD90-0A1C-466C-9859-4A3FA50118C5}" type="pres">
      <dgm:prSet presAssocID="{77E9CCC6-5D9E-47EE-A530-E3DE3760715A}" presName="desTx" presStyleLbl="alignAccFollowNode1" presStyleIdx="2" presStyleCnt="4" custLinFactNeighborX="-8792" custLinFactNeighborY="29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691C43-977A-4665-B1AA-EF325CA7E0B8}" type="pres">
      <dgm:prSet presAssocID="{CF48CD3D-3AA5-48C4-8FAE-814BBD941CDA}" presName="space" presStyleCnt="0"/>
      <dgm:spPr/>
    </dgm:pt>
    <dgm:pt modelId="{A79B79B1-8D96-48DB-97FC-3A3C109B634A}" type="pres">
      <dgm:prSet presAssocID="{59D9B7F1-FF2A-4EDB-8ADC-C919C464F6F7}" presName="composite" presStyleCnt="0"/>
      <dgm:spPr/>
    </dgm:pt>
    <dgm:pt modelId="{DA963A1D-9422-4061-8006-082191B83148}" type="pres">
      <dgm:prSet presAssocID="{59D9B7F1-FF2A-4EDB-8ADC-C919C464F6F7}" presName="parTx" presStyleLbl="alignNode1" presStyleIdx="3" presStyleCnt="4" custScaleX="100678" custLinFactNeighborX="-11310" custLinFactNeighborY="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775FC5-7112-41B6-9003-20A6F3EDA207}" type="pres">
      <dgm:prSet presAssocID="{59D9B7F1-FF2A-4EDB-8ADC-C919C464F6F7}" presName="desTx" presStyleLbl="alignAccFollowNode1" presStyleIdx="3" presStyleCnt="4" custScaleX="101843" custLinFactNeighborX="-11310" custLinFactNeighborY="2956">
        <dgm:presLayoutVars>
          <dgm:bulletEnabled val="1"/>
        </dgm:presLayoutVars>
      </dgm:prSet>
      <dgm:spPr/>
    </dgm:pt>
  </dgm:ptLst>
  <dgm:cxnLst>
    <dgm:cxn modelId="{1F982261-82EB-4025-8E18-1B0E746E26EF}" srcId="{C045BE27-5824-4F5B-8F43-824996EE91DE}" destId="{77E9CCC6-5D9E-47EE-A530-E3DE3760715A}" srcOrd="2" destOrd="0" parTransId="{1152AFA1-FD0E-407E-B4EC-53F688AB3510}" sibTransId="{CF48CD3D-3AA5-48C4-8FAE-814BBD941CDA}"/>
    <dgm:cxn modelId="{E74ED06E-52DE-4D7E-AA27-D72BAE4288D3}" srcId="{C045BE27-5824-4F5B-8F43-824996EE91DE}" destId="{59D9B7F1-FF2A-4EDB-8ADC-C919C464F6F7}" srcOrd="3" destOrd="0" parTransId="{527B443E-F678-4335-BAEF-29BFA7C94552}" sibTransId="{5E679FF6-D50C-4C6B-AF39-62C12F184D40}"/>
    <dgm:cxn modelId="{43CDF32B-F902-4865-B17C-93904A9F936A}" type="presOf" srcId="{C045BE27-5824-4F5B-8F43-824996EE91DE}" destId="{F767B83C-CA82-4497-8EA3-E6C65188E497}" srcOrd="0" destOrd="0" presId="urn:microsoft.com/office/officeart/2005/8/layout/hList1"/>
    <dgm:cxn modelId="{62E82D31-20AB-486A-97A4-0DA163A70516}" type="presOf" srcId="{A86FFBC0-E150-44E6-A18A-B23660CE7A18}" destId="{0677BA5B-94D4-4EBA-8F88-5C836F6E3FA5}" srcOrd="0" destOrd="0" presId="urn:microsoft.com/office/officeart/2005/8/layout/hList1"/>
    <dgm:cxn modelId="{2FC8EB1A-E77D-4165-A9C2-10F7B1979287}" type="presOf" srcId="{41C3C1A3-89DF-42DE-89DE-F5009DD8F662}" destId="{86B5253F-C7E0-4B71-BF6C-D04070D49842}" srcOrd="0" destOrd="0" presId="urn:microsoft.com/office/officeart/2005/8/layout/hList1"/>
    <dgm:cxn modelId="{E233D248-B08B-4087-A2E7-A5812ADDEA0A}" type="presOf" srcId="{77E9CCC6-5D9E-47EE-A530-E3DE3760715A}" destId="{5F0DE160-FC2B-443C-BF67-F87923B1533C}" srcOrd="0" destOrd="0" presId="urn:microsoft.com/office/officeart/2005/8/layout/hList1"/>
    <dgm:cxn modelId="{DD555046-42A5-4B2C-80C8-EE16E8EECCF0}" type="presOf" srcId="{59D9B7F1-FF2A-4EDB-8ADC-C919C464F6F7}" destId="{DA963A1D-9422-4061-8006-082191B83148}" srcOrd="0" destOrd="0" presId="urn:microsoft.com/office/officeart/2005/8/layout/hList1"/>
    <dgm:cxn modelId="{077307A6-1BAD-4DBD-912E-04E18AA62AAB}" srcId="{C045BE27-5824-4F5B-8F43-824996EE91DE}" destId="{A86FFBC0-E150-44E6-A18A-B23660CE7A18}" srcOrd="1" destOrd="0" parTransId="{4A0EBD36-D836-4D8F-980C-2E9966E793D1}" sibTransId="{600B4412-3B95-44F5-828C-7A24CA92A7B2}"/>
    <dgm:cxn modelId="{60BA7D38-6EFA-4C5B-811A-DDCAD36B92D7}" srcId="{C045BE27-5824-4F5B-8F43-824996EE91DE}" destId="{41C3C1A3-89DF-42DE-89DE-F5009DD8F662}" srcOrd="0" destOrd="0" parTransId="{31D1B497-B6B2-4CDF-80CF-866519A1C096}" sibTransId="{7FD761B6-9E01-4920-8CF3-82D873BAC634}"/>
    <dgm:cxn modelId="{BF374F64-1D11-4327-9CDA-9C1B903B2278}" type="presParOf" srcId="{F767B83C-CA82-4497-8EA3-E6C65188E497}" destId="{180AA2B9-F8BF-4183-94F7-FBE0D571C99B}" srcOrd="0" destOrd="0" presId="urn:microsoft.com/office/officeart/2005/8/layout/hList1"/>
    <dgm:cxn modelId="{EBF00EB1-F5EF-43BE-86BF-0C5ECEA1B8F1}" type="presParOf" srcId="{180AA2B9-F8BF-4183-94F7-FBE0D571C99B}" destId="{86B5253F-C7E0-4B71-BF6C-D04070D49842}" srcOrd="0" destOrd="0" presId="urn:microsoft.com/office/officeart/2005/8/layout/hList1"/>
    <dgm:cxn modelId="{AE5B5EF6-AF0A-45B5-B745-E144355C2C87}" type="presParOf" srcId="{180AA2B9-F8BF-4183-94F7-FBE0D571C99B}" destId="{B4CDD51C-98DA-4950-98A5-1201B0DC54D2}" srcOrd="1" destOrd="0" presId="urn:microsoft.com/office/officeart/2005/8/layout/hList1"/>
    <dgm:cxn modelId="{80766B2A-98E9-4A82-9998-84F325131692}" type="presParOf" srcId="{F767B83C-CA82-4497-8EA3-E6C65188E497}" destId="{5BF88B99-B594-4007-8602-CFE785D7E717}" srcOrd="1" destOrd="0" presId="urn:microsoft.com/office/officeart/2005/8/layout/hList1"/>
    <dgm:cxn modelId="{51C020C8-73B1-48FD-878F-C07C93E5A7BF}" type="presParOf" srcId="{F767B83C-CA82-4497-8EA3-E6C65188E497}" destId="{E27AF4C3-C288-41D1-AED2-2CFF3D10A2D4}" srcOrd="2" destOrd="0" presId="urn:microsoft.com/office/officeart/2005/8/layout/hList1"/>
    <dgm:cxn modelId="{BFEB610C-0C19-4F93-B54A-8D1EBA6F2334}" type="presParOf" srcId="{E27AF4C3-C288-41D1-AED2-2CFF3D10A2D4}" destId="{0677BA5B-94D4-4EBA-8F88-5C836F6E3FA5}" srcOrd="0" destOrd="0" presId="urn:microsoft.com/office/officeart/2005/8/layout/hList1"/>
    <dgm:cxn modelId="{2E8E04FA-68EE-459A-83C5-E3CE25C0974B}" type="presParOf" srcId="{E27AF4C3-C288-41D1-AED2-2CFF3D10A2D4}" destId="{402A5907-2326-43A0-A147-00391E9382ED}" srcOrd="1" destOrd="0" presId="urn:microsoft.com/office/officeart/2005/8/layout/hList1"/>
    <dgm:cxn modelId="{1F3A1366-3822-464E-810E-ED9AA72B178C}" type="presParOf" srcId="{F767B83C-CA82-4497-8EA3-E6C65188E497}" destId="{58F621F3-F0D3-4068-8482-9E0068366CAF}" srcOrd="3" destOrd="0" presId="urn:microsoft.com/office/officeart/2005/8/layout/hList1"/>
    <dgm:cxn modelId="{46AF1EA0-F539-459B-BAB2-45F95C586806}" type="presParOf" srcId="{F767B83C-CA82-4497-8EA3-E6C65188E497}" destId="{2A516DBE-3D01-4FE5-ADE0-2AC5FC786E9A}" srcOrd="4" destOrd="0" presId="urn:microsoft.com/office/officeart/2005/8/layout/hList1"/>
    <dgm:cxn modelId="{B1E90B3A-5094-4FD3-9B9E-70D026A6E825}" type="presParOf" srcId="{2A516DBE-3D01-4FE5-ADE0-2AC5FC786E9A}" destId="{5F0DE160-FC2B-443C-BF67-F87923B1533C}" srcOrd="0" destOrd="0" presId="urn:microsoft.com/office/officeart/2005/8/layout/hList1"/>
    <dgm:cxn modelId="{0DD424DC-A78C-440B-A037-7D23D44A0B89}" type="presParOf" srcId="{2A516DBE-3D01-4FE5-ADE0-2AC5FC786E9A}" destId="{B067CD90-0A1C-466C-9859-4A3FA50118C5}" srcOrd="1" destOrd="0" presId="urn:microsoft.com/office/officeart/2005/8/layout/hList1"/>
    <dgm:cxn modelId="{CC807386-8079-4E84-9EFC-EFA737A9C83C}" type="presParOf" srcId="{F767B83C-CA82-4497-8EA3-E6C65188E497}" destId="{73691C43-977A-4665-B1AA-EF325CA7E0B8}" srcOrd="5" destOrd="0" presId="urn:microsoft.com/office/officeart/2005/8/layout/hList1"/>
    <dgm:cxn modelId="{0CCC2F51-E7DA-4245-962D-D8A419F782F7}" type="presParOf" srcId="{F767B83C-CA82-4497-8EA3-E6C65188E497}" destId="{A79B79B1-8D96-48DB-97FC-3A3C109B634A}" srcOrd="6" destOrd="0" presId="urn:microsoft.com/office/officeart/2005/8/layout/hList1"/>
    <dgm:cxn modelId="{A8F52DFA-D660-43EB-A7DC-D42171A2745F}" type="presParOf" srcId="{A79B79B1-8D96-48DB-97FC-3A3C109B634A}" destId="{DA963A1D-9422-4061-8006-082191B83148}" srcOrd="0" destOrd="0" presId="urn:microsoft.com/office/officeart/2005/8/layout/hList1"/>
    <dgm:cxn modelId="{4CDDAF80-4C90-4228-BA2F-175570054D0C}" type="presParOf" srcId="{A79B79B1-8D96-48DB-97FC-3A3C109B634A}" destId="{0F775FC5-7112-41B6-9003-20A6F3EDA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45BE27-5824-4F5B-8F43-824996EE9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1C3C1A3-89DF-42DE-89DE-F5009DD8F662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31D1B497-B6B2-4CDF-80CF-866519A1C096}" type="parTrans" cxnId="{60BA7D38-6EFA-4C5B-811A-DDCAD36B92D7}">
      <dgm:prSet/>
      <dgm:spPr/>
      <dgm:t>
        <a:bodyPr/>
        <a:lstStyle/>
        <a:p>
          <a:endParaRPr lang="sl-SI"/>
        </a:p>
      </dgm:t>
    </dgm:pt>
    <dgm:pt modelId="{7FD761B6-9E01-4920-8CF3-82D873BAC634}" type="sibTrans" cxnId="{60BA7D38-6EFA-4C5B-811A-DDCAD36B92D7}">
      <dgm:prSet/>
      <dgm:spPr/>
      <dgm:t>
        <a:bodyPr/>
        <a:lstStyle/>
        <a:p>
          <a:endParaRPr lang="sl-SI"/>
        </a:p>
      </dgm:t>
    </dgm:pt>
    <dgm:pt modelId="{A86FFBC0-E150-44E6-A18A-B23660CE7A18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4A0EBD36-D836-4D8F-980C-2E9966E793D1}" type="parTrans" cxnId="{077307A6-1BAD-4DBD-912E-04E18AA62AAB}">
      <dgm:prSet/>
      <dgm:spPr/>
      <dgm:t>
        <a:bodyPr/>
        <a:lstStyle/>
        <a:p>
          <a:endParaRPr lang="sl-SI"/>
        </a:p>
      </dgm:t>
    </dgm:pt>
    <dgm:pt modelId="{600B4412-3B95-44F5-828C-7A24CA92A7B2}" type="sibTrans" cxnId="{077307A6-1BAD-4DBD-912E-04E18AA62AAB}">
      <dgm:prSet/>
      <dgm:spPr/>
      <dgm:t>
        <a:bodyPr/>
        <a:lstStyle/>
        <a:p>
          <a:endParaRPr lang="sl-SI"/>
        </a:p>
      </dgm:t>
    </dgm:pt>
    <dgm:pt modelId="{77E9CCC6-5D9E-47EE-A530-E3DE3760715A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1152AFA1-FD0E-407E-B4EC-53F688AB3510}" type="parTrans" cxnId="{1F982261-82EB-4025-8E18-1B0E746E26EF}">
      <dgm:prSet/>
      <dgm:spPr/>
      <dgm:t>
        <a:bodyPr/>
        <a:lstStyle/>
        <a:p>
          <a:endParaRPr lang="sl-SI"/>
        </a:p>
      </dgm:t>
    </dgm:pt>
    <dgm:pt modelId="{CF48CD3D-3AA5-48C4-8FAE-814BBD941CDA}" type="sibTrans" cxnId="{1F982261-82EB-4025-8E18-1B0E746E26EF}">
      <dgm:prSet/>
      <dgm:spPr/>
      <dgm:t>
        <a:bodyPr/>
        <a:lstStyle/>
        <a:p>
          <a:endParaRPr lang="sl-SI"/>
        </a:p>
      </dgm:t>
    </dgm:pt>
    <dgm:pt modelId="{59D9B7F1-FF2A-4EDB-8ADC-C919C464F6F7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sz="1600" b="1" dirty="0"/>
        </a:p>
      </dgm:t>
    </dgm:pt>
    <dgm:pt modelId="{5E679FF6-D50C-4C6B-AF39-62C12F184D40}" type="sibTrans" cxnId="{E74ED06E-52DE-4D7E-AA27-D72BAE4288D3}">
      <dgm:prSet/>
      <dgm:spPr/>
      <dgm:t>
        <a:bodyPr/>
        <a:lstStyle/>
        <a:p>
          <a:endParaRPr lang="sl-SI"/>
        </a:p>
      </dgm:t>
    </dgm:pt>
    <dgm:pt modelId="{527B443E-F678-4335-BAEF-29BFA7C94552}" type="parTrans" cxnId="{E74ED06E-52DE-4D7E-AA27-D72BAE4288D3}">
      <dgm:prSet/>
      <dgm:spPr/>
      <dgm:t>
        <a:bodyPr/>
        <a:lstStyle/>
        <a:p>
          <a:endParaRPr lang="sl-SI"/>
        </a:p>
      </dgm:t>
    </dgm:pt>
    <dgm:pt modelId="{F767B83C-CA82-4497-8EA3-E6C65188E497}" type="pres">
      <dgm:prSet presAssocID="{C045BE27-5824-4F5B-8F43-824996EE9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80AA2B9-F8BF-4183-94F7-FBE0D571C99B}" type="pres">
      <dgm:prSet presAssocID="{41C3C1A3-89DF-42DE-89DE-F5009DD8F662}" presName="composite" presStyleCnt="0"/>
      <dgm:spPr/>
    </dgm:pt>
    <dgm:pt modelId="{86B5253F-C7E0-4B71-BF6C-D04070D49842}" type="pres">
      <dgm:prSet presAssocID="{41C3C1A3-89DF-42DE-89DE-F5009DD8F66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CDD51C-98DA-4950-98A5-1201B0DC54D2}" type="pres">
      <dgm:prSet presAssocID="{41C3C1A3-89DF-42DE-89DE-F5009DD8F66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F88B99-B594-4007-8602-CFE785D7E717}" type="pres">
      <dgm:prSet presAssocID="{7FD761B6-9E01-4920-8CF3-82D873BAC634}" presName="space" presStyleCnt="0"/>
      <dgm:spPr/>
    </dgm:pt>
    <dgm:pt modelId="{E27AF4C3-C288-41D1-AED2-2CFF3D10A2D4}" type="pres">
      <dgm:prSet presAssocID="{A86FFBC0-E150-44E6-A18A-B23660CE7A18}" presName="composite" presStyleCnt="0"/>
      <dgm:spPr/>
    </dgm:pt>
    <dgm:pt modelId="{0677BA5B-94D4-4EBA-8F88-5C836F6E3FA5}" type="pres">
      <dgm:prSet presAssocID="{A86FFBC0-E150-44E6-A18A-B23660CE7A18}" presName="parTx" presStyleLbl="alignNode1" presStyleIdx="1" presStyleCnt="4" custLinFactNeighborX="-6274" custLinFactNeighborY="-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2A5907-2326-43A0-A147-00391E9382ED}" type="pres">
      <dgm:prSet presAssocID="{A86FFBC0-E150-44E6-A18A-B23660CE7A18}" presName="desTx" presStyleLbl="alignAccFollowNode1" presStyleIdx="1" presStyleCnt="4" custLinFactNeighborX="-6274" custLinFactNeighborY="29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F621F3-F0D3-4068-8482-9E0068366CAF}" type="pres">
      <dgm:prSet presAssocID="{600B4412-3B95-44F5-828C-7A24CA92A7B2}" presName="space" presStyleCnt="0"/>
      <dgm:spPr/>
    </dgm:pt>
    <dgm:pt modelId="{2A516DBE-3D01-4FE5-ADE0-2AC5FC786E9A}" type="pres">
      <dgm:prSet presAssocID="{77E9CCC6-5D9E-47EE-A530-E3DE3760715A}" presName="composite" presStyleCnt="0"/>
      <dgm:spPr/>
    </dgm:pt>
    <dgm:pt modelId="{5F0DE160-FC2B-443C-BF67-F87923B1533C}" type="pres">
      <dgm:prSet presAssocID="{77E9CCC6-5D9E-47EE-A530-E3DE3760715A}" presName="parTx" presStyleLbl="alignNode1" presStyleIdx="2" presStyleCnt="4" custLinFactNeighborX="-8222" custLinFactNeighborY="-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67CD90-0A1C-466C-9859-4A3FA50118C5}" type="pres">
      <dgm:prSet presAssocID="{77E9CCC6-5D9E-47EE-A530-E3DE3760715A}" presName="desTx" presStyleLbl="alignAccFollowNode1" presStyleIdx="2" presStyleCnt="4" custLinFactNeighborX="-8792" custLinFactNeighborY="29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691C43-977A-4665-B1AA-EF325CA7E0B8}" type="pres">
      <dgm:prSet presAssocID="{CF48CD3D-3AA5-48C4-8FAE-814BBD941CDA}" presName="space" presStyleCnt="0"/>
      <dgm:spPr/>
    </dgm:pt>
    <dgm:pt modelId="{A79B79B1-8D96-48DB-97FC-3A3C109B634A}" type="pres">
      <dgm:prSet presAssocID="{59D9B7F1-FF2A-4EDB-8ADC-C919C464F6F7}" presName="composite" presStyleCnt="0"/>
      <dgm:spPr/>
    </dgm:pt>
    <dgm:pt modelId="{DA963A1D-9422-4061-8006-082191B83148}" type="pres">
      <dgm:prSet presAssocID="{59D9B7F1-FF2A-4EDB-8ADC-C919C464F6F7}" presName="parTx" presStyleLbl="alignNode1" presStyleIdx="3" presStyleCnt="4" custScaleX="100678" custLinFactNeighborX="-11310" custLinFactNeighborY="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775FC5-7112-41B6-9003-20A6F3EDA207}" type="pres">
      <dgm:prSet presAssocID="{59D9B7F1-FF2A-4EDB-8ADC-C919C464F6F7}" presName="desTx" presStyleLbl="alignAccFollowNode1" presStyleIdx="3" presStyleCnt="4" custScaleX="101843" custLinFactNeighborX="-11310" custLinFactNeighborY="2956">
        <dgm:presLayoutVars>
          <dgm:bulletEnabled val="1"/>
        </dgm:presLayoutVars>
      </dgm:prSet>
      <dgm:spPr/>
    </dgm:pt>
  </dgm:ptLst>
  <dgm:cxnLst>
    <dgm:cxn modelId="{381B706E-6EA2-4A50-9C7C-FBB546CD46A8}" type="presOf" srcId="{C045BE27-5824-4F5B-8F43-824996EE91DE}" destId="{F767B83C-CA82-4497-8EA3-E6C65188E497}" srcOrd="0" destOrd="0" presId="urn:microsoft.com/office/officeart/2005/8/layout/hList1"/>
    <dgm:cxn modelId="{12F2AB35-9D32-4022-83A9-A3876971D616}" type="presOf" srcId="{41C3C1A3-89DF-42DE-89DE-F5009DD8F662}" destId="{86B5253F-C7E0-4B71-BF6C-D04070D49842}" srcOrd="0" destOrd="0" presId="urn:microsoft.com/office/officeart/2005/8/layout/hList1"/>
    <dgm:cxn modelId="{2FB66A5A-E635-4AC1-94C0-A60BF9601353}" type="presOf" srcId="{A86FFBC0-E150-44E6-A18A-B23660CE7A18}" destId="{0677BA5B-94D4-4EBA-8F88-5C836F6E3FA5}" srcOrd="0" destOrd="0" presId="urn:microsoft.com/office/officeart/2005/8/layout/hList1"/>
    <dgm:cxn modelId="{077307A6-1BAD-4DBD-912E-04E18AA62AAB}" srcId="{C045BE27-5824-4F5B-8F43-824996EE91DE}" destId="{A86FFBC0-E150-44E6-A18A-B23660CE7A18}" srcOrd="1" destOrd="0" parTransId="{4A0EBD36-D836-4D8F-980C-2E9966E793D1}" sibTransId="{600B4412-3B95-44F5-828C-7A24CA92A7B2}"/>
    <dgm:cxn modelId="{E74ED06E-52DE-4D7E-AA27-D72BAE4288D3}" srcId="{C045BE27-5824-4F5B-8F43-824996EE91DE}" destId="{59D9B7F1-FF2A-4EDB-8ADC-C919C464F6F7}" srcOrd="3" destOrd="0" parTransId="{527B443E-F678-4335-BAEF-29BFA7C94552}" sibTransId="{5E679FF6-D50C-4C6B-AF39-62C12F184D40}"/>
    <dgm:cxn modelId="{60BA7D38-6EFA-4C5B-811A-DDCAD36B92D7}" srcId="{C045BE27-5824-4F5B-8F43-824996EE91DE}" destId="{41C3C1A3-89DF-42DE-89DE-F5009DD8F662}" srcOrd="0" destOrd="0" parTransId="{31D1B497-B6B2-4CDF-80CF-866519A1C096}" sibTransId="{7FD761B6-9E01-4920-8CF3-82D873BAC634}"/>
    <dgm:cxn modelId="{406A7B31-3423-457B-8AEE-411BBEF8B25D}" type="presOf" srcId="{59D9B7F1-FF2A-4EDB-8ADC-C919C464F6F7}" destId="{DA963A1D-9422-4061-8006-082191B83148}" srcOrd="0" destOrd="0" presId="urn:microsoft.com/office/officeart/2005/8/layout/hList1"/>
    <dgm:cxn modelId="{3729B3DF-FFED-485A-93A4-F74350D4FB85}" type="presOf" srcId="{77E9CCC6-5D9E-47EE-A530-E3DE3760715A}" destId="{5F0DE160-FC2B-443C-BF67-F87923B1533C}" srcOrd="0" destOrd="0" presId="urn:microsoft.com/office/officeart/2005/8/layout/hList1"/>
    <dgm:cxn modelId="{1F982261-82EB-4025-8E18-1B0E746E26EF}" srcId="{C045BE27-5824-4F5B-8F43-824996EE91DE}" destId="{77E9CCC6-5D9E-47EE-A530-E3DE3760715A}" srcOrd="2" destOrd="0" parTransId="{1152AFA1-FD0E-407E-B4EC-53F688AB3510}" sibTransId="{CF48CD3D-3AA5-48C4-8FAE-814BBD941CDA}"/>
    <dgm:cxn modelId="{8C4E86EB-0FD0-42ED-9BF6-9122F2C0C475}" type="presParOf" srcId="{F767B83C-CA82-4497-8EA3-E6C65188E497}" destId="{180AA2B9-F8BF-4183-94F7-FBE0D571C99B}" srcOrd="0" destOrd="0" presId="urn:microsoft.com/office/officeart/2005/8/layout/hList1"/>
    <dgm:cxn modelId="{17236DFE-ABD6-4A81-8469-22E11F81498A}" type="presParOf" srcId="{180AA2B9-F8BF-4183-94F7-FBE0D571C99B}" destId="{86B5253F-C7E0-4B71-BF6C-D04070D49842}" srcOrd="0" destOrd="0" presId="urn:microsoft.com/office/officeart/2005/8/layout/hList1"/>
    <dgm:cxn modelId="{059D5E75-1BDF-40C5-8DA6-9B0C6F461175}" type="presParOf" srcId="{180AA2B9-F8BF-4183-94F7-FBE0D571C99B}" destId="{B4CDD51C-98DA-4950-98A5-1201B0DC54D2}" srcOrd="1" destOrd="0" presId="urn:microsoft.com/office/officeart/2005/8/layout/hList1"/>
    <dgm:cxn modelId="{B9DC12F4-E6FA-4791-B591-FF766F9390CA}" type="presParOf" srcId="{F767B83C-CA82-4497-8EA3-E6C65188E497}" destId="{5BF88B99-B594-4007-8602-CFE785D7E717}" srcOrd="1" destOrd="0" presId="urn:microsoft.com/office/officeart/2005/8/layout/hList1"/>
    <dgm:cxn modelId="{E03AC088-A658-4A8D-9B2D-47EB999DDBBB}" type="presParOf" srcId="{F767B83C-CA82-4497-8EA3-E6C65188E497}" destId="{E27AF4C3-C288-41D1-AED2-2CFF3D10A2D4}" srcOrd="2" destOrd="0" presId="urn:microsoft.com/office/officeart/2005/8/layout/hList1"/>
    <dgm:cxn modelId="{C55DB98E-A0ED-4FC4-9A36-677A0A7FBAFA}" type="presParOf" srcId="{E27AF4C3-C288-41D1-AED2-2CFF3D10A2D4}" destId="{0677BA5B-94D4-4EBA-8F88-5C836F6E3FA5}" srcOrd="0" destOrd="0" presId="urn:microsoft.com/office/officeart/2005/8/layout/hList1"/>
    <dgm:cxn modelId="{B3E50566-023B-47E8-AEB5-88D20DB20BA3}" type="presParOf" srcId="{E27AF4C3-C288-41D1-AED2-2CFF3D10A2D4}" destId="{402A5907-2326-43A0-A147-00391E9382ED}" srcOrd="1" destOrd="0" presId="urn:microsoft.com/office/officeart/2005/8/layout/hList1"/>
    <dgm:cxn modelId="{AD22209F-8ADE-4069-A566-88511293C612}" type="presParOf" srcId="{F767B83C-CA82-4497-8EA3-E6C65188E497}" destId="{58F621F3-F0D3-4068-8482-9E0068366CAF}" srcOrd="3" destOrd="0" presId="urn:microsoft.com/office/officeart/2005/8/layout/hList1"/>
    <dgm:cxn modelId="{CA284D95-3774-4647-ACCB-2E1F81EB6C40}" type="presParOf" srcId="{F767B83C-CA82-4497-8EA3-E6C65188E497}" destId="{2A516DBE-3D01-4FE5-ADE0-2AC5FC786E9A}" srcOrd="4" destOrd="0" presId="urn:microsoft.com/office/officeart/2005/8/layout/hList1"/>
    <dgm:cxn modelId="{EA9874D9-2A5B-4B0E-8A08-0229206922EF}" type="presParOf" srcId="{2A516DBE-3D01-4FE5-ADE0-2AC5FC786E9A}" destId="{5F0DE160-FC2B-443C-BF67-F87923B1533C}" srcOrd="0" destOrd="0" presId="urn:microsoft.com/office/officeart/2005/8/layout/hList1"/>
    <dgm:cxn modelId="{1FC6F007-2897-42FB-99BC-02AEC5190EEE}" type="presParOf" srcId="{2A516DBE-3D01-4FE5-ADE0-2AC5FC786E9A}" destId="{B067CD90-0A1C-466C-9859-4A3FA50118C5}" srcOrd="1" destOrd="0" presId="urn:microsoft.com/office/officeart/2005/8/layout/hList1"/>
    <dgm:cxn modelId="{29DB79C8-FDEF-40E0-958A-580E96DFDA25}" type="presParOf" srcId="{F767B83C-CA82-4497-8EA3-E6C65188E497}" destId="{73691C43-977A-4665-B1AA-EF325CA7E0B8}" srcOrd="5" destOrd="0" presId="urn:microsoft.com/office/officeart/2005/8/layout/hList1"/>
    <dgm:cxn modelId="{AC1B21E2-ECC3-4361-BDFC-B584D69636A2}" type="presParOf" srcId="{F767B83C-CA82-4497-8EA3-E6C65188E497}" destId="{A79B79B1-8D96-48DB-97FC-3A3C109B634A}" srcOrd="6" destOrd="0" presId="urn:microsoft.com/office/officeart/2005/8/layout/hList1"/>
    <dgm:cxn modelId="{2BAE3AE7-D7CA-44A5-B9D3-44623333AC52}" type="presParOf" srcId="{A79B79B1-8D96-48DB-97FC-3A3C109B634A}" destId="{DA963A1D-9422-4061-8006-082191B83148}" srcOrd="0" destOrd="0" presId="urn:microsoft.com/office/officeart/2005/8/layout/hList1"/>
    <dgm:cxn modelId="{2ADA02E4-D15A-4D61-BEC3-96FD9588070C}" type="presParOf" srcId="{A79B79B1-8D96-48DB-97FC-3A3C109B634A}" destId="{0F775FC5-7112-41B6-9003-20A6F3EDA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272DED-2B2A-460C-B8B1-9685DE6825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C5D3A6B-6D16-433B-9B71-4060494D6823}">
      <dgm:prSet phldrT="[besedilo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sl-SI" dirty="0"/>
        </a:p>
      </dgm:t>
    </dgm:pt>
    <dgm:pt modelId="{C3AB8395-F357-4B60-9A27-4E229CC61003}" type="parTrans" cxnId="{3062982C-3820-40E9-B9E8-7F6D6A164043}">
      <dgm:prSet/>
      <dgm:spPr/>
      <dgm:t>
        <a:bodyPr/>
        <a:lstStyle/>
        <a:p>
          <a:endParaRPr lang="sl-SI"/>
        </a:p>
      </dgm:t>
    </dgm:pt>
    <dgm:pt modelId="{A94D353F-830E-47F2-A846-27E8F89A8771}" type="sibTrans" cxnId="{3062982C-3820-40E9-B9E8-7F6D6A164043}">
      <dgm:prSet/>
      <dgm:spPr/>
      <dgm:t>
        <a:bodyPr/>
        <a:lstStyle/>
        <a:p>
          <a:endParaRPr lang="sl-SI"/>
        </a:p>
      </dgm:t>
    </dgm:pt>
    <dgm:pt modelId="{FC522BC2-0A06-475B-9FFE-1ED961533DED}" type="pres">
      <dgm:prSet presAssocID="{79272DED-2B2A-460C-B8B1-9685DE6825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A0BA74C-FCED-4A3F-9AAD-9FE47935090C}" type="pres">
      <dgm:prSet presAssocID="{AC5D3A6B-6D16-433B-9B71-4060494D6823}" presName="composite" presStyleCnt="0"/>
      <dgm:spPr/>
    </dgm:pt>
    <dgm:pt modelId="{F5F1C10A-5F74-4E9F-B688-9419147EB0AD}" type="pres">
      <dgm:prSet presAssocID="{AC5D3A6B-6D16-433B-9B71-4060494D6823}" presName="parTx" presStyleLbl="alignNode1" presStyleIdx="0" presStyleCnt="1" custLinFactY="-100000" custLinFactNeighborX="9946" custLinFactNeighborY="-118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F7AA6DC-34D9-425D-9871-1FAC00F43B2C}" type="pres">
      <dgm:prSet presAssocID="{AC5D3A6B-6D16-433B-9B71-4060494D682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062982C-3820-40E9-B9E8-7F6D6A164043}" srcId="{79272DED-2B2A-460C-B8B1-9685DE6825E0}" destId="{AC5D3A6B-6D16-433B-9B71-4060494D6823}" srcOrd="0" destOrd="0" parTransId="{C3AB8395-F357-4B60-9A27-4E229CC61003}" sibTransId="{A94D353F-830E-47F2-A846-27E8F89A8771}"/>
    <dgm:cxn modelId="{0EC20782-B652-4E6E-8F30-14BDE97AE215}" type="presOf" srcId="{AC5D3A6B-6D16-433B-9B71-4060494D6823}" destId="{F5F1C10A-5F74-4E9F-B688-9419147EB0AD}" srcOrd="0" destOrd="0" presId="urn:microsoft.com/office/officeart/2005/8/layout/hList1"/>
    <dgm:cxn modelId="{263296A3-0472-496C-BACD-DFCAF36D09A2}" type="presOf" srcId="{79272DED-2B2A-460C-B8B1-9685DE6825E0}" destId="{FC522BC2-0A06-475B-9FFE-1ED961533DED}" srcOrd="0" destOrd="0" presId="urn:microsoft.com/office/officeart/2005/8/layout/hList1"/>
    <dgm:cxn modelId="{F561C6D4-3CCE-4A18-B2DE-E287BC7B1176}" type="presParOf" srcId="{FC522BC2-0A06-475B-9FFE-1ED961533DED}" destId="{CA0BA74C-FCED-4A3F-9AAD-9FE47935090C}" srcOrd="0" destOrd="0" presId="urn:microsoft.com/office/officeart/2005/8/layout/hList1"/>
    <dgm:cxn modelId="{6D5BDE90-D467-4FB4-A256-70A1DE79D8C1}" type="presParOf" srcId="{CA0BA74C-FCED-4A3F-9AAD-9FE47935090C}" destId="{F5F1C10A-5F74-4E9F-B688-9419147EB0AD}" srcOrd="0" destOrd="0" presId="urn:microsoft.com/office/officeart/2005/8/layout/hList1"/>
    <dgm:cxn modelId="{1B8AC731-8CB8-4E28-80C6-40AB9E263221}" type="presParOf" srcId="{CA0BA74C-FCED-4A3F-9AAD-9FE47935090C}" destId="{6F7AA6DC-34D9-425D-9871-1FAC00F43B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Število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razstavimo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produkt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F9F06D7-C9A6-404A-A945-73471AEDBFED}" type="presOf" srcId="{92ACD565-6A51-4B0C-B193-97D742461120}" destId="{D1477E9C-3C26-4C08-BFC0-D294D244132F}" srcOrd="0" destOrd="0" presId="urn:microsoft.com/office/officeart/2005/8/layout/process1"/>
    <dgm:cxn modelId="{5D000AAA-5107-4B36-A3BB-02332052C3D2}" type="presOf" srcId="{7E8128DF-04B1-45FC-9C3E-5C9E2CE81CE3}" destId="{F4D37F77-2DFA-4074-B486-F7C7F1B09575}" srcOrd="0" destOrd="0" presId="urn:microsoft.com/office/officeart/2005/8/layout/process1"/>
    <dgm:cxn modelId="{3C5CEF83-D3BD-4031-ACE8-803D0392FA17}" type="presOf" srcId="{FA2E03D6-9922-4F21-A2AE-799582FDEE4E}" destId="{30336C69-18AB-4E95-8358-0B828F1AF94F}" srcOrd="0" destOrd="0" presId="urn:microsoft.com/office/officeart/2005/8/layout/process1"/>
    <dgm:cxn modelId="{79E0C3DD-2422-4C8B-92E5-A1EA51AFE259}" type="presOf" srcId="{A5D1F6F1-E949-4B63-B224-1A5A68A8E11E}" destId="{6E8D3650-B818-4A66-BB5A-854044A03D64}" srcOrd="0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8B2FA67D-2DF4-4EB3-9F86-5245DF4BC576}" type="presOf" srcId="{8C2FE5D6-E6F4-4C16-A5ED-9F44B8B4117A}" destId="{7C2BAB6A-F514-450E-8E0B-0CA3D9FCBC77}" srcOrd="1" destOrd="0" presId="urn:microsoft.com/office/officeart/2005/8/layout/process1"/>
    <dgm:cxn modelId="{9CBDD3B1-6989-4E49-9440-B8ADAC5D7E0D}" type="presOf" srcId="{1BD97C52-A3C2-40DF-AB97-60D91EFCEB7B}" destId="{8C2EBCA6-6DD6-4CBD-B324-45A6F7536167}" srcOrd="0" destOrd="0" presId="urn:microsoft.com/office/officeart/2005/8/layout/process1"/>
    <dgm:cxn modelId="{B8F32509-C9FB-4DA2-805B-D61E5BF8FE21}" type="presOf" srcId="{FA2E03D6-9922-4F21-A2AE-799582FDEE4E}" destId="{216D4CC0-A51F-4675-ACA8-A2310B12BE05}" srcOrd="1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959E2C57-3011-47D9-9434-CCD65FA2A372}" type="presOf" srcId="{8C2FE5D6-E6F4-4C16-A5ED-9F44B8B4117A}" destId="{0C5FD01E-7371-4621-96C5-93979497C490}" srcOrd="0" destOrd="0" presId="urn:microsoft.com/office/officeart/2005/8/layout/process1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C16D4D35-780E-4FBC-85EC-4A4E006A6C85}" type="presParOf" srcId="{D1477E9C-3C26-4C08-BFC0-D294D244132F}" destId="{F4D37F77-2DFA-4074-B486-F7C7F1B09575}" srcOrd="0" destOrd="0" presId="urn:microsoft.com/office/officeart/2005/8/layout/process1"/>
    <dgm:cxn modelId="{F3AEE609-2AC9-4FDF-A23F-DE41748FE839}" type="presParOf" srcId="{D1477E9C-3C26-4C08-BFC0-D294D244132F}" destId="{30336C69-18AB-4E95-8358-0B828F1AF94F}" srcOrd="1" destOrd="0" presId="urn:microsoft.com/office/officeart/2005/8/layout/process1"/>
    <dgm:cxn modelId="{33806D5F-39C5-4336-BC63-D9690F2F7F17}" type="presParOf" srcId="{30336C69-18AB-4E95-8358-0B828F1AF94F}" destId="{216D4CC0-A51F-4675-ACA8-A2310B12BE05}" srcOrd="0" destOrd="0" presId="urn:microsoft.com/office/officeart/2005/8/layout/process1"/>
    <dgm:cxn modelId="{C50F3CD9-20F5-4183-853D-27C12102CBFD}" type="presParOf" srcId="{D1477E9C-3C26-4C08-BFC0-D294D244132F}" destId="{8C2EBCA6-6DD6-4CBD-B324-45A6F7536167}" srcOrd="2" destOrd="0" presId="urn:microsoft.com/office/officeart/2005/8/layout/process1"/>
    <dgm:cxn modelId="{C19F58B0-C17A-486E-9C3F-57BACEDA62DB}" type="presParOf" srcId="{D1477E9C-3C26-4C08-BFC0-D294D244132F}" destId="{0C5FD01E-7371-4621-96C5-93979497C490}" srcOrd="3" destOrd="0" presId="urn:microsoft.com/office/officeart/2005/8/layout/process1"/>
    <dgm:cxn modelId="{4CAEC13E-BB1C-459C-AA9B-36C56B90F123}" type="presParOf" srcId="{0C5FD01E-7371-4621-96C5-93979497C490}" destId="{7C2BAB6A-F514-450E-8E0B-0CA3D9FCBC77}" srcOrd="0" destOrd="0" presId="urn:microsoft.com/office/officeart/2005/8/layout/process1"/>
    <dgm:cxn modelId="{7EF34E34-AB8A-4F80-9ED9-79471832AAB4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Veččlenik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razstavimo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produkt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413C990-511B-4F77-A1E2-052CB67DC068}" type="presOf" srcId="{8C2FE5D6-E6F4-4C16-A5ED-9F44B8B4117A}" destId="{7C2BAB6A-F514-450E-8E0B-0CA3D9FCBC77}" srcOrd="1" destOrd="0" presId="urn:microsoft.com/office/officeart/2005/8/layout/process1"/>
    <dgm:cxn modelId="{47765D74-89A3-4BB1-AB6D-35D9C42F25D5}" type="presOf" srcId="{A5D1F6F1-E949-4B63-B224-1A5A68A8E11E}" destId="{6E8D3650-B818-4A66-BB5A-854044A03D64}" srcOrd="0" destOrd="0" presId="urn:microsoft.com/office/officeart/2005/8/layout/process1"/>
    <dgm:cxn modelId="{0BC85B82-890E-4705-AC79-8764FB36DC1D}" type="presOf" srcId="{8C2FE5D6-E6F4-4C16-A5ED-9F44B8B4117A}" destId="{0C5FD01E-7371-4621-96C5-93979497C490}" srcOrd="0" destOrd="0" presId="urn:microsoft.com/office/officeart/2005/8/layout/process1"/>
    <dgm:cxn modelId="{AF4383AB-3E73-4CE5-AA89-C2DED011A3AF}" type="presOf" srcId="{7E8128DF-04B1-45FC-9C3E-5C9E2CE81CE3}" destId="{F4D37F77-2DFA-4074-B486-F7C7F1B09575}" srcOrd="0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558192E3-5776-4021-AB00-A7B5260DC1DC}" type="presOf" srcId="{FA2E03D6-9922-4F21-A2AE-799582FDEE4E}" destId="{30336C69-18AB-4E95-8358-0B828F1AF94F}" srcOrd="0" destOrd="0" presId="urn:microsoft.com/office/officeart/2005/8/layout/process1"/>
    <dgm:cxn modelId="{2E73E2D9-C36D-4F2C-86F5-14FA3DF57A7D}" type="presOf" srcId="{1BD97C52-A3C2-40DF-AB97-60D91EFCEB7B}" destId="{8C2EBCA6-6DD6-4CBD-B324-45A6F7536167}" srcOrd="0" destOrd="0" presId="urn:microsoft.com/office/officeart/2005/8/layout/process1"/>
    <dgm:cxn modelId="{3C568935-B382-4D1F-B6AC-B028489D5C78}" type="presOf" srcId="{FA2E03D6-9922-4F21-A2AE-799582FDEE4E}" destId="{216D4CC0-A51F-4675-ACA8-A2310B12BE05}" srcOrd="1" destOrd="0" presId="urn:microsoft.com/office/officeart/2005/8/layout/process1"/>
    <dgm:cxn modelId="{FF7FADC5-776E-4226-9D98-B39416C77CA9}" type="presOf" srcId="{92ACD565-6A51-4B0C-B193-97D742461120}" destId="{D1477E9C-3C26-4C08-BFC0-D294D244132F}" srcOrd="0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779B4B26-BFBC-4BFB-9C11-7CBA765923D4}" type="presParOf" srcId="{D1477E9C-3C26-4C08-BFC0-D294D244132F}" destId="{F4D37F77-2DFA-4074-B486-F7C7F1B09575}" srcOrd="0" destOrd="0" presId="urn:microsoft.com/office/officeart/2005/8/layout/process1"/>
    <dgm:cxn modelId="{7B9C33B4-467A-47A2-8BE0-2CF4F431D9AB}" type="presParOf" srcId="{D1477E9C-3C26-4C08-BFC0-D294D244132F}" destId="{30336C69-18AB-4E95-8358-0B828F1AF94F}" srcOrd="1" destOrd="0" presId="urn:microsoft.com/office/officeart/2005/8/layout/process1"/>
    <dgm:cxn modelId="{B7689307-EA73-4A06-91DF-DC86C56CDDA1}" type="presParOf" srcId="{30336C69-18AB-4E95-8358-0B828F1AF94F}" destId="{216D4CC0-A51F-4675-ACA8-A2310B12BE05}" srcOrd="0" destOrd="0" presId="urn:microsoft.com/office/officeart/2005/8/layout/process1"/>
    <dgm:cxn modelId="{9F5D78EE-A028-41BC-816C-1B8DC452B977}" type="presParOf" srcId="{D1477E9C-3C26-4C08-BFC0-D294D244132F}" destId="{8C2EBCA6-6DD6-4CBD-B324-45A6F7536167}" srcOrd="2" destOrd="0" presId="urn:microsoft.com/office/officeart/2005/8/layout/process1"/>
    <dgm:cxn modelId="{1F3CC5CC-784E-4A4B-A19D-0DCDBE3F4E63}" type="presParOf" srcId="{D1477E9C-3C26-4C08-BFC0-D294D244132F}" destId="{0C5FD01E-7371-4621-96C5-93979497C490}" srcOrd="3" destOrd="0" presId="urn:microsoft.com/office/officeart/2005/8/layout/process1"/>
    <dgm:cxn modelId="{847E0D1B-F82A-4536-A98C-54BEA0285C5D}" type="presParOf" srcId="{0C5FD01E-7371-4621-96C5-93979497C490}" destId="{7C2BAB6A-F514-450E-8E0B-0CA3D9FCBC77}" srcOrd="0" destOrd="0" presId="urn:microsoft.com/office/officeart/2005/8/layout/process1"/>
    <dgm:cxn modelId="{8133E6D8-4806-4FC5-A2BF-A5F16D79851F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DE280C-2421-46E3-8875-7F0FF09904C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A8DF6B4-A677-4401-BFE1-590CECBA68D4}">
      <dgm:prSet phldrT="[besedilo]" custT="1"/>
      <dgm:spPr/>
      <dgm:t>
        <a:bodyPr/>
        <a:lstStyle/>
        <a:p>
          <a:r>
            <a:rPr lang="sl-SI" sz="2800" b="1" dirty="0" smtClean="0"/>
            <a:t>Cilji</a:t>
          </a:r>
          <a:endParaRPr lang="sl-SI" sz="2800" b="1" dirty="0"/>
        </a:p>
      </dgm:t>
    </dgm:pt>
    <dgm:pt modelId="{7B7E8EAB-130A-44AC-A29B-F78F7C1E5E30}" type="parTrans" cxnId="{07AEEA1C-F3B3-47E9-883F-5ED04667C4CB}">
      <dgm:prSet/>
      <dgm:spPr/>
      <dgm:t>
        <a:bodyPr/>
        <a:lstStyle/>
        <a:p>
          <a:endParaRPr lang="sl-SI"/>
        </a:p>
      </dgm:t>
    </dgm:pt>
    <dgm:pt modelId="{028712C9-3A95-45B0-810D-1CC13B45C25F}" type="sibTrans" cxnId="{07AEEA1C-F3B3-47E9-883F-5ED04667C4CB}">
      <dgm:prSet/>
      <dgm:spPr/>
      <dgm:t>
        <a:bodyPr/>
        <a:lstStyle/>
        <a:p>
          <a:endParaRPr lang="sl-SI"/>
        </a:p>
      </dgm:t>
    </dgm:pt>
    <dgm:pt modelId="{7B938F3D-EA7B-4B35-BDFF-1604A5B30478}">
      <dgm:prSet phldrT="[besedilo]" custT="1"/>
      <dgm:spPr/>
      <dgm:t>
        <a:bodyPr/>
        <a:lstStyle/>
        <a:p>
          <a:r>
            <a:rPr lang="sl-SI" sz="2000" b="1" dirty="0" smtClean="0"/>
            <a:t>Matematični</a:t>
          </a:r>
          <a:endParaRPr lang="sl-SI" sz="2000" b="1" dirty="0"/>
        </a:p>
      </dgm:t>
    </dgm:pt>
    <dgm:pt modelId="{EF45E7D8-9A3C-4B6A-A162-1F171890CB0C}" type="parTrans" cxnId="{BBDC1955-1F2F-49E6-BFAE-9757A0C4BFD0}">
      <dgm:prSet/>
      <dgm:spPr/>
      <dgm:t>
        <a:bodyPr/>
        <a:lstStyle/>
        <a:p>
          <a:endParaRPr lang="sl-SI"/>
        </a:p>
      </dgm:t>
    </dgm:pt>
    <dgm:pt modelId="{548CD87B-4D01-4E5D-8F19-02F3DD5F3558}" type="sibTrans" cxnId="{BBDC1955-1F2F-49E6-BFAE-9757A0C4BFD0}">
      <dgm:prSet/>
      <dgm:spPr/>
      <dgm:t>
        <a:bodyPr/>
        <a:lstStyle/>
        <a:p>
          <a:endParaRPr lang="sl-SI"/>
        </a:p>
      </dgm:t>
    </dgm:pt>
    <dgm:pt modelId="{A99277BA-5CC7-4B62-AC76-7B918571217A}">
      <dgm:prSet phldrT="[besedilo]" custT="1"/>
      <dgm:spPr/>
      <dgm:t>
        <a:bodyPr/>
        <a:lstStyle/>
        <a:p>
          <a:r>
            <a:rPr lang="sl-SI" sz="1800" b="1" dirty="0" smtClean="0"/>
            <a:t>razstavijo veččlenik na faktorje</a:t>
          </a:r>
          <a:endParaRPr lang="sl-SI" sz="1800" b="1" dirty="0"/>
        </a:p>
      </dgm:t>
    </dgm:pt>
    <dgm:pt modelId="{436C65C0-F3FC-48F2-97B5-8F6DC7A3448A}" type="parTrans" cxnId="{3ACAF784-8BD1-4D01-AC29-000419078A48}">
      <dgm:prSet/>
      <dgm:spPr/>
      <dgm:t>
        <a:bodyPr/>
        <a:lstStyle/>
        <a:p>
          <a:endParaRPr lang="sl-SI"/>
        </a:p>
      </dgm:t>
    </dgm:pt>
    <dgm:pt modelId="{B0E56756-7789-4FE4-99EF-0EB7A9513E34}" type="sibTrans" cxnId="{3ACAF784-8BD1-4D01-AC29-000419078A48}">
      <dgm:prSet/>
      <dgm:spPr/>
      <dgm:t>
        <a:bodyPr/>
        <a:lstStyle/>
        <a:p>
          <a:endParaRPr lang="sl-SI"/>
        </a:p>
      </dgm:t>
    </dgm:pt>
    <dgm:pt modelId="{57CEFC45-3D16-4AFD-8601-2257479216C0}">
      <dgm:prSet phldrT="[besedilo]" custT="1"/>
      <dgm:spPr/>
      <dgm:t>
        <a:bodyPr/>
        <a:lstStyle/>
        <a:p>
          <a:r>
            <a:rPr lang="sl-SI" sz="2000" b="1" dirty="0" smtClean="0"/>
            <a:t>Procesni</a:t>
          </a:r>
          <a:endParaRPr lang="sl-SI" sz="2000" b="1" dirty="0"/>
        </a:p>
      </dgm:t>
    </dgm:pt>
    <dgm:pt modelId="{7C3F8A6E-09DA-4C05-8589-D613A62037AA}" type="parTrans" cxnId="{6AE89838-C6BA-43F2-A669-49B986975A07}">
      <dgm:prSet/>
      <dgm:spPr/>
      <dgm:t>
        <a:bodyPr/>
        <a:lstStyle/>
        <a:p>
          <a:endParaRPr lang="sl-SI"/>
        </a:p>
      </dgm:t>
    </dgm:pt>
    <dgm:pt modelId="{A95B3E06-2EBC-4557-882A-309F421FC51F}" type="sibTrans" cxnId="{6AE89838-C6BA-43F2-A669-49B986975A07}">
      <dgm:prSet/>
      <dgm:spPr/>
      <dgm:t>
        <a:bodyPr/>
        <a:lstStyle/>
        <a:p>
          <a:endParaRPr lang="sl-SI"/>
        </a:p>
      </dgm:t>
    </dgm:pt>
    <dgm:pt modelId="{CD30240E-25CD-4EE9-A36B-977D4EB1A1A3}">
      <dgm:prSet phldrT="[besedilo]" custT="1"/>
      <dgm:spPr/>
      <dgm:t>
        <a:bodyPr/>
        <a:lstStyle/>
        <a:p>
          <a:r>
            <a:rPr lang="sl-SI" sz="2000" b="1" dirty="0" smtClean="0"/>
            <a:t>Matematične povezave</a:t>
          </a:r>
          <a:endParaRPr lang="sl-SI" sz="2000" b="1" dirty="0"/>
        </a:p>
      </dgm:t>
    </dgm:pt>
    <dgm:pt modelId="{1DA9FD9D-7A06-4C58-BC83-3304548D67DD}" type="parTrans" cxnId="{DC277348-A190-4837-A930-FA35C33D5A4C}">
      <dgm:prSet/>
      <dgm:spPr/>
      <dgm:t>
        <a:bodyPr/>
        <a:lstStyle/>
        <a:p>
          <a:endParaRPr lang="sl-SI"/>
        </a:p>
      </dgm:t>
    </dgm:pt>
    <dgm:pt modelId="{85B305CB-603E-44A1-ACD1-476F326005B2}" type="sibTrans" cxnId="{DC277348-A190-4837-A930-FA35C33D5A4C}">
      <dgm:prSet/>
      <dgm:spPr/>
      <dgm:t>
        <a:bodyPr/>
        <a:lstStyle/>
        <a:p>
          <a:endParaRPr lang="sl-SI"/>
        </a:p>
      </dgm:t>
    </dgm:pt>
    <dgm:pt modelId="{E19E0611-EBE6-4188-9E75-E64DF9AAF051}">
      <dgm:prSet phldrT="[besedilo]" custT="1"/>
      <dgm:spPr/>
      <dgm:t>
        <a:bodyPr/>
        <a:lstStyle/>
        <a:p>
          <a:r>
            <a:rPr lang="sl-SI" sz="1800" b="1" dirty="0" smtClean="0"/>
            <a:t>horizontalne </a:t>
          </a:r>
        </a:p>
        <a:p>
          <a:r>
            <a:rPr lang="sl-SI" sz="1800" b="1" dirty="0" smtClean="0"/>
            <a:t>in </a:t>
          </a:r>
        </a:p>
        <a:p>
          <a:r>
            <a:rPr lang="sl-SI" sz="1800" b="1" dirty="0" smtClean="0"/>
            <a:t>vertikalne</a:t>
          </a:r>
        </a:p>
      </dgm:t>
    </dgm:pt>
    <dgm:pt modelId="{22958D61-7225-4269-BA10-D7B33AF54BB0}" type="parTrans" cxnId="{65ADEA7A-1FE7-4ADC-BE77-71C087C9EBC6}">
      <dgm:prSet/>
      <dgm:spPr/>
      <dgm:t>
        <a:bodyPr/>
        <a:lstStyle/>
        <a:p>
          <a:endParaRPr lang="sl-SI"/>
        </a:p>
      </dgm:t>
    </dgm:pt>
    <dgm:pt modelId="{E908310A-D1BF-4B94-A8C9-B97F8B079945}" type="sibTrans" cxnId="{65ADEA7A-1FE7-4ADC-BE77-71C087C9EBC6}">
      <dgm:prSet/>
      <dgm:spPr/>
      <dgm:t>
        <a:bodyPr/>
        <a:lstStyle/>
        <a:p>
          <a:endParaRPr lang="sl-SI"/>
        </a:p>
      </dgm:t>
    </dgm:pt>
    <dgm:pt modelId="{D300CD39-8693-4035-A0F2-4F9C159C666D}">
      <dgm:prSet phldrT="[besedilo]" custT="1"/>
      <dgm:spPr/>
      <dgm:t>
        <a:bodyPr/>
        <a:lstStyle/>
        <a:p>
          <a:r>
            <a:rPr lang="sl-SI" sz="1800" b="1" dirty="0" smtClean="0"/>
            <a:t>opazujejo, </a:t>
          </a:r>
        </a:p>
        <a:p>
          <a:r>
            <a:rPr lang="sl-SI" sz="1800" b="1" dirty="0" smtClean="0"/>
            <a:t>primerjajo,</a:t>
          </a:r>
        </a:p>
        <a:p>
          <a:r>
            <a:rPr lang="sl-SI" sz="1800" b="1" dirty="0" smtClean="0"/>
            <a:t>razvrščajo,</a:t>
          </a:r>
        </a:p>
        <a:p>
          <a:r>
            <a:rPr lang="sl-SI" sz="1800" b="1" dirty="0" err="1" smtClean="0"/>
            <a:t>sist.zapisujejo</a:t>
          </a:r>
          <a:r>
            <a:rPr lang="sl-SI" sz="1800" b="1" dirty="0" smtClean="0"/>
            <a:t>,</a:t>
          </a:r>
        </a:p>
        <a:p>
          <a:r>
            <a:rPr lang="sl-SI" sz="1800" b="1" dirty="0" smtClean="0"/>
            <a:t>posplošujejo,</a:t>
          </a:r>
        </a:p>
        <a:p>
          <a:r>
            <a:rPr lang="sl-SI" sz="1800" b="1" dirty="0" smtClean="0"/>
            <a:t>oblikuj. sklepe,</a:t>
          </a:r>
        </a:p>
        <a:p>
          <a:r>
            <a:rPr lang="sl-SI" sz="1800" b="1" dirty="0" err="1" smtClean="0"/>
            <a:t>interpre</a:t>
          </a:r>
          <a:r>
            <a:rPr lang="sl-SI" sz="1800" b="1" dirty="0" smtClean="0"/>
            <a:t>. sklepe</a:t>
          </a:r>
        </a:p>
      </dgm:t>
    </dgm:pt>
    <dgm:pt modelId="{F1F77C31-DAA5-4A2B-8DF6-DE16712C8E43}" type="parTrans" cxnId="{055A2C3E-2199-4ACA-A1A3-145D8950E06F}">
      <dgm:prSet/>
      <dgm:spPr/>
      <dgm:t>
        <a:bodyPr/>
        <a:lstStyle/>
        <a:p>
          <a:endParaRPr lang="sl-SI"/>
        </a:p>
      </dgm:t>
    </dgm:pt>
    <dgm:pt modelId="{FE3A6DAE-5AE3-437B-A88A-31DA41254608}" type="sibTrans" cxnId="{055A2C3E-2199-4ACA-A1A3-145D8950E06F}">
      <dgm:prSet/>
      <dgm:spPr/>
      <dgm:t>
        <a:bodyPr/>
        <a:lstStyle/>
        <a:p>
          <a:endParaRPr lang="sl-SI"/>
        </a:p>
      </dgm:t>
    </dgm:pt>
    <dgm:pt modelId="{3DF20249-3E26-4193-87A4-E9459B1B9E43}">
      <dgm:prSet phldrT="[besedilo]" custT="1"/>
      <dgm:spPr/>
      <dgm:t>
        <a:bodyPr/>
        <a:lstStyle/>
        <a:p>
          <a:r>
            <a:rPr lang="sl-SI" sz="1800" b="1" dirty="0" smtClean="0"/>
            <a:t>sodelujejo,</a:t>
          </a:r>
        </a:p>
        <a:p>
          <a:r>
            <a:rPr lang="sl-SI" sz="1800" b="1" dirty="0" smtClean="0"/>
            <a:t>komunicirajo,</a:t>
          </a:r>
        </a:p>
        <a:p>
          <a:r>
            <a:rPr lang="sl-SI" sz="1800" b="1" dirty="0" smtClean="0"/>
            <a:t>poročajo,</a:t>
          </a:r>
        </a:p>
        <a:p>
          <a:r>
            <a:rPr lang="sl-SI" sz="1800" b="1" dirty="0" smtClean="0"/>
            <a:t>…</a:t>
          </a:r>
        </a:p>
        <a:p>
          <a:r>
            <a:rPr lang="sl-SI" sz="1800" b="1" dirty="0" smtClean="0"/>
            <a:t>bes. interakcija,</a:t>
          </a:r>
        </a:p>
        <a:p>
          <a:r>
            <a:rPr lang="sl-SI" sz="1800" b="1" dirty="0" smtClean="0"/>
            <a:t>SLO jezik,</a:t>
          </a:r>
        </a:p>
        <a:p>
          <a:r>
            <a:rPr lang="sl-SI" sz="1800" b="1" dirty="0" smtClean="0"/>
            <a:t>MAT jezik</a:t>
          </a:r>
        </a:p>
      </dgm:t>
    </dgm:pt>
    <dgm:pt modelId="{C07C636B-E944-4D44-B1FE-3E6260DA9C0E}" type="parTrans" cxnId="{5D58FA53-A83E-44CC-B019-E4C5CCDA697E}">
      <dgm:prSet/>
      <dgm:spPr/>
      <dgm:t>
        <a:bodyPr/>
        <a:lstStyle/>
        <a:p>
          <a:endParaRPr lang="sl-SI"/>
        </a:p>
      </dgm:t>
    </dgm:pt>
    <dgm:pt modelId="{053D4A2E-19C9-467E-8E24-6930A1781B0D}" type="sibTrans" cxnId="{5D58FA53-A83E-44CC-B019-E4C5CCDA697E}">
      <dgm:prSet/>
      <dgm:spPr/>
      <dgm:t>
        <a:bodyPr/>
        <a:lstStyle/>
        <a:p>
          <a:endParaRPr lang="sl-SI"/>
        </a:p>
      </dgm:t>
    </dgm:pt>
    <dgm:pt modelId="{E3366BCC-4BB5-4423-81AA-D7F6C51F0B0C}">
      <dgm:prSet phldrT="[besedilo]" custT="1"/>
      <dgm:spPr/>
      <dgm:t>
        <a:bodyPr/>
        <a:lstStyle/>
        <a:p>
          <a:r>
            <a:rPr lang="sl-SI" sz="1800" b="1" dirty="0" smtClean="0"/>
            <a:t>motivacija,</a:t>
          </a:r>
        </a:p>
        <a:p>
          <a:r>
            <a:rPr lang="sl-SI" sz="1800" b="1" dirty="0" smtClean="0"/>
            <a:t>veščine,</a:t>
          </a:r>
        </a:p>
        <a:p>
          <a:r>
            <a:rPr lang="sl-SI" sz="1800" b="1" dirty="0" smtClean="0"/>
            <a:t>strategije</a:t>
          </a:r>
          <a:endParaRPr lang="sl-SI" sz="1800" b="1" dirty="0"/>
        </a:p>
      </dgm:t>
    </dgm:pt>
    <dgm:pt modelId="{0AFA9FCB-AE49-4BCA-982B-EA30D8E6D5DD}" type="parTrans" cxnId="{079DE980-0E38-48D9-9F0D-E1914558C098}">
      <dgm:prSet/>
      <dgm:spPr/>
      <dgm:t>
        <a:bodyPr/>
        <a:lstStyle/>
        <a:p>
          <a:endParaRPr lang="sl-SI"/>
        </a:p>
      </dgm:t>
    </dgm:pt>
    <dgm:pt modelId="{AAB970A1-9467-4820-AC96-1EBDAC800023}" type="sibTrans" cxnId="{079DE980-0E38-48D9-9F0D-E1914558C098}">
      <dgm:prSet/>
      <dgm:spPr/>
      <dgm:t>
        <a:bodyPr/>
        <a:lstStyle/>
        <a:p>
          <a:endParaRPr lang="sl-SI"/>
        </a:p>
      </dgm:t>
    </dgm:pt>
    <dgm:pt modelId="{29C296CE-2061-41AB-A76D-A4FD1BB8A9B8}">
      <dgm:prSet phldrT="[besedilo]" custT="1"/>
      <dgm:spPr/>
      <dgm:t>
        <a:bodyPr/>
        <a:lstStyle/>
        <a:p>
          <a:r>
            <a:rPr lang="sl-SI" sz="1800" b="1" dirty="0" smtClean="0"/>
            <a:t>analogije</a:t>
          </a:r>
        </a:p>
      </dgm:t>
    </dgm:pt>
    <dgm:pt modelId="{FC1EC2F3-6E6C-46E3-AD8C-024F753152FC}" type="parTrans" cxnId="{1FDA8D30-F734-4FE2-BE6C-634D1992D7E5}">
      <dgm:prSet/>
      <dgm:spPr/>
      <dgm:t>
        <a:bodyPr/>
        <a:lstStyle/>
        <a:p>
          <a:endParaRPr lang="sl-SI"/>
        </a:p>
      </dgm:t>
    </dgm:pt>
    <dgm:pt modelId="{9E416AAD-F7C2-45F7-B513-27D3B44067AB}" type="sibTrans" cxnId="{1FDA8D30-F734-4FE2-BE6C-634D1992D7E5}">
      <dgm:prSet/>
      <dgm:spPr/>
      <dgm:t>
        <a:bodyPr/>
        <a:lstStyle/>
        <a:p>
          <a:endParaRPr lang="sl-SI"/>
        </a:p>
      </dgm:t>
    </dgm:pt>
    <dgm:pt modelId="{B8A87DFA-608E-43B3-8E7D-EA64D0E21707}" type="pres">
      <dgm:prSet presAssocID="{86DE280C-2421-46E3-8875-7F0FF09904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F83415C-866B-4B70-A4CC-D1D4E326D407}" type="pres">
      <dgm:prSet presAssocID="{DA8DF6B4-A677-4401-BFE1-590CECBA68D4}" presName="hierRoot1" presStyleCnt="0"/>
      <dgm:spPr/>
    </dgm:pt>
    <dgm:pt modelId="{F273F68B-77A8-44EE-9F11-2855218A25BB}" type="pres">
      <dgm:prSet presAssocID="{DA8DF6B4-A677-4401-BFE1-590CECBA68D4}" presName="composite" presStyleCnt="0"/>
      <dgm:spPr/>
    </dgm:pt>
    <dgm:pt modelId="{6FFF517A-C140-4B5B-857E-302AF7264980}" type="pres">
      <dgm:prSet presAssocID="{DA8DF6B4-A677-4401-BFE1-590CECBA68D4}" presName="background" presStyleLbl="node0" presStyleIdx="0" presStyleCnt="1"/>
      <dgm:spPr/>
    </dgm:pt>
    <dgm:pt modelId="{45DF56A6-BD9A-4861-B1FF-E4448F6F62C6}" type="pres">
      <dgm:prSet presAssocID="{DA8DF6B4-A677-4401-BFE1-590CECBA68D4}" presName="text" presStyleLbl="fgAcc0" presStyleIdx="0" presStyleCnt="1" custScaleY="3773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95C6AC4-676F-4712-A424-84AA4EDDE35C}" type="pres">
      <dgm:prSet presAssocID="{DA8DF6B4-A677-4401-BFE1-590CECBA68D4}" presName="hierChild2" presStyleCnt="0"/>
      <dgm:spPr/>
    </dgm:pt>
    <dgm:pt modelId="{4F86065B-31ED-4ECF-A371-7AD4C5536015}" type="pres">
      <dgm:prSet presAssocID="{EF45E7D8-9A3C-4B6A-A162-1F171890CB0C}" presName="Name10" presStyleLbl="parChTrans1D2" presStyleIdx="0" presStyleCnt="3"/>
      <dgm:spPr/>
      <dgm:t>
        <a:bodyPr/>
        <a:lstStyle/>
        <a:p>
          <a:endParaRPr lang="sl-SI"/>
        </a:p>
      </dgm:t>
    </dgm:pt>
    <dgm:pt modelId="{5C7101E6-8730-47E5-B6D6-5B5256CACA63}" type="pres">
      <dgm:prSet presAssocID="{7B938F3D-EA7B-4B35-BDFF-1604A5B30478}" presName="hierRoot2" presStyleCnt="0"/>
      <dgm:spPr/>
    </dgm:pt>
    <dgm:pt modelId="{2DE6AF0D-8E72-4268-B620-C62382F6CFC2}" type="pres">
      <dgm:prSet presAssocID="{7B938F3D-EA7B-4B35-BDFF-1604A5B30478}" presName="composite2" presStyleCnt="0"/>
      <dgm:spPr/>
    </dgm:pt>
    <dgm:pt modelId="{2C0175BB-97AB-4E1A-B0F3-9B3E7B0F4186}" type="pres">
      <dgm:prSet presAssocID="{7B938F3D-EA7B-4B35-BDFF-1604A5B30478}" presName="background2" presStyleLbl="node2" presStyleIdx="0" presStyleCnt="3"/>
      <dgm:spPr/>
    </dgm:pt>
    <dgm:pt modelId="{359DD05D-0E8C-4B25-84A2-332630A2C366}" type="pres">
      <dgm:prSet presAssocID="{7B938F3D-EA7B-4B35-BDFF-1604A5B3047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C54B256-99BA-4274-BCD4-22B0363D06EC}" type="pres">
      <dgm:prSet presAssocID="{7B938F3D-EA7B-4B35-BDFF-1604A5B30478}" presName="hierChild3" presStyleCnt="0"/>
      <dgm:spPr/>
    </dgm:pt>
    <dgm:pt modelId="{C65A1B8C-52CE-4518-B3D3-5FB3B2B5C845}" type="pres">
      <dgm:prSet presAssocID="{436C65C0-F3FC-48F2-97B5-8F6DC7A3448A}" presName="Name17" presStyleLbl="parChTrans1D3" presStyleIdx="0" presStyleCnt="4"/>
      <dgm:spPr/>
      <dgm:t>
        <a:bodyPr/>
        <a:lstStyle/>
        <a:p>
          <a:endParaRPr lang="sl-SI"/>
        </a:p>
      </dgm:t>
    </dgm:pt>
    <dgm:pt modelId="{C4D54839-EAC9-486C-9891-1513CC458FE0}" type="pres">
      <dgm:prSet presAssocID="{A99277BA-5CC7-4B62-AC76-7B918571217A}" presName="hierRoot3" presStyleCnt="0"/>
      <dgm:spPr/>
    </dgm:pt>
    <dgm:pt modelId="{1154EAB5-E604-4EAB-BBBD-949A200F8628}" type="pres">
      <dgm:prSet presAssocID="{A99277BA-5CC7-4B62-AC76-7B918571217A}" presName="composite3" presStyleCnt="0"/>
      <dgm:spPr/>
    </dgm:pt>
    <dgm:pt modelId="{8D9F8B31-E6CB-4511-8DE4-D72744890F0C}" type="pres">
      <dgm:prSet presAssocID="{A99277BA-5CC7-4B62-AC76-7B918571217A}" presName="background3" presStyleLbl="node3" presStyleIdx="0" presStyleCnt="4"/>
      <dgm:spPr>
        <a:solidFill>
          <a:schemeClr val="accent6">
            <a:lumMod val="20000"/>
            <a:lumOff val="80000"/>
          </a:schemeClr>
        </a:solidFill>
      </dgm:spPr>
    </dgm:pt>
    <dgm:pt modelId="{AAC09ED7-FD2C-4A28-8D17-8CDF4BC9F954}" type="pres">
      <dgm:prSet presAssocID="{A99277BA-5CC7-4B62-AC76-7B918571217A}" presName="text3" presStyleLbl="fgAcc3" presStyleIdx="0" presStyleCnt="4" custLinFactNeighborX="-140" custLinFactNeighborY="-348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A62738E-0F9D-4E78-9DA3-45B7353D612A}" type="pres">
      <dgm:prSet presAssocID="{A99277BA-5CC7-4B62-AC76-7B918571217A}" presName="hierChild4" presStyleCnt="0"/>
      <dgm:spPr/>
    </dgm:pt>
    <dgm:pt modelId="{0FEE4330-B84A-48EB-B6F2-E44706B92283}" type="pres">
      <dgm:prSet presAssocID="{0AFA9FCB-AE49-4BCA-982B-EA30D8E6D5DD}" presName="Name23" presStyleLbl="parChTrans1D4" presStyleIdx="0" presStyleCnt="2"/>
      <dgm:spPr/>
      <dgm:t>
        <a:bodyPr/>
        <a:lstStyle/>
        <a:p>
          <a:endParaRPr lang="sl-SI"/>
        </a:p>
      </dgm:t>
    </dgm:pt>
    <dgm:pt modelId="{9CB32B77-3AA7-4C12-8F5B-071575DBEE4A}" type="pres">
      <dgm:prSet presAssocID="{E3366BCC-4BB5-4423-81AA-D7F6C51F0B0C}" presName="hierRoot4" presStyleCnt="0"/>
      <dgm:spPr/>
    </dgm:pt>
    <dgm:pt modelId="{F18B5BC1-ECD6-4831-A181-49738D9AD660}" type="pres">
      <dgm:prSet presAssocID="{E3366BCC-4BB5-4423-81AA-D7F6C51F0B0C}" presName="composite4" presStyleCnt="0"/>
      <dgm:spPr/>
    </dgm:pt>
    <dgm:pt modelId="{8B11CB3A-79E7-4CBD-B46C-3091981D9FBF}" type="pres">
      <dgm:prSet presAssocID="{E3366BCC-4BB5-4423-81AA-D7F6C51F0B0C}" presName="background4" presStyleLbl="node4" presStyleIdx="0" presStyleCnt="2"/>
      <dgm:spPr>
        <a:solidFill>
          <a:schemeClr val="accent6">
            <a:lumMod val="20000"/>
            <a:lumOff val="80000"/>
          </a:schemeClr>
        </a:solidFill>
      </dgm:spPr>
    </dgm:pt>
    <dgm:pt modelId="{85C44DEE-0FFF-4728-8E6C-6E376A91FD71}" type="pres">
      <dgm:prSet presAssocID="{E3366BCC-4BB5-4423-81AA-D7F6C51F0B0C}" presName="text4" presStyleLbl="fgAcc4" presStyleIdx="0" presStyleCnt="2" custScaleY="12027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6156ABB-DDC6-4594-B8DE-58D2A98C3791}" type="pres">
      <dgm:prSet presAssocID="{E3366BCC-4BB5-4423-81AA-D7F6C51F0B0C}" presName="hierChild5" presStyleCnt="0"/>
      <dgm:spPr/>
    </dgm:pt>
    <dgm:pt modelId="{2D2A29E3-F863-4A21-A177-703D4782BC3C}" type="pres">
      <dgm:prSet presAssocID="{7C3F8A6E-09DA-4C05-8589-D613A62037AA}" presName="Name10" presStyleLbl="parChTrans1D2" presStyleIdx="1" presStyleCnt="3"/>
      <dgm:spPr/>
      <dgm:t>
        <a:bodyPr/>
        <a:lstStyle/>
        <a:p>
          <a:endParaRPr lang="sl-SI"/>
        </a:p>
      </dgm:t>
    </dgm:pt>
    <dgm:pt modelId="{2F2D6DC2-55F4-45E8-8589-833C345FF5A1}" type="pres">
      <dgm:prSet presAssocID="{57CEFC45-3D16-4AFD-8601-2257479216C0}" presName="hierRoot2" presStyleCnt="0"/>
      <dgm:spPr/>
    </dgm:pt>
    <dgm:pt modelId="{B9B5ED89-71CC-468A-BEA1-500B495473C4}" type="pres">
      <dgm:prSet presAssocID="{57CEFC45-3D16-4AFD-8601-2257479216C0}" presName="composite2" presStyleCnt="0"/>
      <dgm:spPr/>
    </dgm:pt>
    <dgm:pt modelId="{34C11312-D080-4EE1-9289-66F3D379D8A9}" type="pres">
      <dgm:prSet presAssocID="{57CEFC45-3D16-4AFD-8601-2257479216C0}" presName="background2" presStyleLbl="node2" presStyleIdx="1" presStyleCnt="3"/>
      <dgm:spPr/>
    </dgm:pt>
    <dgm:pt modelId="{F00FC56D-A3B6-4EFC-B286-B01119B46AA4}" type="pres">
      <dgm:prSet presAssocID="{57CEFC45-3D16-4AFD-8601-2257479216C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48A3772-60A2-4877-9529-95F244CDD2A0}" type="pres">
      <dgm:prSet presAssocID="{57CEFC45-3D16-4AFD-8601-2257479216C0}" presName="hierChild3" presStyleCnt="0"/>
      <dgm:spPr/>
    </dgm:pt>
    <dgm:pt modelId="{456352D5-B182-4AC9-944D-D0565FA4E3C9}" type="pres">
      <dgm:prSet presAssocID="{F1F77C31-DAA5-4A2B-8DF6-DE16712C8E43}" presName="Name17" presStyleLbl="parChTrans1D3" presStyleIdx="1" presStyleCnt="4"/>
      <dgm:spPr/>
      <dgm:t>
        <a:bodyPr/>
        <a:lstStyle/>
        <a:p>
          <a:endParaRPr lang="sl-SI"/>
        </a:p>
      </dgm:t>
    </dgm:pt>
    <dgm:pt modelId="{FCF40FBC-3552-408E-9086-E1E72A212A22}" type="pres">
      <dgm:prSet presAssocID="{D300CD39-8693-4035-A0F2-4F9C159C666D}" presName="hierRoot3" presStyleCnt="0"/>
      <dgm:spPr/>
    </dgm:pt>
    <dgm:pt modelId="{4F07FBF9-BC44-4D82-8667-32062CE2FFB2}" type="pres">
      <dgm:prSet presAssocID="{D300CD39-8693-4035-A0F2-4F9C159C666D}" presName="composite3" presStyleCnt="0"/>
      <dgm:spPr/>
    </dgm:pt>
    <dgm:pt modelId="{DBBD9D8E-E36C-43BF-81AC-901BA55108CD}" type="pres">
      <dgm:prSet presAssocID="{D300CD39-8693-4035-A0F2-4F9C159C666D}" presName="background3" presStyleLbl="node3" presStyleIdx="1" presStyleCnt="4"/>
      <dgm:spPr>
        <a:solidFill>
          <a:schemeClr val="accent6">
            <a:lumMod val="20000"/>
            <a:lumOff val="80000"/>
          </a:schemeClr>
        </a:solidFill>
      </dgm:spPr>
    </dgm:pt>
    <dgm:pt modelId="{303668F1-12A5-428C-835A-76299D6D06A1}" type="pres">
      <dgm:prSet presAssocID="{D300CD39-8693-4035-A0F2-4F9C159C666D}" presName="text3" presStyleLbl="fgAcc3" presStyleIdx="1" presStyleCnt="4" custScaleY="2622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7C9D098-AB23-4C64-B1E0-AC3D1074D55B}" type="pres">
      <dgm:prSet presAssocID="{D300CD39-8693-4035-A0F2-4F9C159C666D}" presName="hierChild4" presStyleCnt="0"/>
      <dgm:spPr/>
    </dgm:pt>
    <dgm:pt modelId="{30A98A62-3000-4B8A-95F7-6B30C2704F5B}" type="pres">
      <dgm:prSet presAssocID="{C07C636B-E944-4D44-B1FE-3E6260DA9C0E}" presName="Name17" presStyleLbl="parChTrans1D3" presStyleIdx="2" presStyleCnt="4"/>
      <dgm:spPr/>
      <dgm:t>
        <a:bodyPr/>
        <a:lstStyle/>
        <a:p>
          <a:endParaRPr lang="sl-SI"/>
        </a:p>
      </dgm:t>
    </dgm:pt>
    <dgm:pt modelId="{9FA11E2A-F15B-4293-8273-DF2EEBD62CCB}" type="pres">
      <dgm:prSet presAssocID="{3DF20249-3E26-4193-87A4-E9459B1B9E43}" presName="hierRoot3" presStyleCnt="0"/>
      <dgm:spPr/>
    </dgm:pt>
    <dgm:pt modelId="{C35E89C9-B346-4458-B20E-58D8EDAA6713}" type="pres">
      <dgm:prSet presAssocID="{3DF20249-3E26-4193-87A4-E9459B1B9E43}" presName="composite3" presStyleCnt="0"/>
      <dgm:spPr/>
    </dgm:pt>
    <dgm:pt modelId="{AD617144-56BD-4AD8-ACAA-A3A739F33379}" type="pres">
      <dgm:prSet presAssocID="{3DF20249-3E26-4193-87A4-E9459B1B9E43}" presName="background3" presStyleLbl="node3" presStyleIdx="2" presStyleCnt="4"/>
      <dgm:spPr>
        <a:solidFill>
          <a:schemeClr val="accent6">
            <a:lumMod val="20000"/>
            <a:lumOff val="80000"/>
          </a:schemeClr>
        </a:solidFill>
      </dgm:spPr>
    </dgm:pt>
    <dgm:pt modelId="{567C57E7-9365-4392-8950-2315B2260D3F}" type="pres">
      <dgm:prSet presAssocID="{3DF20249-3E26-4193-87A4-E9459B1B9E43}" presName="text3" presStyleLbl="fgAcc3" presStyleIdx="2" presStyleCnt="4" custScaleY="2622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419CECC-BE89-455C-9112-26459234F610}" type="pres">
      <dgm:prSet presAssocID="{3DF20249-3E26-4193-87A4-E9459B1B9E43}" presName="hierChild4" presStyleCnt="0"/>
      <dgm:spPr/>
    </dgm:pt>
    <dgm:pt modelId="{738C6F83-8485-4FFA-B7AF-8FCB7C8290BE}" type="pres">
      <dgm:prSet presAssocID="{1DA9FD9D-7A06-4C58-BC83-3304548D67DD}" presName="Name10" presStyleLbl="parChTrans1D2" presStyleIdx="2" presStyleCnt="3"/>
      <dgm:spPr/>
      <dgm:t>
        <a:bodyPr/>
        <a:lstStyle/>
        <a:p>
          <a:endParaRPr lang="sl-SI"/>
        </a:p>
      </dgm:t>
    </dgm:pt>
    <dgm:pt modelId="{43297C12-B504-4C92-BA23-B1B4A0CE799B}" type="pres">
      <dgm:prSet presAssocID="{CD30240E-25CD-4EE9-A36B-977D4EB1A1A3}" presName="hierRoot2" presStyleCnt="0"/>
      <dgm:spPr/>
    </dgm:pt>
    <dgm:pt modelId="{EF4867EB-FD91-4ACA-84AF-AED4F732250D}" type="pres">
      <dgm:prSet presAssocID="{CD30240E-25CD-4EE9-A36B-977D4EB1A1A3}" presName="composite2" presStyleCnt="0"/>
      <dgm:spPr/>
    </dgm:pt>
    <dgm:pt modelId="{BD24A89E-01DE-4820-9540-0F39A82C4F25}" type="pres">
      <dgm:prSet presAssocID="{CD30240E-25CD-4EE9-A36B-977D4EB1A1A3}" presName="background2" presStyleLbl="node2" presStyleIdx="2" presStyleCnt="3"/>
      <dgm:spPr/>
    </dgm:pt>
    <dgm:pt modelId="{4233BBDD-D84F-4D4B-A1EB-455CFED215DA}" type="pres">
      <dgm:prSet presAssocID="{CD30240E-25CD-4EE9-A36B-977D4EB1A1A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8B4736-5EEA-4523-97DD-DF64E7D52AD8}" type="pres">
      <dgm:prSet presAssocID="{CD30240E-25CD-4EE9-A36B-977D4EB1A1A3}" presName="hierChild3" presStyleCnt="0"/>
      <dgm:spPr/>
    </dgm:pt>
    <dgm:pt modelId="{9288A33B-ACAF-4BC3-878C-469D263C2570}" type="pres">
      <dgm:prSet presAssocID="{22958D61-7225-4269-BA10-D7B33AF54BB0}" presName="Name17" presStyleLbl="parChTrans1D3" presStyleIdx="3" presStyleCnt="4"/>
      <dgm:spPr/>
      <dgm:t>
        <a:bodyPr/>
        <a:lstStyle/>
        <a:p>
          <a:endParaRPr lang="sl-SI"/>
        </a:p>
      </dgm:t>
    </dgm:pt>
    <dgm:pt modelId="{C39C0BB0-B664-45BB-A534-C4AEA85E0434}" type="pres">
      <dgm:prSet presAssocID="{E19E0611-EBE6-4188-9E75-E64DF9AAF051}" presName="hierRoot3" presStyleCnt="0"/>
      <dgm:spPr/>
    </dgm:pt>
    <dgm:pt modelId="{C778FC8D-1517-4075-A0C9-63623606938D}" type="pres">
      <dgm:prSet presAssocID="{E19E0611-EBE6-4188-9E75-E64DF9AAF051}" presName="composite3" presStyleCnt="0"/>
      <dgm:spPr/>
    </dgm:pt>
    <dgm:pt modelId="{8974CB84-E396-40DC-802E-8B4170C70805}" type="pres">
      <dgm:prSet presAssocID="{E19E0611-EBE6-4188-9E75-E64DF9AAF051}" presName="background3" presStyleLbl="node3" presStyleIdx="3" presStyleCnt="4"/>
      <dgm:spPr>
        <a:solidFill>
          <a:schemeClr val="accent6">
            <a:lumMod val="20000"/>
            <a:lumOff val="80000"/>
          </a:schemeClr>
        </a:solidFill>
      </dgm:spPr>
    </dgm:pt>
    <dgm:pt modelId="{5E952ECF-F2CB-4895-87D8-EA95DC7CA08B}" type="pres">
      <dgm:prSet presAssocID="{E19E0611-EBE6-4188-9E75-E64DF9AAF051}" presName="text3" presStyleLbl="fgAcc3" presStyleIdx="3" presStyleCnt="4" custScaleY="125855" custLinFactNeighborX="545" custLinFactNeighborY="-128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91C79D3-4719-45CA-9B49-36163333386B}" type="pres">
      <dgm:prSet presAssocID="{E19E0611-EBE6-4188-9E75-E64DF9AAF051}" presName="hierChild4" presStyleCnt="0"/>
      <dgm:spPr/>
    </dgm:pt>
    <dgm:pt modelId="{D2B16E8F-E110-43BA-BCBD-28BC89FE22D6}" type="pres">
      <dgm:prSet presAssocID="{FC1EC2F3-6E6C-46E3-AD8C-024F753152FC}" presName="Name23" presStyleLbl="parChTrans1D4" presStyleIdx="1" presStyleCnt="2"/>
      <dgm:spPr/>
      <dgm:t>
        <a:bodyPr/>
        <a:lstStyle/>
        <a:p>
          <a:endParaRPr lang="sl-SI"/>
        </a:p>
      </dgm:t>
    </dgm:pt>
    <dgm:pt modelId="{DEDBEF27-D00B-4D76-984E-4066455B3870}" type="pres">
      <dgm:prSet presAssocID="{29C296CE-2061-41AB-A76D-A4FD1BB8A9B8}" presName="hierRoot4" presStyleCnt="0"/>
      <dgm:spPr/>
    </dgm:pt>
    <dgm:pt modelId="{EB6CE0E5-82E4-4A88-B45B-23092BB75030}" type="pres">
      <dgm:prSet presAssocID="{29C296CE-2061-41AB-A76D-A4FD1BB8A9B8}" presName="composite4" presStyleCnt="0"/>
      <dgm:spPr/>
    </dgm:pt>
    <dgm:pt modelId="{AEA1F495-F77B-4735-B1C8-135E9547492F}" type="pres">
      <dgm:prSet presAssocID="{29C296CE-2061-41AB-A76D-A4FD1BB8A9B8}" presName="background4" presStyleLbl="node4" presStyleIdx="1" presStyleCnt="2"/>
      <dgm:spPr>
        <a:solidFill>
          <a:schemeClr val="accent6">
            <a:lumMod val="20000"/>
            <a:lumOff val="80000"/>
          </a:schemeClr>
        </a:solidFill>
      </dgm:spPr>
    </dgm:pt>
    <dgm:pt modelId="{B75C67C9-1A45-4B8B-9591-866CED021838}" type="pres">
      <dgm:prSet presAssocID="{29C296CE-2061-41AB-A76D-A4FD1BB8A9B8}" presName="text4" presStyleLbl="fgAcc4" presStyleIdx="1" presStyleCnt="2" custScaleY="9055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29561B-FD21-4CF4-8592-B72FDD53FFD7}" type="pres">
      <dgm:prSet presAssocID="{29C296CE-2061-41AB-A76D-A4FD1BB8A9B8}" presName="hierChild5" presStyleCnt="0"/>
      <dgm:spPr/>
    </dgm:pt>
  </dgm:ptLst>
  <dgm:cxnLst>
    <dgm:cxn modelId="{672D2083-B6B8-4B7D-A5EE-8677E6718770}" type="presOf" srcId="{436C65C0-F3FC-48F2-97B5-8F6DC7A3448A}" destId="{C65A1B8C-52CE-4518-B3D3-5FB3B2B5C845}" srcOrd="0" destOrd="0" presId="urn:microsoft.com/office/officeart/2005/8/layout/hierarchy1"/>
    <dgm:cxn modelId="{813DD5C0-966A-4E57-8C17-E2F96828FB34}" type="presOf" srcId="{22958D61-7225-4269-BA10-D7B33AF54BB0}" destId="{9288A33B-ACAF-4BC3-878C-469D263C2570}" srcOrd="0" destOrd="0" presId="urn:microsoft.com/office/officeart/2005/8/layout/hierarchy1"/>
    <dgm:cxn modelId="{BB6383B7-E08B-4671-9103-90CCA20D6342}" type="presOf" srcId="{A99277BA-5CC7-4B62-AC76-7B918571217A}" destId="{AAC09ED7-FD2C-4A28-8D17-8CDF4BC9F954}" srcOrd="0" destOrd="0" presId="urn:microsoft.com/office/officeart/2005/8/layout/hierarchy1"/>
    <dgm:cxn modelId="{49ECA90B-E76B-44F7-966D-7FEA6B702F08}" type="presOf" srcId="{E3366BCC-4BB5-4423-81AA-D7F6C51F0B0C}" destId="{85C44DEE-0FFF-4728-8E6C-6E376A91FD71}" srcOrd="0" destOrd="0" presId="urn:microsoft.com/office/officeart/2005/8/layout/hierarchy1"/>
    <dgm:cxn modelId="{80F3FB61-CD85-402E-B8A5-D55D5CFF7EA7}" type="presOf" srcId="{E19E0611-EBE6-4188-9E75-E64DF9AAF051}" destId="{5E952ECF-F2CB-4895-87D8-EA95DC7CA08B}" srcOrd="0" destOrd="0" presId="urn:microsoft.com/office/officeart/2005/8/layout/hierarchy1"/>
    <dgm:cxn modelId="{3ACAF784-8BD1-4D01-AC29-000419078A48}" srcId="{7B938F3D-EA7B-4B35-BDFF-1604A5B30478}" destId="{A99277BA-5CC7-4B62-AC76-7B918571217A}" srcOrd="0" destOrd="0" parTransId="{436C65C0-F3FC-48F2-97B5-8F6DC7A3448A}" sibTransId="{B0E56756-7789-4FE4-99EF-0EB7A9513E34}"/>
    <dgm:cxn modelId="{3D6FAC47-C31D-4014-AD5F-02C6DDE820A7}" type="presOf" srcId="{86DE280C-2421-46E3-8875-7F0FF09904C0}" destId="{B8A87DFA-608E-43B3-8E7D-EA64D0E21707}" srcOrd="0" destOrd="0" presId="urn:microsoft.com/office/officeart/2005/8/layout/hierarchy1"/>
    <dgm:cxn modelId="{1AEFBA28-F918-4BEE-A9BB-959468B55A6A}" type="presOf" srcId="{7B938F3D-EA7B-4B35-BDFF-1604A5B30478}" destId="{359DD05D-0E8C-4B25-84A2-332630A2C366}" srcOrd="0" destOrd="0" presId="urn:microsoft.com/office/officeart/2005/8/layout/hierarchy1"/>
    <dgm:cxn modelId="{67DBCF7F-4142-4624-9896-D11DA2F53419}" type="presOf" srcId="{1DA9FD9D-7A06-4C58-BC83-3304548D67DD}" destId="{738C6F83-8485-4FFA-B7AF-8FCB7C8290BE}" srcOrd="0" destOrd="0" presId="urn:microsoft.com/office/officeart/2005/8/layout/hierarchy1"/>
    <dgm:cxn modelId="{DC277348-A190-4837-A930-FA35C33D5A4C}" srcId="{DA8DF6B4-A677-4401-BFE1-590CECBA68D4}" destId="{CD30240E-25CD-4EE9-A36B-977D4EB1A1A3}" srcOrd="2" destOrd="0" parTransId="{1DA9FD9D-7A06-4C58-BC83-3304548D67DD}" sibTransId="{85B305CB-603E-44A1-ACD1-476F326005B2}"/>
    <dgm:cxn modelId="{FEF45564-E848-4E69-BE64-8916A8895A67}" type="presOf" srcId="{C07C636B-E944-4D44-B1FE-3E6260DA9C0E}" destId="{30A98A62-3000-4B8A-95F7-6B30C2704F5B}" srcOrd="0" destOrd="0" presId="urn:microsoft.com/office/officeart/2005/8/layout/hierarchy1"/>
    <dgm:cxn modelId="{50F9325B-6222-429A-BDB2-34740AF80164}" type="presOf" srcId="{7C3F8A6E-09DA-4C05-8589-D613A62037AA}" destId="{2D2A29E3-F863-4A21-A177-703D4782BC3C}" srcOrd="0" destOrd="0" presId="urn:microsoft.com/office/officeart/2005/8/layout/hierarchy1"/>
    <dgm:cxn modelId="{BBDC1955-1F2F-49E6-BFAE-9757A0C4BFD0}" srcId="{DA8DF6B4-A677-4401-BFE1-590CECBA68D4}" destId="{7B938F3D-EA7B-4B35-BDFF-1604A5B30478}" srcOrd="0" destOrd="0" parTransId="{EF45E7D8-9A3C-4B6A-A162-1F171890CB0C}" sibTransId="{548CD87B-4D01-4E5D-8F19-02F3DD5F3558}"/>
    <dgm:cxn modelId="{08A5EB4F-AD6B-4B79-83CB-BEEB46BD769F}" type="presOf" srcId="{3DF20249-3E26-4193-87A4-E9459B1B9E43}" destId="{567C57E7-9365-4392-8950-2315B2260D3F}" srcOrd="0" destOrd="0" presId="urn:microsoft.com/office/officeart/2005/8/layout/hierarchy1"/>
    <dgm:cxn modelId="{1FDA8D30-F734-4FE2-BE6C-634D1992D7E5}" srcId="{E19E0611-EBE6-4188-9E75-E64DF9AAF051}" destId="{29C296CE-2061-41AB-A76D-A4FD1BB8A9B8}" srcOrd="0" destOrd="0" parTransId="{FC1EC2F3-6E6C-46E3-AD8C-024F753152FC}" sibTransId="{9E416AAD-F7C2-45F7-B513-27D3B44067AB}"/>
    <dgm:cxn modelId="{6AE89838-C6BA-43F2-A669-49B986975A07}" srcId="{DA8DF6B4-A677-4401-BFE1-590CECBA68D4}" destId="{57CEFC45-3D16-4AFD-8601-2257479216C0}" srcOrd="1" destOrd="0" parTransId="{7C3F8A6E-09DA-4C05-8589-D613A62037AA}" sibTransId="{A95B3E06-2EBC-4557-882A-309F421FC51F}"/>
    <dgm:cxn modelId="{D2C5CA0F-D31A-4C4A-B9F4-6B30D9119ADD}" type="presOf" srcId="{0AFA9FCB-AE49-4BCA-982B-EA30D8E6D5DD}" destId="{0FEE4330-B84A-48EB-B6F2-E44706B92283}" srcOrd="0" destOrd="0" presId="urn:microsoft.com/office/officeart/2005/8/layout/hierarchy1"/>
    <dgm:cxn modelId="{6841DD99-4F15-4759-8BAD-745E82A7E60A}" type="presOf" srcId="{F1F77C31-DAA5-4A2B-8DF6-DE16712C8E43}" destId="{456352D5-B182-4AC9-944D-D0565FA4E3C9}" srcOrd="0" destOrd="0" presId="urn:microsoft.com/office/officeart/2005/8/layout/hierarchy1"/>
    <dgm:cxn modelId="{0C515346-ADF2-4FD4-88CF-82C4C41BA0D6}" type="presOf" srcId="{DA8DF6B4-A677-4401-BFE1-590CECBA68D4}" destId="{45DF56A6-BD9A-4861-B1FF-E4448F6F62C6}" srcOrd="0" destOrd="0" presId="urn:microsoft.com/office/officeart/2005/8/layout/hierarchy1"/>
    <dgm:cxn modelId="{07AEEA1C-F3B3-47E9-883F-5ED04667C4CB}" srcId="{86DE280C-2421-46E3-8875-7F0FF09904C0}" destId="{DA8DF6B4-A677-4401-BFE1-590CECBA68D4}" srcOrd="0" destOrd="0" parTransId="{7B7E8EAB-130A-44AC-A29B-F78F7C1E5E30}" sibTransId="{028712C9-3A95-45B0-810D-1CC13B45C25F}"/>
    <dgm:cxn modelId="{65ADEA7A-1FE7-4ADC-BE77-71C087C9EBC6}" srcId="{CD30240E-25CD-4EE9-A36B-977D4EB1A1A3}" destId="{E19E0611-EBE6-4188-9E75-E64DF9AAF051}" srcOrd="0" destOrd="0" parTransId="{22958D61-7225-4269-BA10-D7B33AF54BB0}" sibTransId="{E908310A-D1BF-4B94-A8C9-B97F8B079945}"/>
    <dgm:cxn modelId="{055A2C3E-2199-4ACA-A1A3-145D8950E06F}" srcId="{57CEFC45-3D16-4AFD-8601-2257479216C0}" destId="{D300CD39-8693-4035-A0F2-4F9C159C666D}" srcOrd="0" destOrd="0" parTransId="{F1F77C31-DAA5-4A2B-8DF6-DE16712C8E43}" sibTransId="{FE3A6DAE-5AE3-437B-A88A-31DA41254608}"/>
    <dgm:cxn modelId="{002B4E79-D0D3-4B03-BC2A-E190AC0120A4}" type="presOf" srcId="{29C296CE-2061-41AB-A76D-A4FD1BB8A9B8}" destId="{B75C67C9-1A45-4B8B-9591-866CED021838}" srcOrd="0" destOrd="0" presId="urn:microsoft.com/office/officeart/2005/8/layout/hierarchy1"/>
    <dgm:cxn modelId="{3967B22A-832F-4194-B496-03F16ED87C30}" type="presOf" srcId="{CD30240E-25CD-4EE9-A36B-977D4EB1A1A3}" destId="{4233BBDD-D84F-4D4B-A1EB-455CFED215DA}" srcOrd="0" destOrd="0" presId="urn:microsoft.com/office/officeart/2005/8/layout/hierarchy1"/>
    <dgm:cxn modelId="{11C072B9-397C-4B07-B2DE-D7088399F3ED}" type="presOf" srcId="{FC1EC2F3-6E6C-46E3-AD8C-024F753152FC}" destId="{D2B16E8F-E110-43BA-BCBD-28BC89FE22D6}" srcOrd="0" destOrd="0" presId="urn:microsoft.com/office/officeart/2005/8/layout/hierarchy1"/>
    <dgm:cxn modelId="{079DE980-0E38-48D9-9F0D-E1914558C098}" srcId="{A99277BA-5CC7-4B62-AC76-7B918571217A}" destId="{E3366BCC-4BB5-4423-81AA-D7F6C51F0B0C}" srcOrd="0" destOrd="0" parTransId="{0AFA9FCB-AE49-4BCA-982B-EA30D8E6D5DD}" sibTransId="{AAB970A1-9467-4820-AC96-1EBDAC800023}"/>
    <dgm:cxn modelId="{4C77980E-3D43-4D3E-B8A4-DE49E7B22D1C}" type="presOf" srcId="{57CEFC45-3D16-4AFD-8601-2257479216C0}" destId="{F00FC56D-A3B6-4EFC-B286-B01119B46AA4}" srcOrd="0" destOrd="0" presId="urn:microsoft.com/office/officeart/2005/8/layout/hierarchy1"/>
    <dgm:cxn modelId="{54809D37-8450-46DF-99E1-20197660021C}" type="presOf" srcId="{D300CD39-8693-4035-A0F2-4F9C159C666D}" destId="{303668F1-12A5-428C-835A-76299D6D06A1}" srcOrd="0" destOrd="0" presId="urn:microsoft.com/office/officeart/2005/8/layout/hierarchy1"/>
    <dgm:cxn modelId="{5D58FA53-A83E-44CC-B019-E4C5CCDA697E}" srcId="{57CEFC45-3D16-4AFD-8601-2257479216C0}" destId="{3DF20249-3E26-4193-87A4-E9459B1B9E43}" srcOrd="1" destOrd="0" parTransId="{C07C636B-E944-4D44-B1FE-3E6260DA9C0E}" sibTransId="{053D4A2E-19C9-467E-8E24-6930A1781B0D}"/>
    <dgm:cxn modelId="{FC9E2A03-2543-4FC4-9919-33E1AF40DA09}" type="presOf" srcId="{EF45E7D8-9A3C-4B6A-A162-1F171890CB0C}" destId="{4F86065B-31ED-4ECF-A371-7AD4C5536015}" srcOrd="0" destOrd="0" presId="urn:microsoft.com/office/officeart/2005/8/layout/hierarchy1"/>
    <dgm:cxn modelId="{CFE746AC-F571-404B-A197-132D293C7111}" type="presParOf" srcId="{B8A87DFA-608E-43B3-8E7D-EA64D0E21707}" destId="{7F83415C-866B-4B70-A4CC-D1D4E326D407}" srcOrd="0" destOrd="0" presId="urn:microsoft.com/office/officeart/2005/8/layout/hierarchy1"/>
    <dgm:cxn modelId="{75392B5E-DF9D-4F77-897B-AF04A2E2F864}" type="presParOf" srcId="{7F83415C-866B-4B70-A4CC-D1D4E326D407}" destId="{F273F68B-77A8-44EE-9F11-2855218A25BB}" srcOrd="0" destOrd="0" presId="urn:microsoft.com/office/officeart/2005/8/layout/hierarchy1"/>
    <dgm:cxn modelId="{ABE536F9-5A49-4008-A987-EE225867FC0B}" type="presParOf" srcId="{F273F68B-77A8-44EE-9F11-2855218A25BB}" destId="{6FFF517A-C140-4B5B-857E-302AF7264980}" srcOrd="0" destOrd="0" presId="urn:microsoft.com/office/officeart/2005/8/layout/hierarchy1"/>
    <dgm:cxn modelId="{21D5785C-DE18-4890-9B34-63898E23B891}" type="presParOf" srcId="{F273F68B-77A8-44EE-9F11-2855218A25BB}" destId="{45DF56A6-BD9A-4861-B1FF-E4448F6F62C6}" srcOrd="1" destOrd="0" presId="urn:microsoft.com/office/officeart/2005/8/layout/hierarchy1"/>
    <dgm:cxn modelId="{768D942B-D2C2-49D7-A883-34F4E369F4A9}" type="presParOf" srcId="{7F83415C-866B-4B70-A4CC-D1D4E326D407}" destId="{195C6AC4-676F-4712-A424-84AA4EDDE35C}" srcOrd="1" destOrd="0" presId="urn:microsoft.com/office/officeart/2005/8/layout/hierarchy1"/>
    <dgm:cxn modelId="{C1A7BCC2-CFCA-43A1-A890-EE278DCA916F}" type="presParOf" srcId="{195C6AC4-676F-4712-A424-84AA4EDDE35C}" destId="{4F86065B-31ED-4ECF-A371-7AD4C5536015}" srcOrd="0" destOrd="0" presId="urn:microsoft.com/office/officeart/2005/8/layout/hierarchy1"/>
    <dgm:cxn modelId="{00273309-EBB6-473E-8BAF-F59424521439}" type="presParOf" srcId="{195C6AC4-676F-4712-A424-84AA4EDDE35C}" destId="{5C7101E6-8730-47E5-B6D6-5B5256CACA63}" srcOrd="1" destOrd="0" presId="urn:microsoft.com/office/officeart/2005/8/layout/hierarchy1"/>
    <dgm:cxn modelId="{70E91B01-E5C0-451C-8798-CC35BFCDDC9B}" type="presParOf" srcId="{5C7101E6-8730-47E5-B6D6-5B5256CACA63}" destId="{2DE6AF0D-8E72-4268-B620-C62382F6CFC2}" srcOrd="0" destOrd="0" presId="urn:microsoft.com/office/officeart/2005/8/layout/hierarchy1"/>
    <dgm:cxn modelId="{318F498B-05A6-47E4-AA90-E0C6ED5A4E3B}" type="presParOf" srcId="{2DE6AF0D-8E72-4268-B620-C62382F6CFC2}" destId="{2C0175BB-97AB-4E1A-B0F3-9B3E7B0F4186}" srcOrd="0" destOrd="0" presId="urn:microsoft.com/office/officeart/2005/8/layout/hierarchy1"/>
    <dgm:cxn modelId="{2B604A3F-A55D-4D01-989B-3BEB95B14603}" type="presParOf" srcId="{2DE6AF0D-8E72-4268-B620-C62382F6CFC2}" destId="{359DD05D-0E8C-4B25-84A2-332630A2C366}" srcOrd="1" destOrd="0" presId="urn:microsoft.com/office/officeart/2005/8/layout/hierarchy1"/>
    <dgm:cxn modelId="{84D2EC0C-36A9-4B8A-ACFE-594DB70C0C6B}" type="presParOf" srcId="{5C7101E6-8730-47E5-B6D6-5B5256CACA63}" destId="{5C54B256-99BA-4274-BCD4-22B0363D06EC}" srcOrd="1" destOrd="0" presId="urn:microsoft.com/office/officeart/2005/8/layout/hierarchy1"/>
    <dgm:cxn modelId="{BF7B53B0-05D7-4BB9-A9DD-455EC1FA79D6}" type="presParOf" srcId="{5C54B256-99BA-4274-BCD4-22B0363D06EC}" destId="{C65A1B8C-52CE-4518-B3D3-5FB3B2B5C845}" srcOrd="0" destOrd="0" presId="urn:microsoft.com/office/officeart/2005/8/layout/hierarchy1"/>
    <dgm:cxn modelId="{D4FBD15C-4F7E-4985-A831-C6B05F8276D2}" type="presParOf" srcId="{5C54B256-99BA-4274-BCD4-22B0363D06EC}" destId="{C4D54839-EAC9-486C-9891-1513CC458FE0}" srcOrd="1" destOrd="0" presId="urn:microsoft.com/office/officeart/2005/8/layout/hierarchy1"/>
    <dgm:cxn modelId="{6AE12C83-1FFC-4E4C-85B0-03E865662CCA}" type="presParOf" srcId="{C4D54839-EAC9-486C-9891-1513CC458FE0}" destId="{1154EAB5-E604-4EAB-BBBD-949A200F8628}" srcOrd="0" destOrd="0" presId="urn:microsoft.com/office/officeart/2005/8/layout/hierarchy1"/>
    <dgm:cxn modelId="{0AD0C93A-448B-45DE-BF9E-0C9EBE4DC6A0}" type="presParOf" srcId="{1154EAB5-E604-4EAB-BBBD-949A200F8628}" destId="{8D9F8B31-E6CB-4511-8DE4-D72744890F0C}" srcOrd="0" destOrd="0" presId="urn:microsoft.com/office/officeart/2005/8/layout/hierarchy1"/>
    <dgm:cxn modelId="{A1B7B44F-5490-487F-A886-03AFCE79FF04}" type="presParOf" srcId="{1154EAB5-E604-4EAB-BBBD-949A200F8628}" destId="{AAC09ED7-FD2C-4A28-8D17-8CDF4BC9F954}" srcOrd="1" destOrd="0" presId="urn:microsoft.com/office/officeart/2005/8/layout/hierarchy1"/>
    <dgm:cxn modelId="{1DC33D19-DFCC-4CCB-9959-27B965EF2CCA}" type="presParOf" srcId="{C4D54839-EAC9-486C-9891-1513CC458FE0}" destId="{CA62738E-0F9D-4E78-9DA3-45B7353D612A}" srcOrd="1" destOrd="0" presId="urn:microsoft.com/office/officeart/2005/8/layout/hierarchy1"/>
    <dgm:cxn modelId="{088D5583-1DBB-422A-9DE9-4097BAF7B206}" type="presParOf" srcId="{CA62738E-0F9D-4E78-9DA3-45B7353D612A}" destId="{0FEE4330-B84A-48EB-B6F2-E44706B92283}" srcOrd="0" destOrd="0" presId="urn:microsoft.com/office/officeart/2005/8/layout/hierarchy1"/>
    <dgm:cxn modelId="{CAA24F3A-A5B8-46E8-968A-4E79D10AAF51}" type="presParOf" srcId="{CA62738E-0F9D-4E78-9DA3-45B7353D612A}" destId="{9CB32B77-3AA7-4C12-8F5B-071575DBEE4A}" srcOrd="1" destOrd="0" presId="urn:microsoft.com/office/officeart/2005/8/layout/hierarchy1"/>
    <dgm:cxn modelId="{82D41E3E-4E72-4250-BE0F-537B0057D33B}" type="presParOf" srcId="{9CB32B77-3AA7-4C12-8F5B-071575DBEE4A}" destId="{F18B5BC1-ECD6-4831-A181-49738D9AD660}" srcOrd="0" destOrd="0" presId="urn:microsoft.com/office/officeart/2005/8/layout/hierarchy1"/>
    <dgm:cxn modelId="{52423514-AD21-400A-95AE-2477CB6C3EFF}" type="presParOf" srcId="{F18B5BC1-ECD6-4831-A181-49738D9AD660}" destId="{8B11CB3A-79E7-4CBD-B46C-3091981D9FBF}" srcOrd="0" destOrd="0" presId="urn:microsoft.com/office/officeart/2005/8/layout/hierarchy1"/>
    <dgm:cxn modelId="{1696471F-3AF3-4BD1-BAE2-5BED6E8F5A23}" type="presParOf" srcId="{F18B5BC1-ECD6-4831-A181-49738D9AD660}" destId="{85C44DEE-0FFF-4728-8E6C-6E376A91FD71}" srcOrd="1" destOrd="0" presId="urn:microsoft.com/office/officeart/2005/8/layout/hierarchy1"/>
    <dgm:cxn modelId="{E9779AA2-E951-4C30-90B1-AF9F778D5349}" type="presParOf" srcId="{9CB32B77-3AA7-4C12-8F5B-071575DBEE4A}" destId="{06156ABB-DDC6-4594-B8DE-58D2A98C3791}" srcOrd="1" destOrd="0" presId="urn:microsoft.com/office/officeart/2005/8/layout/hierarchy1"/>
    <dgm:cxn modelId="{4B88E7EB-25A9-4652-851F-BF40A259C8BC}" type="presParOf" srcId="{195C6AC4-676F-4712-A424-84AA4EDDE35C}" destId="{2D2A29E3-F863-4A21-A177-703D4782BC3C}" srcOrd="2" destOrd="0" presId="urn:microsoft.com/office/officeart/2005/8/layout/hierarchy1"/>
    <dgm:cxn modelId="{31F8C4D6-2097-4AAF-865F-76E384633D46}" type="presParOf" srcId="{195C6AC4-676F-4712-A424-84AA4EDDE35C}" destId="{2F2D6DC2-55F4-45E8-8589-833C345FF5A1}" srcOrd="3" destOrd="0" presId="urn:microsoft.com/office/officeart/2005/8/layout/hierarchy1"/>
    <dgm:cxn modelId="{66BD4B4C-3E13-4103-A9F1-BFB008AC7511}" type="presParOf" srcId="{2F2D6DC2-55F4-45E8-8589-833C345FF5A1}" destId="{B9B5ED89-71CC-468A-BEA1-500B495473C4}" srcOrd="0" destOrd="0" presId="urn:microsoft.com/office/officeart/2005/8/layout/hierarchy1"/>
    <dgm:cxn modelId="{E80F1877-003D-4D94-B6A8-46E4069A7017}" type="presParOf" srcId="{B9B5ED89-71CC-468A-BEA1-500B495473C4}" destId="{34C11312-D080-4EE1-9289-66F3D379D8A9}" srcOrd="0" destOrd="0" presId="urn:microsoft.com/office/officeart/2005/8/layout/hierarchy1"/>
    <dgm:cxn modelId="{1E3F74DB-98EF-4C41-93CB-D12B90BF425B}" type="presParOf" srcId="{B9B5ED89-71CC-468A-BEA1-500B495473C4}" destId="{F00FC56D-A3B6-4EFC-B286-B01119B46AA4}" srcOrd="1" destOrd="0" presId="urn:microsoft.com/office/officeart/2005/8/layout/hierarchy1"/>
    <dgm:cxn modelId="{9F273E2B-3B6E-4B60-8C39-DF729B6606A1}" type="presParOf" srcId="{2F2D6DC2-55F4-45E8-8589-833C345FF5A1}" destId="{348A3772-60A2-4877-9529-95F244CDD2A0}" srcOrd="1" destOrd="0" presId="urn:microsoft.com/office/officeart/2005/8/layout/hierarchy1"/>
    <dgm:cxn modelId="{C65EC475-A9F4-46C5-B96E-E66988855D4A}" type="presParOf" srcId="{348A3772-60A2-4877-9529-95F244CDD2A0}" destId="{456352D5-B182-4AC9-944D-D0565FA4E3C9}" srcOrd="0" destOrd="0" presId="urn:microsoft.com/office/officeart/2005/8/layout/hierarchy1"/>
    <dgm:cxn modelId="{2A01ABE2-221A-48D1-B2C4-2A09C8CF6E12}" type="presParOf" srcId="{348A3772-60A2-4877-9529-95F244CDD2A0}" destId="{FCF40FBC-3552-408E-9086-E1E72A212A22}" srcOrd="1" destOrd="0" presId="urn:microsoft.com/office/officeart/2005/8/layout/hierarchy1"/>
    <dgm:cxn modelId="{47EA05B9-9DEE-4E73-9423-E0911E893602}" type="presParOf" srcId="{FCF40FBC-3552-408E-9086-E1E72A212A22}" destId="{4F07FBF9-BC44-4D82-8667-32062CE2FFB2}" srcOrd="0" destOrd="0" presId="urn:microsoft.com/office/officeart/2005/8/layout/hierarchy1"/>
    <dgm:cxn modelId="{264D9C0E-6470-4F30-AEBE-98DE0D5288C5}" type="presParOf" srcId="{4F07FBF9-BC44-4D82-8667-32062CE2FFB2}" destId="{DBBD9D8E-E36C-43BF-81AC-901BA55108CD}" srcOrd="0" destOrd="0" presId="urn:microsoft.com/office/officeart/2005/8/layout/hierarchy1"/>
    <dgm:cxn modelId="{A59D42AD-A2B5-404A-99B0-48CCD609FFB0}" type="presParOf" srcId="{4F07FBF9-BC44-4D82-8667-32062CE2FFB2}" destId="{303668F1-12A5-428C-835A-76299D6D06A1}" srcOrd="1" destOrd="0" presId="urn:microsoft.com/office/officeart/2005/8/layout/hierarchy1"/>
    <dgm:cxn modelId="{7C3D79C5-661B-4B24-A369-A6F06EC0CFA4}" type="presParOf" srcId="{FCF40FBC-3552-408E-9086-E1E72A212A22}" destId="{37C9D098-AB23-4C64-B1E0-AC3D1074D55B}" srcOrd="1" destOrd="0" presId="urn:microsoft.com/office/officeart/2005/8/layout/hierarchy1"/>
    <dgm:cxn modelId="{E97C740E-A65F-425E-9004-22230D5AF597}" type="presParOf" srcId="{348A3772-60A2-4877-9529-95F244CDD2A0}" destId="{30A98A62-3000-4B8A-95F7-6B30C2704F5B}" srcOrd="2" destOrd="0" presId="urn:microsoft.com/office/officeart/2005/8/layout/hierarchy1"/>
    <dgm:cxn modelId="{C59D41C3-BFB4-4CCB-BF5D-E37BF0475ED2}" type="presParOf" srcId="{348A3772-60A2-4877-9529-95F244CDD2A0}" destId="{9FA11E2A-F15B-4293-8273-DF2EEBD62CCB}" srcOrd="3" destOrd="0" presId="urn:microsoft.com/office/officeart/2005/8/layout/hierarchy1"/>
    <dgm:cxn modelId="{B35055DE-ACA7-4F5F-83F4-439E37A60334}" type="presParOf" srcId="{9FA11E2A-F15B-4293-8273-DF2EEBD62CCB}" destId="{C35E89C9-B346-4458-B20E-58D8EDAA6713}" srcOrd="0" destOrd="0" presId="urn:microsoft.com/office/officeart/2005/8/layout/hierarchy1"/>
    <dgm:cxn modelId="{A3B853D5-6451-443C-80CC-759C8EB81C3B}" type="presParOf" srcId="{C35E89C9-B346-4458-B20E-58D8EDAA6713}" destId="{AD617144-56BD-4AD8-ACAA-A3A739F33379}" srcOrd="0" destOrd="0" presId="urn:microsoft.com/office/officeart/2005/8/layout/hierarchy1"/>
    <dgm:cxn modelId="{60093ADE-9509-4964-AFB1-413C9CA9ED42}" type="presParOf" srcId="{C35E89C9-B346-4458-B20E-58D8EDAA6713}" destId="{567C57E7-9365-4392-8950-2315B2260D3F}" srcOrd="1" destOrd="0" presId="urn:microsoft.com/office/officeart/2005/8/layout/hierarchy1"/>
    <dgm:cxn modelId="{2F74C36C-40A2-423B-B3AB-1E711227C017}" type="presParOf" srcId="{9FA11E2A-F15B-4293-8273-DF2EEBD62CCB}" destId="{5419CECC-BE89-455C-9112-26459234F610}" srcOrd="1" destOrd="0" presId="urn:microsoft.com/office/officeart/2005/8/layout/hierarchy1"/>
    <dgm:cxn modelId="{49A118EA-E773-4EA9-B633-3F880DA69D18}" type="presParOf" srcId="{195C6AC4-676F-4712-A424-84AA4EDDE35C}" destId="{738C6F83-8485-4FFA-B7AF-8FCB7C8290BE}" srcOrd="4" destOrd="0" presId="urn:microsoft.com/office/officeart/2005/8/layout/hierarchy1"/>
    <dgm:cxn modelId="{8B47FF16-572A-4954-8B96-DDCE1C1C5333}" type="presParOf" srcId="{195C6AC4-676F-4712-A424-84AA4EDDE35C}" destId="{43297C12-B504-4C92-BA23-B1B4A0CE799B}" srcOrd="5" destOrd="0" presId="urn:microsoft.com/office/officeart/2005/8/layout/hierarchy1"/>
    <dgm:cxn modelId="{6993E655-C7D7-4321-A2A1-4B9D1595C767}" type="presParOf" srcId="{43297C12-B504-4C92-BA23-B1B4A0CE799B}" destId="{EF4867EB-FD91-4ACA-84AF-AED4F732250D}" srcOrd="0" destOrd="0" presId="urn:microsoft.com/office/officeart/2005/8/layout/hierarchy1"/>
    <dgm:cxn modelId="{1AA813CF-15CE-4BF2-83BD-C6E5B2703BCD}" type="presParOf" srcId="{EF4867EB-FD91-4ACA-84AF-AED4F732250D}" destId="{BD24A89E-01DE-4820-9540-0F39A82C4F25}" srcOrd="0" destOrd="0" presId="urn:microsoft.com/office/officeart/2005/8/layout/hierarchy1"/>
    <dgm:cxn modelId="{55E909F7-26B5-46DA-94C3-E07F5DBE902F}" type="presParOf" srcId="{EF4867EB-FD91-4ACA-84AF-AED4F732250D}" destId="{4233BBDD-D84F-4D4B-A1EB-455CFED215DA}" srcOrd="1" destOrd="0" presId="urn:microsoft.com/office/officeart/2005/8/layout/hierarchy1"/>
    <dgm:cxn modelId="{6C531909-2D30-4663-B01E-C8684E4B721E}" type="presParOf" srcId="{43297C12-B504-4C92-BA23-B1B4A0CE799B}" destId="{6E8B4736-5EEA-4523-97DD-DF64E7D52AD8}" srcOrd="1" destOrd="0" presId="urn:microsoft.com/office/officeart/2005/8/layout/hierarchy1"/>
    <dgm:cxn modelId="{49641A4E-A89E-4A7E-8091-DC372D62AB21}" type="presParOf" srcId="{6E8B4736-5EEA-4523-97DD-DF64E7D52AD8}" destId="{9288A33B-ACAF-4BC3-878C-469D263C2570}" srcOrd="0" destOrd="0" presId="urn:microsoft.com/office/officeart/2005/8/layout/hierarchy1"/>
    <dgm:cxn modelId="{688E0E51-8B7E-4F91-9554-C79DEE01DC01}" type="presParOf" srcId="{6E8B4736-5EEA-4523-97DD-DF64E7D52AD8}" destId="{C39C0BB0-B664-45BB-A534-C4AEA85E0434}" srcOrd="1" destOrd="0" presId="urn:microsoft.com/office/officeart/2005/8/layout/hierarchy1"/>
    <dgm:cxn modelId="{CEEA41CB-ED4F-47BC-8440-2B431ED269B8}" type="presParOf" srcId="{C39C0BB0-B664-45BB-A534-C4AEA85E0434}" destId="{C778FC8D-1517-4075-A0C9-63623606938D}" srcOrd="0" destOrd="0" presId="urn:microsoft.com/office/officeart/2005/8/layout/hierarchy1"/>
    <dgm:cxn modelId="{896396AD-9707-43B6-A9B2-64EB8CC8EF9C}" type="presParOf" srcId="{C778FC8D-1517-4075-A0C9-63623606938D}" destId="{8974CB84-E396-40DC-802E-8B4170C70805}" srcOrd="0" destOrd="0" presId="urn:microsoft.com/office/officeart/2005/8/layout/hierarchy1"/>
    <dgm:cxn modelId="{181D5894-FDF3-49CF-9BE0-8F833B5269AF}" type="presParOf" srcId="{C778FC8D-1517-4075-A0C9-63623606938D}" destId="{5E952ECF-F2CB-4895-87D8-EA95DC7CA08B}" srcOrd="1" destOrd="0" presId="urn:microsoft.com/office/officeart/2005/8/layout/hierarchy1"/>
    <dgm:cxn modelId="{20DB1931-9946-4008-8DEC-A04BD3D21DC0}" type="presParOf" srcId="{C39C0BB0-B664-45BB-A534-C4AEA85E0434}" destId="{491C79D3-4719-45CA-9B49-36163333386B}" srcOrd="1" destOrd="0" presId="urn:microsoft.com/office/officeart/2005/8/layout/hierarchy1"/>
    <dgm:cxn modelId="{FE0F3D1F-7B84-43B6-87BF-FB58D26479ED}" type="presParOf" srcId="{491C79D3-4719-45CA-9B49-36163333386B}" destId="{D2B16E8F-E110-43BA-BCBD-28BC89FE22D6}" srcOrd="0" destOrd="0" presId="urn:microsoft.com/office/officeart/2005/8/layout/hierarchy1"/>
    <dgm:cxn modelId="{9C1C7E06-7E71-4D64-8045-23DF00BFFB1C}" type="presParOf" srcId="{491C79D3-4719-45CA-9B49-36163333386B}" destId="{DEDBEF27-D00B-4D76-984E-4066455B3870}" srcOrd="1" destOrd="0" presId="urn:microsoft.com/office/officeart/2005/8/layout/hierarchy1"/>
    <dgm:cxn modelId="{D7111006-F8A6-4552-8EEA-DBD651E3289C}" type="presParOf" srcId="{DEDBEF27-D00B-4D76-984E-4066455B3870}" destId="{EB6CE0E5-82E4-4A88-B45B-23092BB75030}" srcOrd="0" destOrd="0" presId="urn:microsoft.com/office/officeart/2005/8/layout/hierarchy1"/>
    <dgm:cxn modelId="{20A412CF-ED1A-4E76-A268-67736F2BB443}" type="presParOf" srcId="{EB6CE0E5-82E4-4A88-B45B-23092BB75030}" destId="{AEA1F495-F77B-4735-B1C8-135E9547492F}" srcOrd="0" destOrd="0" presId="urn:microsoft.com/office/officeart/2005/8/layout/hierarchy1"/>
    <dgm:cxn modelId="{AC19499A-F984-4311-AB3B-161A9002CC5E}" type="presParOf" srcId="{EB6CE0E5-82E4-4A88-B45B-23092BB75030}" destId="{B75C67C9-1A45-4B8B-9591-866CED021838}" srcOrd="1" destOrd="0" presId="urn:microsoft.com/office/officeart/2005/8/layout/hierarchy1"/>
    <dgm:cxn modelId="{2DECA239-3BBF-469A-9526-E6B98922DE7E}" type="presParOf" srcId="{DEDBEF27-D00B-4D76-984E-4066455B3870}" destId="{5229561B-FD21-4CF4-8592-B72FDD53FF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DE280C-2421-46E3-8875-7F0FF09904C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A8DF6B4-A677-4401-BFE1-590CECBA68D4}">
      <dgm:prSet phldrT="[besedilo]" custT="1"/>
      <dgm:spPr/>
      <dgm:t>
        <a:bodyPr/>
        <a:lstStyle/>
        <a:p>
          <a:r>
            <a:rPr lang="sl-SI" sz="2800" b="1" dirty="0" smtClean="0"/>
            <a:t>Cilji</a:t>
          </a:r>
          <a:endParaRPr lang="sl-SI" sz="2800" b="1" dirty="0"/>
        </a:p>
      </dgm:t>
    </dgm:pt>
    <dgm:pt modelId="{7B7E8EAB-130A-44AC-A29B-F78F7C1E5E30}" type="parTrans" cxnId="{07AEEA1C-F3B3-47E9-883F-5ED04667C4CB}">
      <dgm:prSet/>
      <dgm:spPr/>
      <dgm:t>
        <a:bodyPr/>
        <a:lstStyle/>
        <a:p>
          <a:endParaRPr lang="sl-SI"/>
        </a:p>
      </dgm:t>
    </dgm:pt>
    <dgm:pt modelId="{028712C9-3A95-45B0-810D-1CC13B45C25F}" type="sibTrans" cxnId="{07AEEA1C-F3B3-47E9-883F-5ED04667C4CB}">
      <dgm:prSet/>
      <dgm:spPr/>
      <dgm:t>
        <a:bodyPr/>
        <a:lstStyle/>
        <a:p>
          <a:endParaRPr lang="sl-SI"/>
        </a:p>
      </dgm:t>
    </dgm:pt>
    <dgm:pt modelId="{7B938F3D-EA7B-4B35-BDFF-1604A5B30478}">
      <dgm:prSet phldrT="[besedilo]" custT="1"/>
      <dgm:spPr/>
      <dgm:t>
        <a:bodyPr/>
        <a:lstStyle/>
        <a:p>
          <a:r>
            <a:rPr lang="sl-SI" sz="2000" b="1" dirty="0" smtClean="0"/>
            <a:t>Matematični</a:t>
          </a:r>
          <a:endParaRPr lang="sl-SI" sz="2000" b="1" dirty="0"/>
        </a:p>
      </dgm:t>
    </dgm:pt>
    <dgm:pt modelId="{EF45E7D8-9A3C-4B6A-A162-1F171890CB0C}" type="parTrans" cxnId="{BBDC1955-1F2F-49E6-BFAE-9757A0C4BFD0}">
      <dgm:prSet/>
      <dgm:spPr/>
      <dgm:t>
        <a:bodyPr/>
        <a:lstStyle/>
        <a:p>
          <a:endParaRPr lang="sl-SI"/>
        </a:p>
      </dgm:t>
    </dgm:pt>
    <dgm:pt modelId="{548CD87B-4D01-4E5D-8F19-02F3DD5F3558}" type="sibTrans" cxnId="{BBDC1955-1F2F-49E6-BFAE-9757A0C4BFD0}">
      <dgm:prSet/>
      <dgm:spPr/>
      <dgm:t>
        <a:bodyPr/>
        <a:lstStyle/>
        <a:p>
          <a:endParaRPr lang="sl-SI"/>
        </a:p>
      </dgm:t>
    </dgm:pt>
    <dgm:pt modelId="{A99277BA-5CC7-4B62-AC76-7B918571217A}">
      <dgm:prSet phldrT="[besedilo]" custT="1"/>
      <dgm:spPr/>
      <dgm:t>
        <a:bodyPr/>
        <a:lstStyle/>
        <a:p>
          <a:r>
            <a:rPr lang="sl-SI" sz="1800" b="1" dirty="0" smtClean="0"/>
            <a:t>razstavijo veččlenik na faktorje</a:t>
          </a:r>
          <a:endParaRPr lang="sl-SI" sz="1800" b="1" dirty="0"/>
        </a:p>
      </dgm:t>
    </dgm:pt>
    <dgm:pt modelId="{436C65C0-F3FC-48F2-97B5-8F6DC7A3448A}" type="parTrans" cxnId="{3ACAF784-8BD1-4D01-AC29-000419078A48}">
      <dgm:prSet/>
      <dgm:spPr/>
      <dgm:t>
        <a:bodyPr/>
        <a:lstStyle/>
        <a:p>
          <a:endParaRPr lang="sl-SI"/>
        </a:p>
      </dgm:t>
    </dgm:pt>
    <dgm:pt modelId="{B0E56756-7789-4FE4-99EF-0EB7A9513E34}" type="sibTrans" cxnId="{3ACAF784-8BD1-4D01-AC29-000419078A48}">
      <dgm:prSet/>
      <dgm:spPr/>
      <dgm:t>
        <a:bodyPr/>
        <a:lstStyle/>
        <a:p>
          <a:endParaRPr lang="sl-SI"/>
        </a:p>
      </dgm:t>
    </dgm:pt>
    <dgm:pt modelId="{57CEFC45-3D16-4AFD-8601-2257479216C0}">
      <dgm:prSet phldrT="[besedilo]" custT="1"/>
      <dgm:spPr/>
      <dgm:t>
        <a:bodyPr/>
        <a:lstStyle/>
        <a:p>
          <a:r>
            <a:rPr lang="sl-SI" sz="2000" b="1" dirty="0" smtClean="0"/>
            <a:t>Procesni</a:t>
          </a:r>
          <a:endParaRPr lang="sl-SI" sz="2000" b="1" dirty="0"/>
        </a:p>
      </dgm:t>
    </dgm:pt>
    <dgm:pt modelId="{7C3F8A6E-09DA-4C05-8589-D613A62037AA}" type="parTrans" cxnId="{6AE89838-C6BA-43F2-A669-49B986975A07}">
      <dgm:prSet/>
      <dgm:spPr/>
      <dgm:t>
        <a:bodyPr/>
        <a:lstStyle/>
        <a:p>
          <a:endParaRPr lang="sl-SI"/>
        </a:p>
      </dgm:t>
    </dgm:pt>
    <dgm:pt modelId="{A95B3E06-2EBC-4557-882A-309F421FC51F}" type="sibTrans" cxnId="{6AE89838-C6BA-43F2-A669-49B986975A07}">
      <dgm:prSet/>
      <dgm:spPr/>
      <dgm:t>
        <a:bodyPr/>
        <a:lstStyle/>
        <a:p>
          <a:endParaRPr lang="sl-SI"/>
        </a:p>
      </dgm:t>
    </dgm:pt>
    <dgm:pt modelId="{CD30240E-25CD-4EE9-A36B-977D4EB1A1A3}">
      <dgm:prSet phldrT="[besedilo]" custT="1"/>
      <dgm:spPr/>
      <dgm:t>
        <a:bodyPr/>
        <a:lstStyle/>
        <a:p>
          <a:r>
            <a:rPr lang="sl-SI" sz="2000" b="1" dirty="0" smtClean="0"/>
            <a:t>Matematične povezave</a:t>
          </a:r>
          <a:endParaRPr lang="sl-SI" sz="2000" b="1" dirty="0"/>
        </a:p>
      </dgm:t>
    </dgm:pt>
    <dgm:pt modelId="{1DA9FD9D-7A06-4C58-BC83-3304548D67DD}" type="parTrans" cxnId="{DC277348-A190-4837-A930-FA35C33D5A4C}">
      <dgm:prSet/>
      <dgm:spPr/>
      <dgm:t>
        <a:bodyPr/>
        <a:lstStyle/>
        <a:p>
          <a:endParaRPr lang="sl-SI"/>
        </a:p>
      </dgm:t>
    </dgm:pt>
    <dgm:pt modelId="{85B305CB-603E-44A1-ACD1-476F326005B2}" type="sibTrans" cxnId="{DC277348-A190-4837-A930-FA35C33D5A4C}">
      <dgm:prSet/>
      <dgm:spPr/>
      <dgm:t>
        <a:bodyPr/>
        <a:lstStyle/>
        <a:p>
          <a:endParaRPr lang="sl-SI"/>
        </a:p>
      </dgm:t>
    </dgm:pt>
    <dgm:pt modelId="{E19E0611-EBE6-4188-9E75-E64DF9AAF051}">
      <dgm:prSet phldrT="[besedilo]" custT="1"/>
      <dgm:spPr/>
      <dgm:t>
        <a:bodyPr/>
        <a:lstStyle/>
        <a:p>
          <a:r>
            <a:rPr lang="sl-SI" sz="1800" b="1" dirty="0" smtClean="0"/>
            <a:t>horizontalne </a:t>
          </a:r>
        </a:p>
        <a:p>
          <a:r>
            <a:rPr lang="sl-SI" sz="1800" b="1" dirty="0" smtClean="0"/>
            <a:t>in </a:t>
          </a:r>
        </a:p>
        <a:p>
          <a:r>
            <a:rPr lang="sl-SI" sz="1800" b="1" dirty="0" smtClean="0"/>
            <a:t>vertikalne</a:t>
          </a:r>
        </a:p>
      </dgm:t>
    </dgm:pt>
    <dgm:pt modelId="{22958D61-7225-4269-BA10-D7B33AF54BB0}" type="parTrans" cxnId="{65ADEA7A-1FE7-4ADC-BE77-71C087C9EBC6}">
      <dgm:prSet/>
      <dgm:spPr/>
      <dgm:t>
        <a:bodyPr/>
        <a:lstStyle/>
        <a:p>
          <a:endParaRPr lang="sl-SI"/>
        </a:p>
      </dgm:t>
    </dgm:pt>
    <dgm:pt modelId="{E908310A-D1BF-4B94-A8C9-B97F8B079945}" type="sibTrans" cxnId="{65ADEA7A-1FE7-4ADC-BE77-71C087C9EBC6}">
      <dgm:prSet/>
      <dgm:spPr/>
      <dgm:t>
        <a:bodyPr/>
        <a:lstStyle/>
        <a:p>
          <a:endParaRPr lang="sl-SI"/>
        </a:p>
      </dgm:t>
    </dgm:pt>
    <dgm:pt modelId="{D300CD39-8693-4035-A0F2-4F9C159C666D}">
      <dgm:prSet phldrT="[besedilo]" custT="1"/>
      <dgm:spPr/>
      <dgm:t>
        <a:bodyPr/>
        <a:lstStyle/>
        <a:p>
          <a:r>
            <a:rPr lang="sl-SI" sz="1800" b="1" dirty="0" smtClean="0"/>
            <a:t>opazujejo, </a:t>
          </a:r>
        </a:p>
        <a:p>
          <a:r>
            <a:rPr lang="sl-SI" sz="1800" b="1" dirty="0" smtClean="0"/>
            <a:t>primerjajo,</a:t>
          </a:r>
        </a:p>
        <a:p>
          <a:r>
            <a:rPr lang="sl-SI" sz="1800" b="1" dirty="0" smtClean="0"/>
            <a:t>razvrščajo,</a:t>
          </a:r>
        </a:p>
        <a:p>
          <a:r>
            <a:rPr lang="sl-SI" sz="1800" b="1" dirty="0" err="1" smtClean="0"/>
            <a:t>sist.zapisujejo</a:t>
          </a:r>
          <a:r>
            <a:rPr lang="sl-SI" sz="1800" b="1" dirty="0" smtClean="0"/>
            <a:t>,</a:t>
          </a:r>
        </a:p>
        <a:p>
          <a:r>
            <a:rPr lang="sl-SI" sz="1800" b="1" dirty="0" smtClean="0"/>
            <a:t>posplošujejo,</a:t>
          </a:r>
        </a:p>
        <a:p>
          <a:r>
            <a:rPr lang="sl-SI" sz="1800" b="1" dirty="0" smtClean="0"/>
            <a:t>oblikuj. sklepe,</a:t>
          </a:r>
        </a:p>
        <a:p>
          <a:r>
            <a:rPr lang="sl-SI" sz="1800" b="1" dirty="0" err="1" smtClean="0"/>
            <a:t>interpre</a:t>
          </a:r>
          <a:r>
            <a:rPr lang="sl-SI" sz="1800" b="1" dirty="0" smtClean="0"/>
            <a:t>. sklepe</a:t>
          </a:r>
        </a:p>
      </dgm:t>
    </dgm:pt>
    <dgm:pt modelId="{F1F77C31-DAA5-4A2B-8DF6-DE16712C8E43}" type="parTrans" cxnId="{055A2C3E-2199-4ACA-A1A3-145D8950E06F}">
      <dgm:prSet/>
      <dgm:spPr/>
      <dgm:t>
        <a:bodyPr/>
        <a:lstStyle/>
        <a:p>
          <a:endParaRPr lang="sl-SI"/>
        </a:p>
      </dgm:t>
    </dgm:pt>
    <dgm:pt modelId="{FE3A6DAE-5AE3-437B-A88A-31DA41254608}" type="sibTrans" cxnId="{055A2C3E-2199-4ACA-A1A3-145D8950E06F}">
      <dgm:prSet/>
      <dgm:spPr/>
      <dgm:t>
        <a:bodyPr/>
        <a:lstStyle/>
        <a:p>
          <a:endParaRPr lang="sl-SI"/>
        </a:p>
      </dgm:t>
    </dgm:pt>
    <dgm:pt modelId="{3DF20249-3E26-4193-87A4-E9459B1B9E43}">
      <dgm:prSet phldrT="[besedilo]" custT="1"/>
      <dgm:spPr/>
      <dgm:t>
        <a:bodyPr/>
        <a:lstStyle/>
        <a:p>
          <a:r>
            <a:rPr lang="sl-SI" sz="1800" b="1" dirty="0" smtClean="0"/>
            <a:t>sodelujejo,</a:t>
          </a:r>
        </a:p>
        <a:p>
          <a:r>
            <a:rPr lang="sl-SI" sz="1800" b="1" dirty="0" smtClean="0"/>
            <a:t>komunicirajo,</a:t>
          </a:r>
        </a:p>
        <a:p>
          <a:r>
            <a:rPr lang="sl-SI" sz="1800" b="1" dirty="0" smtClean="0"/>
            <a:t>poročajo,</a:t>
          </a:r>
        </a:p>
        <a:p>
          <a:r>
            <a:rPr lang="sl-SI" sz="1800" b="1" dirty="0" smtClean="0"/>
            <a:t>…</a:t>
          </a:r>
        </a:p>
        <a:p>
          <a:r>
            <a:rPr lang="sl-SI" sz="1800" b="1" dirty="0" smtClean="0"/>
            <a:t>bes. interakcija,</a:t>
          </a:r>
        </a:p>
        <a:p>
          <a:r>
            <a:rPr lang="sl-SI" sz="1800" b="1" dirty="0" smtClean="0"/>
            <a:t>SLO jezik,</a:t>
          </a:r>
        </a:p>
        <a:p>
          <a:r>
            <a:rPr lang="sl-SI" sz="1800" b="1" dirty="0" smtClean="0"/>
            <a:t>MAT jezik</a:t>
          </a:r>
        </a:p>
      </dgm:t>
    </dgm:pt>
    <dgm:pt modelId="{C07C636B-E944-4D44-B1FE-3E6260DA9C0E}" type="parTrans" cxnId="{5D58FA53-A83E-44CC-B019-E4C5CCDA697E}">
      <dgm:prSet/>
      <dgm:spPr/>
      <dgm:t>
        <a:bodyPr/>
        <a:lstStyle/>
        <a:p>
          <a:endParaRPr lang="sl-SI"/>
        </a:p>
      </dgm:t>
    </dgm:pt>
    <dgm:pt modelId="{053D4A2E-19C9-467E-8E24-6930A1781B0D}" type="sibTrans" cxnId="{5D58FA53-A83E-44CC-B019-E4C5CCDA697E}">
      <dgm:prSet/>
      <dgm:spPr/>
      <dgm:t>
        <a:bodyPr/>
        <a:lstStyle/>
        <a:p>
          <a:endParaRPr lang="sl-SI"/>
        </a:p>
      </dgm:t>
    </dgm:pt>
    <dgm:pt modelId="{E3366BCC-4BB5-4423-81AA-D7F6C51F0B0C}">
      <dgm:prSet phldrT="[besedilo]" custT="1"/>
      <dgm:spPr/>
      <dgm:t>
        <a:bodyPr/>
        <a:lstStyle/>
        <a:p>
          <a:r>
            <a:rPr lang="sl-SI" sz="1800" b="1" dirty="0" smtClean="0"/>
            <a:t>motivacija,</a:t>
          </a:r>
        </a:p>
        <a:p>
          <a:r>
            <a:rPr lang="sl-SI" sz="1800" b="1" dirty="0" smtClean="0"/>
            <a:t>veščine,</a:t>
          </a:r>
        </a:p>
        <a:p>
          <a:r>
            <a:rPr lang="sl-SI" sz="1800" b="1" dirty="0" smtClean="0"/>
            <a:t>strategije</a:t>
          </a:r>
          <a:endParaRPr lang="sl-SI" sz="1800" b="1" dirty="0"/>
        </a:p>
      </dgm:t>
    </dgm:pt>
    <dgm:pt modelId="{0AFA9FCB-AE49-4BCA-982B-EA30D8E6D5DD}" type="parTrans" cxnId="{079DE980-0E38-48D9-9F0D-E1914558C098}">
      <dgm:prSet/>
      <dgm:spPr/>
      <dgm:t>
        <a:bodyPr/>
        <a:lstStyle/>
        <a:p>
          <a:endParaRPr lang="sl-SI"/>
        </a:p>
      </dgm:t>
    </dgm:pt>
    <dgm:pt modelId="{AAB970A1-9467-4820-AC96-1EBDAC800023}" type="sibTrans" cxnId="{079DE980-0E38-48D9-9F0D-E1914558C098}">
      <dgm:prSet/>
      <dgm:spPr/>
      <dgm:t>
        <a:bodyPr/>
        <a:lstStyle/>
        <a:p>
          <a:endParaRPr lang="sl-SI"/>
        </a:p>
      </dgm:t>
    </dgm:pt>
    <dgm:pt modelId="{29C296CE-2061-41AB-A76D-A4FD1BB8A9B8}">
      <dgm:prSet phldrT="[besedilo]" custT="1"/>
      <dgm:spPr/>
      <dgm:t>
        <a:bodyPr/>
        <a:lstStyle/>
        <a:p>
          <a:r>
            <a:rPr lang="sl-SI" sz="1800" b="1" dirty="0" smtClean="0"/>
            <a:t>analogije</a:t>
          </a:r>
        </a:p>
      </dgm:t>
    </dgm:pt>
    <dgm:pt modelId="{FC1EC2F3-6E6C-46E3-AD8C-024F753152FC}" type="parTrans" cxnId="{1FDA8D30-F734-4FE2-BE6C-634D1992D7E5}">
      <dgm:prSet/>
      <dgm:spPr/>
      <dgm:t>
        <a:bodyPr/>
        <a:lstStyle/>
        <a:p>
          <a:endParaRPr lang="sl-SI"/>
        </a:p>
      </dgm:t>
    </dgm:pt>
    <dgm:pt modelId="{9E416AAD-F7C2-45F7-B513-27D3B44067AB}" type="sibTrans" cxnId="{1FDA8D30-F734-4FE2-BE6C-634D1992D7E5}">
      <dgm:prSet/>
      <dgm:spPr/>
      <dgm:t>
        <a:bodyPr/>
        <a:lstStyle/>
        <a:p>
          <a:endParaRPr lang="sl-SI"/>
        </a:p>
      </dgm:t>
    </dgm:pt>
    <dgm:pt modelId="{B8A87DFA-608E-43B3-8E7D-EA64D0E21707}" type="pres">
      <dgm:prSet presAssocID="{86DE280C-2421-46E3-8875-7F0FF09904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F83415C-866B-4B70-A4CC-D1D4E326D407}" type="pres">
      <dgm:prSet presAssocID="{DA8DF6B4-A677-4401-BFE1-590CECBA68D4}" presName="hierRoot1" presStyleCnt="0"/>
      <dgm:spPr/>
    </dgm:pt>
    <dgm:pt modelId="{F273F68B-77A8-44EE-9F11-2855218A25BB}" type="pres">
      <dgm:prSet presAssocID="{DA8DF6B4-A677-4401-BFE1-590CECBA68D4}" presName="composite" presStyleCnt="0"/>
      <dgm:spPr/>
    </dgm:pt>
    <dgm:pt modelId="{6FFF517A-C140-4B5B-857E-302AF7264980}" type="pres">
      <dgm:prSet presAssocID="{DA8DF6B4-A677-4401-BFE1-590CECBA68D4}" presName="background" presStyleLbl="node0" presStyleIdx="0" presStyleCnt="1"/>
      <dgm:spPr/>
    </dgm:pt>
    <dgm:pt modelId="{45DF56A6-BD9A-4861-B1FF-E4448F6F62C6}" type="pres">
      <dgm:prSet presAssocID="{DA8DF6B4-A677-4401-BFE1-590CECBA68D4}" presName="text" presStyleLbl="fgAcc0" presStyleIdx="0" presStyleCnt="1" custScaleY="3773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95C6AC4-676F-4712-A424-84AA4EDDE35C}" type="pres">
      <dgm:prSet presAssocID="{DA8DF6B4-A677-4401-BFE1-590CECBA68D4}" presName="hierChild2" presStyleCnt="0"/>
      <dgm:spPr/>
    </dgm:pt>
    <dgm:pt modelId="{4F86065B-31ED-4ECF-A371-7AD4C5536015}" type="pres">
      <dgm:prSet presAssocID="{EF45E7D8-9A3C-4B6A-A162-1F171890CB0C}" presName="Name10" presStyleLbl="parChTrans1D2" presStyleIdx="0" presStyleCnt="3"/>
      <dgm:spPr/>
      <dgm:t>
        <a:bodyPr/>
        <a:lstStyle/>
        <a:p>
          <a:endParaRPr lang="sl-SI"/>
        </a:p>
      </dgm:t>
    </dgm:pt>
    <dgm:pt modelId="{5C7101E6-8730-47E5-B6D6-5B5256CACA63}" type="pres">
      <dgm:prSet presAssocID="{7B938F3D-EA7B-4B35-BDFF-1604A5B30478}" presName="hierRoot2" presStyleCnt="0"/>
      <dgm:spPr/>
    </dgm:pt>
    <dgm:pt modelId="{2DE6AF0D-8E72-4268-B620-C62382F6CFC2}" type="pres">
      <dgm:prSet presAssocID="{7B938F3D-EA7B-4B35-BDFF-1604A5B30478}" presName="composite2" presStyleCnt="0"/>
      <dgm:spPr/>
    </dgm:pt>
    <dgm:pt modelId="{2C0175BB-97AB-4E1A-B0F3-9B3E7B0F4186}" type="pres">
      <dgm:prSet presAssocID="{7B938F3D-EA7B-4B35-BDFF-1604A5B30478}" presName="background2" presStyleLbl="node2" presStyleIdx="0" presStyleCnt="3"/>
      <dgm:spPr/>
    </dgm:pt>
    <dgm:pt modelId="{359DD05D-0E8C-4B25-84A2-332630A2C366}" type="pres">
      <dgm:prSet presAssocID="{7B938F3D-EA7B-4B35-BDFF-1604A5B3047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C54B256-99BA-4274-BCD4-22B0363D06EC}" type="pres">
      <dgm:prSet presAssocID="{7B938F3D-EA7B-4B35-BDFF-1604A5B30478}" presName="hierChild3" presStyleCnt="0"/>
      <dgm:spPr/>
    </dgm:pt>
    <dgm:pt modelId="{C65A1B8C-52CE-4518-B3D3-5FB3B2B5C845}" type="pres">
      <dgm:prSet presAssocID="{436C65C0-F3FC-48F2-97B5-8F6DC7A3448A}" presName="Name17" presStyleLbl="parChTrans1D3" presStyleIdx="0" presStyleCnt="4"/>
      <dgm:spPr/>
      <dgm:t>
        <a:bodyPr/>
        <a:lstStyle/>
        <a:p>
          <a:endParaRPr lang="sl-SI"/>
        </a:p>
      </dgm:t>
    </dgm:pt>
    <dgm:pt modelId="{C4D54839-EAC9-486C-9891-1513CC458FE0}" type="pres">
      <dgm:prSet presAssocID="{A99277BA-5CC7-4B62-AC76-7B918571217A}" presName="hierRoot3" presStyleCnt="0"/>
      <dgm:spPr/>
    </dgm:pt>
    <dgm:pt modelId="{1154EAB5-E604-4EAB-BBBD-949A200F8628}" type="pres">
      <dgm:prSet presAssocID="{A99277BA-5CC7-4B62-AC76-7B918571217A}" presName="composite3" presStyleCnt="0"/>
      <dgm:spPr/>
    </dgm:pt>
    <dgm:pt modelId="{8D9F8B31-E6CB-4511-8DE4-D72744890F0C}" type="pres">
      <dgm:prSet presAssocID="{A99277BA-5CC7-4B62-AC76-7B918571217A}" presName="background3" presStyleLbl="node3" presStyleIdx="0" presStyleCnt="4"/>
      <dgm:spPr>
        <a:solidFill>
          <a:schemeClr val="accent6">
            <a:lumMod val="20000"/>
            <a:lumOff val="80000"/>
          </a:schemeClr>
        </a:solidFill>
      </dgm:spPr>
    </dgm:pt>
    <dgm:pt modelId="{AAC09ED7-FD2C-4A28-8D17-8CDF4BC9F954}" type="pres">
      <dgm:prSet presAssocID="{A99277BA-5CC7-4B62-AC76-7B918571217A}" presName="text3" presStyleLbl="fgAcc3" presStyleIdx="0" presStyleCnt="4" custLinFactNeighborX="-140" custLinFactNeighborY="-348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A62738E-0F9D-4E78-9DA3-45B7353D612A}" type="pres">
      <dgm:prSet presAssocID="{A99277BA-5CC7-4B62-AC76-7B918571217A}" presName="hierChild4" presStyleCnt="0"/>
      <dgm:spPr/>
    </dgm:pt>
    <dgm:pt modelId="{0FEE4330-B84A-48EB-B6F2-E44706B92283}" type="pres">
      <dgm:prSet presAssocID="{0AFA9FCB-AE49-4BCA-982B-EA30D8E6D5DD}" presName="Name23" presStyleLbl="parChTrans1D4" presStyleIdx="0" presStyleCnt="2"/>
      <dgm:spPr/>
      <dgm:t>
        <a:bodyPr/>
        <a:lstStyle/>
        <a:p>
          <a:endParaRPr lang="sl-SI"/>
        </a:p>
      </dgm:t>
    </dgm:pt>
    <dgm:pt modelId="{9CB32B77-3AA7-4C12-8F5B-071575DBEE4A}" type="pres">
      <dgm:prSet presAssocID="{E3366BCC-4BB5-4423-81AA-D7F6C51F0B0C}" presName="hierRoot4" presStyleCnt="0"/>
      <dgm:spPr/>
    </dgm:pt>
    <dgm:pt modelId="{F18B5BC1-ECD6-4831-A181-49738D9AD660}" type="pres">
      <dgm:prSet presAssocID="{E3366BCC-4BB5-4423-81AA-D7F6C51F0B0C}" presName="composite4" presStyleCnt="0"/>
      <dgm:spPr/>
    </dgm:pt>
    <dgm:pt modelId="{8B11CB3A-79E7-4CBD-B46C-3091981D9FBF}" type="pres">
      <dgm:prSet presAssocID="{E3366BCC-4BB5-4423-81AA-D7F6C51F0B0C}" presName="background4" presStyleLbl="node4" presStyleIdx="0" presStyleCnt="2"/>
      <dgm:spPr>
        <a:solidFill>
          <a:schemeClr val="accent6">
            <a:lumMod val="20000"/>
            <a:lumOff val="80000"/>
          </a:schemeClr>
        </a:solidFill>
      </dgm:spPr>
    </dgm:pt>
    <dgm:pt modelId="{85C44DEE-0FFF-4728-8E6C-6E376A91FD71}" type="pres">
      <dgm:prSet presAssocID="{E3366BCC-4BB5-4423-81AA-D7F6C51F0B0C}" presName="text4" presStyleLbl="fgAcc4" presStyleIdx="0" presStyleCnt="2" custScaleY="12027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6156ABB-DDC6-4594-B8DE-58D2A98C3791}" type="pres">
      <dgm:prSet presAssocID="{E3366BCC-4BB5-4423-81AA-D7F6C51F0B0C}" presName="hierChild5" presStyleCnt="0"/>
      <dgm:spPr/>
    </dgm:pt>
    <dgm:pt modelId="{2D2A29E3-F863-4A21-A177-703D4782BC3C}" type="pres">
      <dgm:prSet presAssocID="{7C3F8A6E-09DA-4C05-8589-D613A62037AA}" presName="Name10" presStyleLbl="parChTrans1D2" presStyleIdx="1" presStyleCnt="3"/>
      <dgm:spPr/>
      <dgm:t>
        <a:bodyPr/>
        <a:lstStyle/>
        <a:p>
          <a:endParaRPr lang="sl-SI"/>
        </a:p>
      </dgm:t>
    </dgm:pt>
    <dgm:pt modelId="{2F2D6DC2-55F4-45E8-8589-833C345FF5A1}" type="pres">
      <dgm:prSet presAssocID="{57CEFC45-3D16-4AFD-8601-2257479216C0}" presName="hierRoot2" presStyleCnt="0"/>
      <dgm:spPr/>
    </dgm:pt>
    <dgm:pt modelId="{B9B5ED89-71CC-468A-BEA1-500B495473C4}" type="pres">
      <dgm:prSet presAssocID="{57CEFC45-3D16-4AFD-8601-2257479216C0}" presName="composite2" presStyleCnt="0"/>
      <dgm:spPr/>
    </dgm:pt>
    <dgm:pt modelId="{34C11312-D080-4EE1-9289-66F3D379D8A9}" type="pres">
      <dgm:prSet presAssocID="{57CEFC45-3D16-4AFD-8601-2257479216C0}" presName="background2" presStyleLbl="node2" presStyleIdx="1" presStyleCnt="3"/>
      <dgm:spPr/>
    </dgm:pt>
    <dgm:pt modelId="{F00FC56D-A3B6-4EFC-B286-B01119B46AA4}" type="pres">
      <dgm:prSet presAssocID="{57CEFC45-3D16-4AFD-8601-2257479216C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48A3772-60A2-4877-9529-95F244CDD2A0}" type="pres">
      <dgm:prSet presAssocID="{57CEFC45-3D16-4AFD-8601-2257479216C0}" presName="hierChild3" presStyleCnt="0"/>
      <dgm:spPr/>
    </dgm:pt>
    <dgm:pt modelId="{456352D5-B182-4AC9-944D-D0565FA4E3C9}" type="pres">
      <dgm:prSet presAssocID="{F1F77C31-DAA5-4A2B-8DF6-DE16712C8E43}" presName="Name17" presStyleLbl="parChTrans1D3" presStyleIdx="1" presStyleCnt="4"/>
      <dgm:spPr/>
      <dgm:t>
        <a:bodyPr/>
        <a:lstStyle/>
        <a:p>
          <a:endParaRPr lang="sl-SI"/>
        </a:p>
      </dgm:t>
    </dgm:pt>
    <dgm:pt modelId="{FCF40FBC-3552-408E-9086-E1E72A212A22}" type="pres">
      <dgm:prSet presAssocID="{D300CD39-8693-4035-A0F2-4F9C159C666D}" presName="hierRoot3" presStyleCnt="0"/>
      <dgm:spPr/>
    </dgm:pt>
    <dgm:pt modelId="{4F07FBF9-BC44-4D82-8667-32062CE2FFB2}" type="pres">
      <dgm:prSet presAssocID="{D300CD39-8693-4035-A0F2-4F9C159C666D}" presName="composite3" presStyleCnt="0"/>
      <dgm:spPr/>
    </dgm:pt>
    <dgm:pt modelId="{DBBD9D8E-E36C-43BF-81AC-901BA55108CD}" type="pres">
      <dgm:prSet presAssocID="{D300CD39-8693-4035-A0F2-4F9C159C666D}" presName="background3" presStyleLbl="node3" presStyleIdx="1" presStyleCnt="4"/>
      <dgm:spPr>
        <a:solidFill>
          <a:schemeClr val="accent6">
            <a:lumMod val="20000"/>
            <a:lumOff val="80000"/>
          </a:schemeClr>
        </a:solidFill>
      </dgm:spPr>
    </dgm:pt>
    <dgm:pt modelId="{303668F1-12A5-428C-835A-76299D6D06A1}" type="pres">
      <dgm:prSet presAssocID="{D300CD39-8693-4035-A0F2-4F9C159C666D}" presName="text3" presStyleLbl="fgAcc3" presStyleIdx="1" presStyleCnt="4" custScaleY="2622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7C9D098-AB23-4C64-B1E0-AC3D1074D55B}" type="pres">
      <dgm:prSet presAssocID="{D300CD39-8693-4035-A0F2-4F9C159C666D}" presName="hierChild4" presStyleCnt="0"/>
      <dgm:spPr/>
    </dgm:pt>
    <dgm:pt modelId="{30A98A62-3000-4B8A-95F7-6B30C2704F5B}" type="pres">
      <dgm:prSet presAssocID="{C07C636B-E944-4D44-B1FE-3E6260DA9C0E}" presName="Name17" presStyleLbl="parChTrans1D3" presStyleIdx="2" presStyleCnt="4"/>
      <dgm:spPr/>
      <dgm:t>
        <a:bodyPr/>
        <a:lstStyle/>
        <a:p>
          <a:endParaRPr lang="sl-SI"/>
        </a:p>
      </dgm:t>
    </dgm:pt>
    <dgm:pt modelId="{9FA11E2A-F15B-4293-8273-DF2EEBD62CCB}" type="pres">
      <dgm:prSet presAssocID="{3DF20249-3E26-4193-87A4-E9459B1B9E43}" presName="hierRoot3" presStyleCnt="0"/>
      <dgm:spPr/>
    </dgm:pt>
    <dgm:pt modelId="{C35E89C9-B346-4458-B20E-58D8EDAA6713}" type="pres">
      <dgm:prSet presAssocID="{3DF20249-3E26-4193-87A4-E9459B1B9E43}" presName="composite3" presStyleCnt="0"/>
      <dgm:spPr/>
    </dgm:pt>
    <dgm:pt modelId="{AD617144-56BD-4AD8-ACAA-A3A739F33379}" type="pres">
      <dgm:prSet presAssocID="{3DF20249-3E26-4193-87A4-E9459B1B9E43}" presName="background3" presStyleLbl="node3" presStyleIdx="2" presStyleCnt="4"/>
      <dgm:spPr>
        <a:solidFill>
          <a:schemeClr val="accent6">
            <a:lumMod val="20000"/>
            <a:lumOff val="80000"/>
          </a:schemeClr>
        </a:solidFill>
      </dgm:spPr>
    </dgm:pt>
    <dgm:pt modelId="{567C57E7-9365-4392-8950-2315B2260D3F}" type="pres">
      <dgm:prSet presAssocID="{3DF20249-3E26-4193-87A4-E9459B1B9E43}" presName="text3" presStyleLbl="fgAcc3" presStyleIdx="2" presStyleCnt="4" custScaleY="2622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419CECC-BE89-455C-9112-26459234F610}" type="pres">
      <dgm:prSet presAssocID="{3DF20249-3E26-4193-87A4-E9459B1B9E43}" presName="hierChild4" presStyleCnt="0"/>
      <dgm:spPr/>
    </dgm:pt>
    <dgm:pt modelId="{738C6F83-8485-4FFA-B7AF-8FCB7C8290BE}" type="pres">
      <dgm:prSet presAssocID="{1DA9FD9D-7A06-4C58-BC83-3304548D67DD}" presName="Name10" presStyleLbl="parChTrans1D2" presStyleIdx="2" presStyleCnt="3"/>
      <dgm:spPr/>
      <dgm:t>
        <a:bodyPr/>
        <a:lstStyle/>
        <a:p>
          <a:endParaRPr lang="sl-SI"/>
        </a:p>
      </dgm:t>
    </dgm:pt>
    <dgm:pt modelId="{43297C12-B504-4C92-BA23-B1B4A0CE799B}" type="pres">
      <dgm:prSet presAssocID="{CD30240E-25CD-4EE9-A36B-977D4EB1A1A3}" presName="hierRoot2" presStyleCnt="0"/>
      <dgm:spPr/>
    </dgm:pt>
    <dgm:pt modelId="{EF4867EB-FD91-4ACA-84AF-AED4F732250D}" type="pres">
      <dgm:prSet presAssocID="{CD30240E-25CD-4EE9-A36B-977D4EB1A1A3}" presName="composite2" presStyleCnt="0"/>
      <dgm:spPr/>
    </dgm:pt>
    <dgm:pt modelId="{BD24A89E-01DE-4820-9540-0F39A82C4F25}" type="pres">
      <dgm:prSet presAssocID="{CD30240E-25CD-4EE9-A36B-977D4EB1A1A3}" presName="background2" presStyleLbl="node2" presStyleIdx="2" presStyleCnt="3"/>
      <dgm:spPr/>
    </dgm:pt>
    <dgm:pt modelId="{4233BBDD-D84F-4D4B-A1EB-455CFED215DA}" type="pres">
      <dgm:prSet presAssocID="{CD30240E-25CD-4EE9-A36B-977D4EB1A1A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8B4736-5EEA-4523-97DD-DF64E7D52AD8}" type="pres">
      <dgm:prSet presAssocID="{CD30240E-25CD-4EE9-A36B-977D4EB1A1A3}" presName="hierChild3" presStyleCnt="0"/>
      <dgm:spPr/>
    </dgm:pt>
    <dgm:pt modelId="{9288A33B-ACAF-4BC3-878C-469D263C2570}" type="pres">
      <dgm:prSet presAssocID="{22958D61-7225-4269-BA10-D7B33AF54BB0}" presName="Name17" presStyleLbl="parChTrans1D3" presStyleIdx="3" presStyleCnt="4"/>
      <dgm:spPr/>
      <dgm:t>
        <a:bodyPr/>
        <a:lstStyle/>
        <a:p>
          <a:endParaRPr lang="sl-SI"/>
        </a:p>
      </dgm:t>
    </dgm:pt>
    <dgm:pt modelId="{C39C0BB0-B664-45BB-A534-C4AEA85E0434}" type="pres">
      <dgm:prSet presAssocID="{E19E0611-EBE6-4188-9E75-E64DF9AAF051}" presName="hierRoot3" presStyleCnt="0"/>
      <dgm:spPr/>
    </dgm:pt>
    <dgm:pt modelId="{C778FC8D-1517-4075-A0C9-63623606938D}" type="pres">
      <dgm:prSet presAssocID="{E19E0611-EBE6-4188-9E75-E64DF9AAF051}" presName="composite3" presStyleCnt="0"/>
      <dgm:spPr/>
    </dgm:pt>
    <dgm:pt modelId="{8974CB84-E396-40DC-802E-8B4170C70805}" type="pres">
      <dgm:prSet presAssocID="{E19E0611-EBE6-4188-9E75-E64DF9AAF051}" presName="background3" presStyleLbl="node3" presStyleIdx="3" presStyleCnt="4"/>
      <dgm:spPr>
        <a:solidFill>
          <a:schemeClr val="accent6">
            <a:lumMod val="20000"/>
            <a:lumOff val="80000"/>
          </a:schemeClr>
        </a:solidFill>
      </dgm:spPr>
    </dgm:pt>
    <dgm:pt modelId="{5E952ECF-F2CB-4895-87D8-EA95DC7CA08B}" type="pres">
      <dgm:prSet presAssocID="{E19E0611-EBE6-4188-9E75-E64DF9AAF051}" presName="text3" presStyleLbl="fgAcc3" presStyleIdx="3" presStyleCnt="4" custScaleY="125855" custLinFactNeighborX="545" custLinFactNeighborY="-128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91C79D3-4719-45CA-9B49-36163333386B}" type="pres">
      <dgm:prSet presAssocID="{E19E0611-EBE6-4188-9E75-E64DF9AAF051}" presName="hierChild4" presStyleCnt="0"/>
      <dgm:spPr/>
    </dgm:pt>
    <dgm:pt modelId="{D2B16E8F-E110-43BA-BCBD-28BC89FE22D6}" type="pres">
      <dgm:prSet presAssocID="{FC1EC2F3-6E6C-46E3-AD8C-024F753152FC}" presName="Name23" presStyleLbl="parChTrans1D4" presStyleIdx="1" presStyleCnt="2"/>
      <dgm:spPr/>
      <dgm:t>
        <a:bodyPr/>
        <a:lstStyle/>
        <a:p>
          <a:endParaRPr lang="sl-SI"/>
        </a:p>
      </dgm:t>
    </dgm:pt>
    <dgm:pt modelId="{DEDBEF27-D00B-4D76-984E-4066455B3870}" type="pres">
      <dgm:prSet presAssocID="{29C296CE-2061-41AB-A76D-A4FD1BB8A9B8}" presName="hierRoot4" presStyleCnt="0"/>
      <dgm:spPr/>
    </dgm:pt>
    <dgm:pt modelId="{EB6CE0E5-82E4-4A88-B45B-23092BB75030}" type="pres">
      <dgm:prSet presAssocID="{29C296CE-2061-41AB-A76D-A4FD1BB8A9B8}" presName="composite4" presStyleCnt="0"/>
      <dgm:spPr/>
    </dgm:pt>
    <dgm:pt modelId="{AEA1F495-F77B-4735-B1C8-135E9547492F}" type="pres">
      <dgm:prSet presAssocID="{29C296CE-2061-41AB-A76D-A4FD1BB8A9B8}" presName="background4" presStyleLbl="node4" presStyleIdx="1" presStyleCnt="2"/>
      <dgm:spPr>
        <a:solidFill>
          <a:schemeClr val="accent6">
            <a:lumMod val="20000"/>
            <a:lumOff val="80000"/>
          </a:schemeClr>
        </a:solidFill>
      </dgm:spPr>
    </dgm:pt>
    <dgm:pt modelId="{B75C67C9-1A45-4B8B-9591-866CED021838}" type="pres">
      <dgm:prSet presAssocID="{29C296CE-2061-41AB-A76D-A4FD1BB8A9B8}" presName="text4" presStyleLbl="fgAcc4" presStyleIdx="1" presStyleCnt="2" custScaleY="9055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229561B-FD21-4CF4-8592-B72FDD53FFD7}" type="pres">
      <dgm:prSet presAssocID="{29C296CE-2061-41AB-A76D-A4FD1BB8A9B8}" presName="hierChild5" presStyleCnt="0"/>
      <dgm:spPr/>
    </dgm:pt>
  </dgm:ptLst>
  <dgm:cxnLst>
    <dgm:cxn modelId="{079DE980-0E38-48D9-9F0D-E1914558C098}" srcId="{A99277BA-5CC7-4B62-AC76-7B918571217A}" destId="{E3366BCC-4BB5-4423-81AA-D7F6C51F0B0C}" srcOrd="0" destOrd="0" parTransId="{0AFA9FCB-AE49-4BCA-982B-EA30D8E6D5DD}" sibTransId="{AAB970A1-9467-4820-AC96-1EBDAC800023}"/>
    <dgm:cxn modelId="{3ACAF784-8BD1-4D01-AC29-000419078A48}" srcId="{7B938F3D-EA7B-4B35-BDFF-1604A5B30478}" destId="{A99277BA-5CC7-4B62-AC76-7B918571217A}" srcOrd="0" destOrd="0" parTransId="{436C65C0-F3FC-48F2-97B5-8F6DC7A3448A}" sibTransId="{B0E56756-7789-4FE4-99EF-0EB7A9513E34}"/>
    <dgm:cxn modelId="{BBDC1955-1F2F-49E6-BFAE-9757A0C4BFD0}" srcId="{DA8DF6B4-A677-4401-BFE1-590CECBA68D4}" destId="{7B938F3D-EA7B-4B35-BDFF-1604A5B30478}" srcOrd="0" destOrd="0" parTransId="{EF45E7D8-9A3C-4B6A-A162-1F171890CB0C}" sibTransId="{548CD87B-4D01-4E5D-8F19-02F3DD5F3558}"/>
    <dgm:cxn modelId="{70BF3385-45FB-45D9-86B4-A7F3414C387A}" type="presOf" srcId="{3DF20249-3E26-4193-87A4-E9459B1B9E43}" destId="{567C57E7-9365-4392-8950-2315B2260D3F}" srcOrd="0" destOrd="0" presId="urn:microsoft.com/office/officeart/2005/8/layout/hierarchy1"/>
    <dgm:cxn modelId="{97249893-D8C7-4DA4-9DD3-71EBAF9812A3}" type="presOf" srcId="{DA8DF6B4-A677-4401-BFE1-590CECBA68D4}" destId="{45DF56A6-BD9A-4861-B1FF-E4448F6F62C6}" srcOrd="0" destOrd="0" presId="urn:microsoft.com/office/officeart/2005/8/layout/hierarchy1"/>
    <dgm:cxn modelId="{CA24CA89-7E54-4B09-84B0-D88F765CE8D2}" type="presOf" srcId="{EF45E7D8-9A3C-4B6A-A162-1F171890CB0C}" destId="{4F86065B-31ED-4ECF-A371-7AD4C5536015}" srcOrd="0" destOrd="0" presId="urn:microsoft.com/office/officeart/2005/8/layout/hierarchy1"/>
    <dgm:cxn modelId="{6AE89838-C6BA-43F2-A669-49B986975A07}" srcId="{DA8DF6B4-A677-4401-BFE1-590CECBA68D4}" destId="{57CEFC45-3D16-4AFD-8601-2257479216C0}" srcOrd="1" destOrd="0" parTransId="{7C3F8A6E-09DA-4C05-8589-D613A62037AA}" sibTransId="{A95B3E06-2EBC-4557-882A-309F421FC51F}"/>
    <dgm:cxn modelId="{3329E3A2-6121-4599-8EF8-803BBA437226}" type="presOf" srcId="{A99277BA-5CC7-4B62-AC76-7B918571217A}" destId="{AAC09ED7-FD2C-4A28-8D17-8CDF4BC9F954}" srcOrd="0" destOrd="0" presId="urn:microsoft.com/office/officeart/2005/8/layout/hierarchy1"/>
    <dgm:cxn modelId="{00FAF730-0C05-4AA0-AFEC-5CFFAE2C19FC}" type="presOf" srcId="{FC1EC2F3-6E6C-46E3-AD8C-024F753152FC}" destId="{D2B16E8F-E110-43BA-BCBD-28BC89FE22D6}" srcOrd="0" destOrd="0" presId="urn:microsoft.com/office/officeart/2005/8/layout/hierarchy1"/>
    <dgm:cxn modelId="{DC277348-A190-4837-A930-FA35C33D5A4C}" srcId="{DA8DF6B4-A677-4401-BFE1-590CECBA68D4}" destId="{CD30240E-25CD-4EE9-A36B-977D4EB1A1A3}" srcOrd="2" destOrd="0" parTransId="{1DA9FD9D-7A06-4C58-BC83-3304548D67DD}" sibTransId="{85B305CB-603E-44A1-ACD1-476F326005B2}"/>
    <dgm:cxn modelId="{3EBAED4D-C538-482B-8A8E-55D80A9005A1}" type="presOf" srcId="{7B938F3D-EA7B-4B35-BDFF-1604A5B30478}" destId="{359DD05D-0E8C-4B25-84A2-332630A2C366}" srcOrd="0" destOrd="0" presId="urn:microsoft.com/office/officeart/2005/8/layout/hierarchy1"/>
    <dgm:cxn modelId="{1FDA8D30-F734-4FE2-BE6C-634D1992D7E5}" srcId="{E19E0611-EBE6-4188-9E75-E64DF9AAF051}" destId="{29C296CE-2061-41AB-A76D-A4FD1BB8A9B8}" srcOrd="0" destOrd="0" parTransId="{FC1EC2F3-6E6C-46E3-AD8C-024F753152FC}" sibTransId="{9E416AAD-F7C2-45F7-B513-27D3B44067AB}"/>
    <dgm:cxn modelId="{5D58FA53-A83E-44CC-B019-E4C5CCDA697E}" srcId="{57CEFC45-3D16-4AFD-8601-2257479216C0}" destId="{3DF20249-3E26-4193-87A4-E9459B1B9E43}" srcOrd="1" destOrd="0" parTransId="{C07C636B-E944-4D44-B1FE-3E6260DA9C0E}" sibTransId="{053D4A2E-19C9-467E-8E24-6930A1781B0D}"/>
    <dgm:cxn modelId="{BD6BCA80-97E6-41B3-8885-501882BE08FD}" type="presOf" srcId="{E19E0611-EBE6-4188-9E75-E64DF9AAF051}" destId="{5E952ECF-F2CB-4895-87D8-EA95DC7CA08B}" srcOrd="0" destOrd="0" presId="urn:microsoft.com/office/officeart/2005/8/layout/hierarchy1"/>
    <dgm:cxn modelId="{8953224E-46FC-4155-B055-F38D09EE987D}" type="presOf" srcId="{C07C636B-E944-4D44-B1FE-3E6260DA9C0E}" destId="{30A98A62-3000-4B8A-95F7-6B30C2704F5B}" srcOrd="0" destOrd="0" presId="urn:microsoft.com/office/officeart/2005/8/layout/hierarchy1"/>
    <dgm:cxn modelId="{8BFE093B-5DA4-45AB-8BC3-9041A607F62F}" type="presOf" srcId="{F1F77C31-DAA5-4A2B-8DF6-DE16712C8E43}" destId="{456352D5-B182-4AC9-944D-D0565FA4E3C9}" srcOrd="0" destOrd="0" presId="urn:microsoft.com/office/officeart/2005/8/layout/hierarchy1"/>
    <dgm:cxn modelId="{9F968987-AD07-4D45-B190-F1C6472B6C5C}" type="presOf" srcId="{436C65C0-F3FC-48F2-97B5-8F6DC7A3448A}" destId="{C65A1B8C-52CE-4518-B3D3-5FB3B2B5C845}" srcOrd="0" destOrd="0" presId="urn:microsoft.com/office/officeart/2005/8/layout/hierarchy1"/>
    <dgm:cxn modelId="{89CFB667-B63D-4EAC-857D-3A11E99323DD}" type="presOf" srcId="{D300CD39-8693-4035-A0F2-4F9C159C666D}" destId="{303668F1-12A5-428C-835A-76299D6D06A1}" srcOrd="0" destOrd="0" presId="urn:microsoft.com/office/officeart/2005/8/layout/hierarchy1"/>
    <dgm:cxn modelId="{3B852338-90FD-44E7-80EB-37B48D376723}" type="presOf" srcId="{57CEFC45-3D16-4AFD-8601-2257479216C0}" destId="{F00FC56D-A3B6-4EFC-B286-B01119B46AA4}" srcOrd="0" destOrd="0" presId="urn:microsoft.com/office/officeart/2005/8/layout/hierarchy1"/>
    <dgm:cxn modelId="{872EB760-45A5-4642-8BAA-843FAAE672EE}" type="presOf" srcId="{86DE280C-2421-46E3-8875-7F0FF09904C0}" destId="{B8A87DFA-608E-43B3-8E7D-EA64D0E21707}" srcOrd="0" destOrd="0" presId="urn:microsoft.com/office/officeart/2005/8/layout/hierarchy1"/>
    <dgm:cxn modelId="{3086C6B4-4CB2-4175-92B1-E44C1E133BA8}" type="presOf" srcId="{1DA9FD9D-7A06-4C58-BC83-3304548D67DD}" destId="{738C6F83-8485-4FFA-B7AF-8FCB7C8290BE}" srcOrd="0" destOrd="0" presId="urn:microsoft.com/office/officeart/2005/8/layout/hierarchy1"/>
    <dgm:cxn modelId="{CCF19BA7-350C-48A1-A849-200BB8A22F80}" type="presOf" srcId="{CD30240E-25CD-4EE9-A36B-977D4EB1A1A3}" destId="{4233BBDD-D84F-4D4B-A1EB-455CFED215DA}" srcOrd="0" destOrd="0" presId="urn:microsoft.com/office/officeart/2005/8/layout/hierarchy1"/>
    <dgm:cxn modelId="{A08181C0-9325-4C8B-98C7-DA82A48E8413}" type="presOf" srcId="{E3366BCC-4BB5-4423-81AA-D7F6C51F0B0C}" destId="{85C44DEE-0FFF-4728-8E6C-6E376A91FD71}" srcOrd="0" destOrd="0" presId="urn:microsoft.com/office/officeart/2005/8/layout/hierarchy1"/>
    <dgm:cxn modelId="{34FBD3BB-1BD9-45C9-A146-62F8F9304108}" type="presOf" srcId="{29C296CE-2061-41AB-A76D-A4FD1BB8A9B8}" destId="{B75C67C9-1A45-4B8B-9591-866CED021838}" srcOrd="0" destOrd="0" presId="urn:microsoft.com/office/officeart/2005/8/layout/hierarchy1"/>
    <dgm:cxn modelId="{055A2C3E-2199-4ACA-A1A3-145D8950E06F}" srcId="{57CEFC45-3D16-4AFD-8601-2257479216C0}" destId="{D300CD39-8693-4035-A0F2-4F9C159C666D}" srcOrd="0" destOrd="0" parTransId="{F1F77C31-DAA5-4A2B-8DF6-DE16712C8E43}" sibTransId="{FE3A6DAE-5AE3-437B-A88A-31DA41254608}"/>
    <dgm:cxn modelId="{07AEEA1C-F3B3-47E9-883F-5ED04667C4CB}" srcId="{86DE280C-2421-46E3-8875-7F0FF09904C0}" destId="{DA8DF6B4-A677-4401-BFE1-590CECBA68D4}" srcOrd="0" destOrd="0" parTransId="{7B7E8EAB-130A-44AC-A29B-F78F7C1E5E30}" sibTransId="{028712C9-3A95-45B0-810D-1CC13B45C25F}"/>
    <dgm:cxn modelId="{A288F311-31E3-491F-8FA8-54A471B5D702}" type="presOf" srcId="{7C3F8A6E-09DA-4C05-8589-D613A62037AA}" destId="{2D2A29E3-F863-4A21-A177-703D4782BC3C}" srcOrd="0" destOrd="0" presId="urn:microsoft.com/office/officeart/2005/8/layout/hierarchy1"/>
    <dgm:cxn modelId="{65ADEA7A-1FE7-4ADC-BE77-71C087C9EBC6}" srcId="{CD30240E-25CD-4EE9-A36B-977D4EB1A1A3}" destId="{E19E0611-EBE6-4188-9E75-E64DF9AAF051}" srcOrd="0" destOrd="0" parTransId="{22958D61-7225-4269-BA10-D7B33AF54BB0}" sibTransId="{E908310A-D1BF-4B94-A8C9-B97F8B079945}"/>
    <dgm:cxn modelId="{FFC2FAF2-1599-4640-BCFB-CDC0CC2CC835}" type="presOf" srcId="{0AFA9FCB-AE49-4BCA-982B-EA30D8E6D5DD}" destId="{0FEE4330-B84A-48EB-B6F2-E44706B92283}" srcOrd="0" destOrd="0" presId="urn:microsoft.com/office/officeart/2005/8/layout/hierarchy1"/>
    <dgm:cxn modelId="{4863B1DA-C3FB-453D-8234-B93511BC2C73}" type="presOf" srcId="{22958D61-7225-4269-BA10-D7B33AF54BB0}" destId="{9288A33B-ACAF-4BC3-878C-469D263C2570}" srcOrd="0" destOrd="0" presId="urn:microsoft.com/office/officeart/2005/8/layout/hierarchy1"/>
    <dgm:cxn modelId="{72181F96-15D3-415F-AFCD-8A514DC16844}" type="presParOf" srcId="{B8A87DFA-608E-43B3-8E7D-EA64D0E21707}" destId="{7F83415C-866B-4B70-A4CC-D1D4E326D407}" srcOrd="0" destOrd="0" presId="urn:microsoft.com/office/officeart/2005/8/layout/hierarchy1"/>
    <dgm:cxn modelId="{A30AF7A5-5C33-4C5A-8F48-004144E4EA4D}" type="presParOf" srcId="{7F83415C-866B-4B70-A4CC-D1D4E326D407}" destId="{F273F68B-77A8-44EE-9F11-2855218A25BB}" srcOrd="0" destOrd="0" presId="urn:microsoft.com/office/officeart/2005/8/layout/hierarchy1"/>
    <dgm:cxn modelId="{140F86C4-31C6-4830-96C2-D5C4783F2EA8}" type="presParOf" srcId="{F273F68B-77A8-44EE-9F11-2855218A25BB}" destId="{6FFF517A-C140-4B5B-857E-302AF7264980}" srcOrd="0" destOrd="0" presId="urn:microsoft.com/office/officeart/2005/8/layout/hierarchy1"/>
    <dgm:cxn modelId="{FEBE74A4-5312-4070-8D1B-8A046ECE9F0A}" type="presParOf" srcId="{F273F68B-77A8-44EE-9F11-2855218A25BB}" destId="{45DF56A6-BD9A-4861-B1FF-E4448F6F62C6}" srcOrd="1" destOrd="0" presId="urn:microsoft.com/office/officeart/2005/8/layout/hierarchy1"/>
    <dgm:cxn modelId="{6700FD4C-F91B-4445-BA76-AB5DC07CDA44}" type="presParOf" srcId="{7F83415C-866B-4B70-A4CC-D1D4E326D407}" destId="{195C6AC4-676F-4712-A424-84AA4EDDE35C}" srcOrd="1" destOrd="0" presId="urn:microsoft.com/office/officeart/2005/8/layout/hierarchy1"/>
    <dgm:cxn modelId="{F121EFF5-9CFA-4A66-B0D7-8DE3909775B3}" type="presParOf" srcId="{195C6AC4-676F-4712-A424-84AA4EDDE35C}" destId="{4F86065B-31ED-4ECF-A371-7AD4C5536015}" srcOrd="0" destOrd="0" presId="urn:microsoft.com/office/officeart/2005/8/layout/hierarchy1"/>
    <dgm:cxn modelId="{AAD8F713-E6EB-4CB0-94E6-A7ACB1E374D1}" type="presParOf" srcId="{195C6AC4-676F-4712-A424-84AA4EDDE35C}" destId="{5C7101E6-8730-47E5-B6D6-5B5256CACA63}" srcOrd="1" destOrd="0" presId="urn:microsoft.com/office/officeart/2005/8/layout/hierarchy1"/>
    <dgm:cxn modelId="{5E5EF774-C383-4949-B14F-744F34DFC9D2}" type="presParOf" srcId="{5C7101E6-8730-47E5-B6D6-5B5256CACA63}" destId="{2DE6AF0D-8E72-4268-B620-C62382F6CFC2}" srcOrd="0" destOrd="0" presId="urn:microsoft.com/office/officeart/2005/8/layout/hierarchy1"/>
    <dgm:cxn modelId="{3E31AF67-CB35-45CA-BAF2-1398383D0802}" type="presParOf" srcId="{2DE6AF0D-8E72-4268-B620-C62382F6CFC2}" destId="{2C0175BB-97AB-4E1A-B0F3-9B3E7B0F4186}" srcOrd="0" destOrd="0" presId="urn:microsoft.com/office/officeart/2005/8/layout/hierarchy1"/>
    <dgm:cxn modelId="{EED521BD-FBC3-4E35-B369-6D462F06A897}" type="presParOf" srcId="{2DE6AF0D-8E72-4268-B620-C62382F6CFC2}" destId="{359DD05D-0E8C-4B25-84A2-332630A2C366}" srcOrd="1" destOrd="0" presId="urn:microsoft.com/office/officeart/2005/8/layout/hierarchy1"/>
    <dgm:cxn modelId="{1619901C-3192-4315-B522-532640641371}" type="presParOf" srcId="{5C7101E6-8730-47E5-B6D6-5B5256CACA63}" destId="{5C54B256-99BA-4274-BCD4-22B0363D06EC}" srcOrd="1" destOrd="0" presId="urn:microsoft.com/office/officeart/2005/8/layout/hierarchy1"/>
    <dgm:cxn modelId="{CE5AE6FB-5891-4050-AD8F-99C8B1DBACC2}" type="presParOf" srcId="{5C54B256-99BA-4274-BCD4-22B0363D06EC}" destId="{C65A1B8C-52CE-4518-B3D3-5FB3B2B5C845}" srcOrd="0" destOrd="0" presId="urn:microsoft.com/office/officeart/2005/8/layout/hierarchy1"/>
    <dgm:cxn modelId="{3872192E-61BF-406E-8465-6DCDDEA32D41}" type="presParOf" srcId="{5C54B256-99BA-4274-BCD4-22B0363D06EC}" destId="{C4D54839-EAC9-486C-9891-1513CC458FE0}" srcOrd="1" destOrd="0" presId="urn:microsoft.com/office/officeart/2005/8/layout/hierarchy1"/>
    <dgm:cxn modelId="{0B4ACE83-2E23-498B-96DB-61A3EB659BD6}" type="presParOf" srcId="{C4D54839-EAC9-486C-9891-1513CC458FE0}" destId="{1154EAB5-E604-4EAB-BBBD-949A200F8628}" srcOrd="0" destOrd="0" presId="urn:microsoft.com/office/officeart/2005/8/layout/hierarchy1"/>
    <dgm:cxn modelId="{E9FA7239-988D-45BB-9048-8E2F40DEEF48}" type="presParOf" srcId="{1154EAB5-E604-4EAB-BBBD-949A200F8628}" destId="{8D9F8B31-E6CB-4511-8DE4-D72744890F0C}" srcOrd="0" destOrd="0" presId="urn:microsoft.com/office/officeart/2005/8/layout/hierarchy1"/>
    <dgm:cxn modelId="{482A5BD9-26B8-44DA-BBE1-9892CA7D2973}" type="presParOf" srcId="{1154EAB5-E604-4EAB-BBBD-949A200F8628}" destId="{AAC09ED7-FD2C-4A28-8D17-8CDF4BC9F954}" srcOrd="1" destOrd="0" presId="urn:microsoft.com/office/officeart/2005/8/layout/hierarchy1"/>
    <dgm:cxn modelId="{4F248734-6EE2-4325-83D9-45B62E1D62A2}" type="presParOf" srcId="{C4D54839-EAC9-486C-9891-1513CC458FE0}" destId="{CA62738E-0F9D-4E78-9DA3-45B7353D612A}" srcOrd="1" destOrd="0" presId="urn:microsoft.com/office/officeart/2005/8/layout/hierarchy1"/>
    <dgm:cxn modelId="{540C1865-DB00-4DC7-87BC-D3E07504C73B}" type="presParOf" srcId="{CA62738E-0F9D-4E78-9DA3-45B7353D612A}" destId="{0FEE4330-B84A-48EB-B6F2-E44706B92283}" srcOrd="0" destOrd="0" presId="urn:microsoft.com/office/officeart/2005/8/layout/hierarchy1"/>
    <dgm:cxn modelId="{A6298971-AEBF-478E-90E5-9FE911639732}" type="presParOf" srcId="{CA62738E-0F9D-4E78-9DA3-45B7353D612A}" destId="{9CB32B77-3AA7-4C12-8F5B-071575DBEE4A}" srcOrd="1" destOrd="0" presId="urn:microsoft.com/office/officeart/2005/8/layout/hierarchy1"/>
    <dgm:cxn modelId="{190F8F6E-708B-4B91-A800-AD51580F4301}" type="presParOf" srcId="{9CB32B77-3AA7-4C12-8F5B-071575DBEE4A}" destId="{F18B5BC1-ECD6-4831-A181-49738D9AD660}" srcOrd="0" destOrd="0" presId="urn:microsoft.com/office/officeart/2005/8/layout/hierarchy1"/>
    <dgm:cxn modelId="{1F28A4E3-F199-4089-AD64-A59E0FA5BC9A}" type="presParOf" srcId="{F18B5BC1-ECD6-4831-A181-49738D9AD660}" destId="{8B11CB3A-79E7-4CBD-B46C-3091981D9FBF}" srcOrd="0" destOrd="0" presId="urn:microsoft.com/office/officeart/2005/8/layout/hierarchy1"/>
    <dgm:cxn modelId="{A41FC7C3-4324-40F8-99A5-0E26DC4BE0CC}" type="presParOf" srcId="{F18B5BC1-ECD6-4831-A181-49738D9AD660}" destId="{85C44DEE-0FFF-4728-8E6C-6E376A91FD71}" srcOrd="1" destOrd="0" presId="urn:microsoft.com/office/officeart/2005/8/layout/hierarchy1"/>
    <dgm:cxn modelId="{3D62736C-9596-40B2-AF2B-9AEE8D278C7A}" type="presParOf" srcId="{9CB32B77-3AA7-4C12-8F5B-071575DBEE4A}" destId="{06156ABB-DDC6-4594-B8DE-58D2A98C3791}" srcOrd="1" destOrd="0" presId="urn:microsoft.com/office/officeart/2005/8/layout/hierarchy1"/>
    <dgm:cxn modelId="{A304C318-05B9-4307-AFD1-19CAD63BFCF5}" type="presParOf" srcId="{195C6AC4-676F-4712-A424-84AA4EDDE35C}" destId="{2D2A29E3-F863-4A21-A177-703D4782BC3C}" srcOrd="2" destOrd="0" presId="urn:microsoft.com/office/officeart/2005/8/layout/hierarchy1"/>
    <dgm:cxn modelId="{CF479B0B-FC2B-4713-8F18-68034C71462D}" type="presParOf" srcId="{195C6AC4-676F-4712-A424-84AA4EDDE35C}" destId="{2F2D6DC2-55F4-45E8-8589-833C345FF5A1}" srcOrd="3" destOrd="0" presId="urn:microsoft.com/office/officeart/2005/8/layout/hierarchy1"/>
    <dgm:cxn modelId="{80242DB6-CB1D-42AF-A841-7FDEFE09BD08}" type="presParOf" srcId="{2F2D6DC2-55F4-45E8-8589-833C345FF5A1}" destId="{B9B5ED89-71CC-468A-BEA1-500B495473C4}" srcOrd="0" destOrd="0" presId="urn:microsoft.com/office/officeart/2005/8/layout/hierarchy1"/>
    <dgm:cxn modelId="{D9203A79-80B5-4697-9445-B82D5ECD2977}" type="presParOf" srcId="{B9B5ED89-71CC-468A-BEA1-500B495473C4}" destId="{34C11312-D080-4EE1-9289-66F3D379D8A9}" srcOrd="0" destOrd="0" presId="urn:microsoft.com/office/officeart/2005/8/layout/hierarchy1"/>
    <dgm:cxn modelId="{08FC7602-9DE6-4E1A-BB83-23956C6D58D2}" type="presParOf" srcId="{B9B5ED89-71CC-468A-BEA1-500B495473C4}" destId="{F00FC56D-A3B6-4EFC-B286-B01119B46AA4}" srcOrd="1" destOrd="0" presId="urn:microsoft.com/office/officeart/2005/8/layout/hierarchy1"/>
    <dgm:cxn modelId="{7C83190D-5096-492A-8A50-0E310E93DA36}" type="presParOf" srcId="{2F2D6DC2-55F4-45E8-8589-833C345FF5A1}" destId="{348A3772-60A2-4877-9529-95F244CDD2A0}" srcOrd="1" destOrd="0" presId="urn:microsoft.com/office/officeart/2005/8/layout/hierarchy1"/>
    <dgm:cxn modelId="{C274E548-92E0-4C10-8C73-528EEA694DDC}" type="presParOf" srcId="{348A3772-60A2-4877-9529-95F244CDD2A0}" destId="{456352D5-B182-4AC9-944D-D0565FA4E3C9}" srcOrd="0" destOrd="0" presId="urn:microsoft.com/office/officeart/2005/8/layout/hierarchy1"/>
    <dgm:cxn modelId="{912EF943-AE7C-4D48-821F-B3EEC6956745}" type="presParOf" srcId="{348A3772-60A2-4877-9529-95F244CDD2A0}" destId="{FCF40FBC-3552-408E-9086-E1E72A212A22}" srcOrd="1" destOrd="0" presId="urn:microsoft.com/office/officeart/2005/8/layout/hierarchy1"/>
    <dgm:cxn modelId="{C3AC4902-EF3D-4E90-A6C3-57E3F8883179}" type="presParOf" srcId="{FCF40FBC-3552-408E-9086-E1E72A212A22}" destId="{4F07FBF9-BC44-4D82-8667-32062CE2FFB2}" srcOrd="0" destOrd="0" presId="urn:microsoft.com/office/officeart/2005/8/layout/hierarchy1"/>
    <dgm:cxn modelId="{65FDBE78-5CB1-4A51-8CF4-BB80651AB5B0}" type="presParOf" srcId="{4F07FBF9-BC44-4D82-8667-32062CE2FFB2}" destId="{DBBD9D8E-E36C-43BF-81AC-901BA55108CD}" srcOrd="0" destOrd="0" presId="urn:microsoft.com/office/officeart/2005/8/layout/hierarchy1"/>
    <dgm:cxn modelId="{7C7D5233-7110-4802-9868-679BA3713A94}" type="presParOf" srcId="{4F07FBF9-BC44-4D82-8667-32062CE2FFB2}" destId="{303668F1-12A5-428C-835A-76299D6D06A1}" srcOrd="1" destOrd="0" presId="urn:microsoft.com/office/officeart/2005/8/layout/hierarchy1"/>
    <dgm:cxn modelId="{00052E8C-8C7E-41DC-A9BC-C960E76DCCDD}" type="presParOf" srcId="{FCF40FBC-3552-408E-9086-E1E72A212A22}" destId="{37C9D098-AB23-4C64-B1E0-AC3D1074D55B}" srcOrd="1" destOrd="0" presId="urn:microsoft.com/office/officeart/2005/8/layout/hierarchy1"/>
    <dgm:cxn modelId="{C0269CAC-E7DA-467B-8113-3A8346C7F3BC}" type="presParOf" srcId="{348A3772-60A2-4877-9529-95F244CDD2A0}" destId="{30A98A62-3000-4B8A-95F7-6B30C2704F5B}" srcOrd="2" destOrd="0" presId="urn:microsoft.com/office/officeart/2005/8/layout/hierarchy1"/>
    <dgm:cxn modelId="{76ED4BF0-AAAD-4BA4-8381-20A7C88F7DEB}" type="presParOf" srcId="{348A3772-60A2-4877-9529-95F244CDD2A0}" destId="{9FA11E2A-F15B-4293-8273-DF2EEBD62CCB}" srcOrd="3" destOrd="0" presId="urn:microsoft.com/office/officeart/2005/8/layout/hierarchy1"/>
    <dgm:cxn modelId="{695006A9-5C2C-4C0D-B54F-11910468AAC7}" type="presParOf" srcId="{9FA11E2A-F15B-4293-8273-DF2EEBD62CCB}" destId="{C35E89C9-B346-4458-B20E-58D8EDAA6713}" srcOrd="0" destOrd="0" presId="urn:microsoft.com/office/officeart/2005/8/layout/hierarchy1"/>
    <dgm:cxn modelId="{7B878B9E-AE75-4C4E-84FD-E9D543BCB436}" type="presParOf" srcId="{C35E89C9-B346-4458-B20E-58D8EDAA6713}" destId="{AD617144-56BD-4AD8-ACAA-A3A739F33379}" srcOrd="0" destOrd="0" presId="urn:microsoft.com/office/officeart/2005/8/layout/hierarchy1"/>
    <dgm:cxn modelId="{68F64808-FEE9-4413-8D20-237F5A3F750D}" type="presParOf" srcId="{C35E89C9-B346-4458-B20E-58D8EDAA6713}" destId="{567C57E7-9365-4392-8950-2315B2260D3F}" srcOrd="1" destOrd="0" presId="urn:microsoft.com/office/officeart/2005/8/layout/hierarchy1"/>
    <dgm:cxn modelId="{B7D24DEE-1A3B-4C29-8A69-1D082B70F9A1}" type="presParOf" srcId="{9FA11E2A-F15B-4293-8273-DF2EEBD62CCB}" destId="{5419CECC-BE89-455C-9112-26459234F610}" srcOrd="1" destOrd="0" presId="urn:microsoft.com/office/officeart/2005/8/layout/hierarchy1"/>
    <dgm:cxn modelId="{1F747B9D-03FD-462F-8EF0-6452772213CE}" type="presParOf" srcId="{195C6AC4-676F-4712-A424-84AA4EDDE35C}" destId="{738C6F83-8485-4FFA-B7AF-8FCB7C8290BE}" srcOrd="4" destOrd="0" presId="urn:microsoft.com/office/officeart/2005/8/layout/hierarchy1"/>
    <dgm:cxn modelId="{E30D844C-F15C-476B-95BA-62A49E2E79CE}" type="presParOf" srcId="{195C6AC4-676F-4712-A424-84AA4EDDE35C}" destId="{43297C12-B504-4C92-BA23-B1B4A0CE799B}" srcOrd="5" destOrd="0" presId="urn:microsoft.com/office/officeart/2005/8/layout/hierarchy1"/>
    <dgm:cxn modelId="{B5C7AACB-84FE-4B0B-B8D7-8262FC33FC57}" type="presParOf" srcId="{43297C12-B504-4C92-BA23-B1B4A0CE799B}" destId="{EF4867EB-FD91-4ACA-84AF-AED4F732250D}" srcOrd="0" destOrd="0" presId="urn:microsoft.com/office/officeart/2005/8/layout/hierarchy1"/>
    <dgm:cxn modelId="{A875CABA-7CF3-4735-995A-47D58B3E0246}" type="presParOf" srcId="{EF4867EB-FD91-4ACA-84AF-AED4F732250D}" destId="{BD24A89E-01DE-4820-9540-0F39A82C4F25}" srcOrd="0" destOrd="0" presId="urn:microsoft.com/office/officeart/2005/8/layout/hierarchy1"/>
    <dgm:cxn modelId="{3179F223-A69C-4949-806E-0D7E24BEB42F}" type="presParOf" srcId="{EF4867EB-FD91-4ACA-84AF-AED4F732250D}" destId="{4233BBDD-D84F-4D4B-A1EB-455CFED215DA}" srcOrd="1" destOrd="0" presId="urn:microsoft.com/office/officeart/2005/8/layout/hierarchy1"/>
    <dgm:cxn modelId="{508EE932-CFD4-40BB-8322-4027E5A6CFD5}" type="presParOf" srcId="{43297C12-B504-4C92-BA23-B1B4A0CE799B}" destId="{6E8B4736-5EEA-4523-97DD-DF64E7D52AD8}" srcOrd="1" destOrd="0" presId="urn:microsoft.com/office/officeart/2005/8/layout/hierarchy1"/>
    <dgm:cxn modelId="{6DD7D596-3B75-41E0-8ACE-A706D19AE1CD}" type="presParOf" srcId="{6E8B4736-5EEA-4523-97DD-DF64E7D52AD8}" destId="{9288A33B-ACAF-4BC3-878C-469D263C2570}" srcOrd="0" destOrd="0" presId="urn:microsoft.com/office/officeart/2005/8/layout/hierarchy1"/>
    <dgm:cxn modelId="{5DD274E5-2371-4D46-A327-EEE98AD549B6}" type="presParOf" srcId="{6E8B4736-5EEA-4523-97DD-DF64E7D52AD8}" destId="{C39C0BB0-B664-45BB-A534-C4AEA85E0434}" srcOrd="1" destOrd="0" presId="urn:microsoft.com/office/officeart/2005/8/layout/hierarchy1"/>
    <dgm:cxn modelId="{3378C643-2EF8-48B1-A643-A6CEEA19113E}" type="presParOf" srcId="{C39C0BB0-B664-45BB-A534-C4AEA85E0434}" destId="{C778FC8D-1517-4075-A0C9-63623606938D}" srcOrd="0" destOrd="0" presId="urn:microsoft.com/office/officeart/2005/8/layout/hierarchy1"/>
    <dgm:cxn modelId="{D1576ACE-C348-446C-987F-93C28C122392}" type="presParOf" srcId="{C778FC8D-1517-4075-A0C9-63623606938D}" destId="{8974CB84-E396-40DC-802E-8B4170C70805}" srcOrd="0" destOrd="0" presId="urn:microsoft.com/office/officeart/2005/8/layout/hierarchy1"/>
    <dgm:cxn modelId="{C5531503-ED75-496F-AB89-ADF4A4D274D0}" type="presParOf" srcId="{C778FC8D-1517-4075-A0C9-63623606938D}" destId="{5E952ECF-F2CB-4895-87D8-EA95DC7CA08B}" srcOrd="1" destOrd="0" presId="urn:microsoft.com/office/officeart/2005/8/layout/hierarchy1"/>
    <dgm:cxn modelId="{D402B58B-8A31-4E5F-BFDD-5E817D6B2169}" type="presParOf" srcId="{C39C0BB0-B664-45BB-A534-C4AEA85E0434}" destId="{491C79D3-4719-45CA-9B49-36163333386B}" srcOrd="1" destOrd="0" presId="urn:microsoft.com/office/officeart/2005/8/layout/hierarchy1"/>
    <dgm:cxn modelId="{294F5F76-99FF-4720-9F8A-3B54AAACDF17}" type="presParOf" srcId="{491C79D3-4719-45CA-9B49-36163333386B}" destId="{D2B16E8F-E110-43BA-BCBD-28BC89FE22D6}" srcOrd="0" destOrd="0" presId="urn:microsoft.com/office/officeart/2005/8/layout/hierarchy1"/>
    <dgm:cxn modelId="{184BD1E5-DFCF-4D91-9A37-C468B27152E4}" type="presParOf" srcId="{491C79D3-4719-45CA-9B49-36163333386B}" destId="{DEDBEF27-D00B-4D76-984E-4066455B3870}" srcOrd="1" destOrd="0" presId="urn:microsoft.com/office/officeart/2005/8/layout/hierarchy1"/>
    <dgm:cxn modelId="{451BDF81-C537-4384-910A-DDE6FAB1D564}" type="presParOf" srcId="{DEDBEF27-D00B-4D76-984E-4066455B3870}" destId="{EB6CE0E5-82E4-4A88-B45B-23092BB75030}" srcOrd="0" destOrd="0" presId="urn:microsoft.com/office/officeart/2005/8/layout/hierarchy1"/>
    <dgm:cxn modelId="{41EA81BA-02F7-451B-8162-8F0CA7F4E250}" type="presParOf" srcId="{EB6CE0E5-82E4-4A88-B45B-23092BB75030}" destId="{AEA1F495-F77B-4735-B1C8-135E9547492F}" srcOrd="0" destOrd="0" presId="urn:microsoft.com/office/officeart/2005/8/layout/hierarchy1"/>
    <dgm:cxn modelId="{B97A120F-9B30-4692-BCDE-447B6B268050}" type="presParOf" srcId="{EB6CE0E5-82E4-4A88-B45B-23092BB75030}" destId="{B75C67C9-1A45-4B8B-9591-866CED021838}" srcOrd="1" destOrd="0" presId="urn:microsoft.com/office/officeart/2005/8/layout/hierarchy1"/>
    <dgm:cxn modelId="{C6EC311B-262A-462D-BFBB-FAB5F375829D}" type="presParOf" srcId="{DEDBEF27-D00B-4D76-984E-4066455B3870}" destId="{5229561B-FD21-4CF4-8592-B72FDD53FF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E280C-2421-46E3-8875-7F0FF09904C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A8DF6B4-A677-4401-BFE1-590CECBA68D4}">
      <dgm:prSet phldrT="[besedilo]" custT="1"/>
      <dgm:spPr/>
      <dgm:t>
        <a:bodyPr/>
        <a:lstStyle/>
        <a:p>
          <a:r>
            <a:rPr lang="sl-SI" sz="2800" b="1" dirty="0" smtClean="0"/>
            <a:t>Cilji</a:t>
          </a:r>
          <a:endParaRPr lang="sl-SI" sz="2800" b="1" dirty="0"/>
        </a:p>
      </dgm:t>
    </dgm:pt>
    <dgm:pt modelId="{7B7E8EAB-130A-44AC-A29B-F78F7C1E5E30}" type="parTrans" cxnId="{07AEEA1C-F3B3-47E9-883F-5ED04667C4CB}">
      <dgm:prSet/>
      <dgm:spPr/>
      <dgm:t>
        <a:bodyPr/>
        <a:lstStyle/>
        <a:p>
          <a:endParaRPr lang="sl-SI"/>
        </a:p>
      </dgm:t>
    </dgm:pt>
    <dgm:pt modelId="{028712C9-3A95-45B0-810D-1CC13B45C25F}" type="sibTrans" cxnId="{07AEEA1C-F3B3-47E9-883F-5ED04667C4CB}">
      <dgm:prSet/>
      <dgm:spPr/>
      <dgm:t>
        <a:bodyPr/>
        <a:lstStyle/>
        <a:p>
          <a:endParaRPr lang="sl-SI"/>
        </a:p>
      </dgm:t>
    </dgm:pt>
    <dgm:pt modelId="{7B938F3D-EA7B-4B35-BDFF-1604A5B30478}">
      <dgm:prSet phldrT="[besedilo]" custT="1"/>
      <dgm:spPr/>
      <dgm:t>
        <a:bodyPr/>
        <a:lstStyle/>
        <a:p>
          <a:r>
            <a:rPr lang="sl-SI" sz="2800" b="1" dirty="0" smtClean="0"/>
            <a:t>Matematični</a:t>
          </a:r>
          <a:endParaRPr lang="sl-SI" sz="2800" b="1" dirty="0"/>
        </a:p>
      </dgm:t>
    </dgm:pt>
    <dgm:pt modelId="{EF45E7D8-9A3C-4B6A-A162-1F171890CB0C}" type="parTrans" cxnId="{BBDC1955-1F2F-49E6-BFAE-9757A0C4BFD0}">
      <dgm:prSet/>
      <dgm:spPr/>
      <dgm:t>
        <a:bodyPr/>
        <a:lstStyle/>
        <a:p>
          <a:endParaRPr lang="sl-SI"/>
        </a:p>
      </dgm:t>
    </dgm:pt>
    <dgm:pt modelId="{548CD87B-4D01-4E5D-8F19-02F3DD5F3558}" type="sibTrans" cxnId="{BBDC1955-1F2F-49E6-BFAE-9757A0C4BFD0}">
      <dgm:prSet/>
      <dgm:spPr/>
      <dgm:t>
        <a:bodyPr/>
        <a:lstStyle/>
        <a:p>
          <a:endParaRPr lang="sl-SI"/>
        </a:p>
      </dgm:t>
    </dgm:pt>
    <dgm:pt modelId="{57CEFC45-3D16-4AFD-8601-2257479216C0}">
      <dgm:prSet phldrT="[besedilo]" custT="1"/>
      <dgm:spPr/>
      <dgm:t>
        <a:bodyPr/>
        <a:lstStyle/>
        <a:p>
          <a:r>
            <a:rPr lang="sl-SI" sz="2800" b="1" dirty="0" smtClean="0"/>
            <a:t>Procesni</a:t>
          </a:r>
          <a:endParaRPr lang="sl-SI" sz="2800" b="1" dirty="0"/>
        </a:p>
      </dgm:t>
    </dgm:pt>
    <dgm:pt modelId="{7C3F8A6E-09DA-4C05-8589-D613A62037AA}" type="parTrans" cxnId="{6AE89838-C6BA-43F2-A669-49B986975A07}">
      <dgm:prSet/>
      <dgm:spPr/>
      <dgm:t>
        <a:bodyPr/>
        <a:lstStyle/>
        <a:p>
          <a:endParaRPr lang="sl-SI"/>
        </a:p>
      </dgm:t>
    </dgm:pt>
    <dgm:pt modelId="{A95B3E06-2EBC-4557-882A-309F421FC51F}" type="sibTrans" cxnId="{6AE89838-C6BA-43F2-A669-49B986975A07}">
      <dgm:prSet/>
      <dgm:spPr/>
      <dgm:t>
        <a:bodyPr/>
        <a:lstStyle/>
        <a:p>
          <a:endParaRPr lang="sl-SI"/>
        </a:p>
      </dgm:t>
    </dgm:pt>
    <dgm:pt modelId="{CD30240E-25CD-4EE9-A36B-977D4EB1A1A3}">
      <dgm:prSet phldrT="[besedilo]" custT="1"/>
      <dgm:spPr/>
      <dgm:t>
        <a:bodyPr/>
        <a:lstStyle/>
        <a:p>
          <a:r>
            <a:rPr lang="sl-SI" sz="2800" b="1" dirty="0" smtClean="0"/>
            <a:t>Matematične povezave  </a:t>
          </a:r>
          <a:endParaRPr lang="sl-SI" sz="2800" b="1" dirty="0"/>
        </a:p>
      </dgm:t>
    </dgm:pt>
    <dgm:pt modelId="{1DA9FD9D-7A06-4C58-BC83-3304548D67DD}" type="parTrans" cxnId="{DC277348-A190-4837-A930-FA35C33D5A4C}">
      <dgm:prSet/>
      <dgm:spPr/>
      <dgm:t>
        <a:bodyPr/>
        <a:lstStyle/>
        <a:p>
          <a:endParaRPr lang="sl-SI"/>
        </a:p>
      </dgm:t>
    </dgm:pt>
    <dgm:pt modelId="{85B305CB-603E-44A1-ACD1-476F326005B2}" type="sibTrans" cxnId="{DC277348-A190-4837-A930-FA35C33D5A4C}">
      <dgm:prSet/>
      <dgm:spPr/>
      <dgm:t>
        <a:bodyPr/>
        <a:lstStyle/>
        <a:p>
          <a:endParaRPr lang="sl-SI"/>
        </a:p>
      </dgm:t>
    </dgm:pt>
    <dgm:pt modelId="{B8A87DFA-608E-43B3-8E7D-EA64D0E21707}" type="pres">
      <dgm:prSet presAssocID="{86DE280C-2421-46E3-8875-7F0FF09904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F83415C-866B-4B70-A4CC-D1D4E326D407}" type="pres">
      <dgm:prSet presAssocID="{DA8DF6B4-A677-4401-BFE1-590CECBA68D4}" presName="hierRoot1" presStyleCnt="0"/>
      <dgm:spPr/>
    </dgm:pt>
    <dgm:pt modelId="{F273F68B-77A8-44EE-9F11-2855218A25BB}" type="pres">
      <dgm:prSet presAssocID="{DA8DF6B4-A677-4401-BFE1-590CECBA68D4}" presName="composite" presStyleCnt="0"/>
      <dgm:spPr/>
    </dgm:pt>
    <dgm:pt modelId="{6FFF517A-C140-4B5B-857E-302AF7264980}" type="pres">
      <dgm:prSet presAssocID="{DA8DF6B4-A677-4401-BFE1-590CECBA68D4}" presName="background" presStyleLbl="node0" presStyleIdx="0" presStyleCnt="1"/>
      <dgm:spPr/>
    </dgm:pt>
    <dgm:pt modelId="{45DF56A6-BD9A-4861-B1FF-E4448F6F62C6}" type="pres">
      <dgm:prSet presAssocID="{DA8DF6B4-A677-4401-BFE1-590CECBA68D4}" presName="text" presStyleLbl="fgAcc0" presStyleIdx="0" presStyleCnt="1" custScaleY="7146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95C6AC4-676F-4712-A424-84AA4EDDE35C}" type="pres">
      <dgm:prSet presAssocID="{DA8DF6B4-A677-4401-BFE1-590CECBA68D4}" presName="hierChild2" presStyleCnt="0"/>
      <dgm:spPr/>
    </dgm:pt>
    <dgm:pt modelId="{4F86065B-31ED-4ECF-A371-7AD4C5536015}" type="pres">
      <dgm:prSet presAssocID="{EF45E7D8-9A3C-4B6A-A162-1F171890CB0C}" presName="Name10" presStyleLbl="parChTrans1D2" presStyleIdx="0" presStyleCnt="3"/>
      <dgm:spPr/>
      <dgm:t>
        <a:bodyPr/>
        <a:lstStyle/>
        <a:p>
          <a:endParaRPr lang="sl-SI"/>
        </a:p>
      </dgm:t>
    </dgm:pt>
    <dgm:pt modelId="{5C7101E6-8730-47E5-B6D6-5B5256CACA63}" type="pres">
      <dgm:prSet presAssocID="{7B938F3D-EA7B-4B35-BDFF-1604A5B30478}" presName="hierRoot2" presStyleCnt="0"/>
      <dgm:spPr/>
    </dgm:pt>
    <dgm:pt modelId="{2DE6AF0D-8E72-4268-B620-C62382F6CFC2}" type="pres">
      <dgm:prSet presAssocID="{7B938F3D-EA7B-4B35-BDFF-1604A5B30478}" presName="composite2" presStyleCnt="0"/>
      <dgm:spPr/>
    </dgm:pt>
    <dgm:pt modelId="{2C0175BB-97AB-4E1A-B0F3-9B3E7B0F4186}" type="pres">
      <dgm:prSet presAssocID="{7B938F3D-EA7B-4B35-BDFF-1604A5B30478}" presName="background2" presStyleLbl="node2" presStyleIdx="0" presStyleCnt="3"/>
      <dgm:spPr/>
    </dgm:pt>
    <dgm:pt modelId="{359DD05D-0E8C-4B25-84A2-332630A2C366}" type="pres">
      <dgm:prSet presAssocID="{7B938F3D-EA7B-4B35-BDFF-1604A5B3047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C54B256-99BA-4274-BCD4-22B0363D06EC}" type="pres">
      <dgm:prSet presAssocID="{7B938F3D-EA7B-4B35-BDFF-1604A5B30478}" presName="hierChild3" presStyleCnt="0"/>
      <dgm:spPr/>
    </dgm:pt>
    <dgm:pt modelId="{2D2A29E3-F863-4A21-A177-703D4782BC3C}" type="pres">
      <dgm:prSet presAssocID="{7C3F8A6E-09DA-4C05-8589-D613A62037AA}" presName="Name10" presStyleLbl="parChTrans1D2" presStyleIdx="1" presStyleCnt="3"/>
      <dgm:spPr/>
      <dgm:t>
        <a:bodyPr/>
        <a:lstStyle/>
        <a:p>
          <a:endParaRPr lang="sl-SI"/>
        </a:p>
      </dgm:t>
    </dgm:pt>
    <dgm:pt modelId="{2F2D6DC2-55F4-45E8-8589-833C345FF5A1}" type="pres">
      <dgm:prSet presAssocID="{57CEFC45-3D16-4AFD-8601-2257479216C0}" presName="hierRoot2" presStyleCnt="0"/>
      <dgm:spPr/>
    </dgm:pt>
    <dgm:pt modelId="{B9B5ED89-71CC-468A-BEA1-500B495473C4}" type="pres">
      <dgm:prSet presAssocID="{57CEFC45-3D16-4AFD-8601-2257479216C0}" presName="composite2" presStyleCnt="0"/>
      <dgm:spPr/>
    </dgm:pt>
    <dgm:pt modelId="{34C11312-D080-4EE1-9289-66F3D379D8A9}" type="pres">
      <dgm:prSet presAssocID="{57CEFC45-3D16-4AFD-8601-2257479216C0}" presName="background2" presStyleLbl="node2" presStyleIdx="1" presStyleCnt="3"/>
      <dgm:spPr/>
    </dgm:pt>
    <dgm:pt modelId="{F00FC56D-A3B6-4EFC-B286-B01119B46AA4}" type="pres">
      <dgm:prSet presAssocID="{57CEFC45-3D16-4AFD-8601-2257479216C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48A3772-60A2-4877-9529-95F244CDD2A0}" type="pres">
      <dgm:prSet presAssocID="{57CEFC45-3D16-4AFD-8601-2257479216C0}" presName="hierChild3" presStyleCnt="0"/>
      <dgm:spPr/>
    </dgm:pt>
    <dgm:pt modelId="{738C6F83-8485-4FFA-B7AF-8FCB7C8290BE}" type="pres">
      <dgm:prSet presAssocID="{1DA9FD9D-7A06-4C58-BC83-3304548D67DD}" presName="Name10" presStyleLbl="parChTrans1D2" presStyleIdx="2" presStyleCnt="3"/>
      <dgm:spPr/>
      <dgm:t>
        <a:bodyPr/>
        <a:lstStyle/>
        <a:p>
          <a:endParaRPr lang="sl-SI"/>
        </a:p>
      </dgm:t>
    </dgm:pt>
    <dgm:pt modelId="{43297C12-B504-4C92-BA23-B1B4A0CE799B}" type="pres">
      <dgm:prSet presAssocID="{CD30240E-25CD-4EE9-A36B-977D4EB1A1A3}" presName="hierRoot2" presStyleCnt="0"/>
      <dgm:spPr/>
    </dgm:pt>
    <dgm:pt modelId="{EF4867EB-FD91-4ACA-84AF-AED4F732250D}" type="pres">
      <dgm:prSet presAssocID="{CD30240E-25CD-4EE9-A36B-977D4EB1A1A3}" presName="composite2" presStyleCnt="0"/>
      <dgm:spPr/>
    </dgm:pt>
    <dgm:pt modelId="{BD24A89E-01DE-4820-9540-0F39A82C4F25}" type="pres">
      <dgm:prSet presAssocID="{CD30240E-25CD-4EE9-A36B-977D4EB1A1A3}" presName="background2" presStyleLbl="node2" presStyleIdx="2" presStyleCnt="3"/>
      <dgm:spPr/>
    </dgm:pt>
    <dgm:pt modelId="{4233BBDD-D84F-4D4B-A1EB-455CFED215DA}" type="pres">
      <dgm:prSet presAssocID="{CD30240E-25CD-4EE9-A36B-977D4EB1A1A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E8B4736-5EEA-4523-97DD-DF64E7D52AD8}" type="pres">
      <dgm:prSet presAssocID="{CD30240E-25CD-4EE9-A36B-977D4EB1A1A3}" presName="hierChild3" presStyleCnt="0"/>
      <dgm:spPr/>
    </dgm:pt>
  </dgm:ptLst>
  <dgm:cxnLst>
    <dgm:cxn modelId="{DC277348-A190-4837-A930-FA35C33D5A4C}" srcId="{DA8DF6B4-A677-4401-BFE1-590CECBA68D4}" destId="{CD30240E-25CD-4EE9-A36B-977D4EB1A1A3}" srcOrd="2" destOrd="0" parTransId="{1DA9FD9D-7A06-4C58-BC83-3304548D67DD}" sibTransId="{85B305CB-603E-44A1-ACD1-476F326005B2}"/>
    <dgm:cxn modelId="{AE4A3682-1A86-42EA-A04B-C67667B4CDD8}" type="presOf" srcId="{7C3F8A6E-09DA-4C05-8589-D613A62037AA}" destId="{2D2A29E3-F863-4A21-A177-703D4782BC3C}" srcOrd="0" destOrd="0" presId="urn:microsoft.com/office/officeart/2005/8/layout/hierarchy1"/>
    <dgm:cxn modelId="{E642559D-D9A4-457F-98A5-D60ABDC59EC1}" type="presOf" srcId="{7B938F3D-EA7B-4B35-BDFF-1604A5B30478}" destId="{359DD05D-0E8C-4B25-84A2-332630A2C366}" srcOrd="0" destOrd="0" presId="urn:microsoft.com/office/officeart/2005/8/layout/hierarchy1"/>
    <dgm:cxn modelId="{F67928C0-E269-4E24-9321-192FA5340BF6}" type="presOf" srcId="{EF45E7D8-9A3C-4B6A-A162-1F171890CB0C}" destId="{4F86065B-31ED-4ECF-A371-7AD4C5536015}" srcOrd="0" destOrd="0" presId="urn:microsoft.com/office/officeart/2005/8/layout/hierarchy1"/>
    <dgm:cxn modelId="{6AE89838-C6BA-43F2-A669-49B986975A07}" srcId="{DA8DF6B4-A677-4401-BFE1-590CECBA68D4}" destId="{57CEFC45-3D16-4AFD-8601-2257479216C0}" srcOrd="1" destOrd="0" parTransId="{7C3F8A6E-09DA-4C05-8589-D613A62037AA}" sibTransId="{A95B3E06-2EBC-4557-882A-309F421FC51F}"/>
    <dgm:cxn modelId="{81C8CCD9-B218-4456-A67A-1C6CF0FAFEA9}" type="presOf" srcId="{CD30240E-25CD-4EE9-A36B-977D4EB1A1A3}" destId="{4233BBDD-D84F-4D4B-A1EB-455CFED215DA}" srcOrd="0" destOrd="0" presId="urn:microsoft.com/office/officeart/2005/8/layout/hierarchy1"/>
    <dgm:cxn modelId="{BBDC1955-1F2F-49E6-BFAE-9757A0C4BFD0}" srcId="{DA8DF6B4-A677-4401-BFE1-590CECBA68D4}" destId="{7B938F3D-EA7B-4B35-BDFF-1604A5B30478}" srcOrd="0" destOrd="0" parTransId="{EF45E7D8-9A3C-4B6A-A162-1F171890CB0C}" sibTransId="{548CD87B-4D01-4E5D-8F19-02F3DD5F3558}"/>
    <dgm:cxn modelId="{8C00969C-8895-4CD3-B3CF-880D984879BA}" type="presOf" srcId="{86DE280C-2421-46E3-8875-7F0FF09904C0}" destId="{B8A87DFA-608E-43B3-8E7D-EA64D0E21707}" srcOrd="0" destOrd="0" presId="urn:microsoft.com/office/officeart/2005/8/layout/hierarchy1"/>
    <dgm:cxn modelId="{07AEEA1C-F3B3-47E9-883F-5ED04667C4CB}" srcId="{86DE280C-2421-46E3-8875-7F0FF09904C0}" destId="{DA8DF6B4-A677-4401-BFE1-590CECBA68D4}" srcOrd="0" destOrd="0" parTransId="{7B7E8EAB-130A-44AC-A29B-F78F7C1E5E30}" sibTransId="{028712C9-3A95-45B0-810D-1CC13B45C25F}"/>
    <dgm:cxn modelId="{83982016-3E74-4D93-9492-2E1CC4D843CD}" type="presOf" srcId="{57CEFC45-3D16-4AFD-8601-2257479216C0}" destId="{F00FC56D-A3B6-4EFC-B286-B01119B46AA4}" srcOrd="0" destOrd="0" presId="urn:microsoft.com/office/officeart/2005/8/layout/hierarchy1"/>
    <dgm:cxn modelId="{25311E17-FD46-4635-9787-49FD8650AAEF}" type="presOf" srcId="{DA8DF6B4-A677-4401-BFE1-590CECBA68D4}" destId="{45DF56A6-BD9A-4861-B1FF-E4448F6F62C6}" srcOrd="0" destOrd="0" presId="urn:microsoft.com/office/officeart/2005/8/layout/hierarchy1"/>
    <dgm:cxn modelId="{FAE746B1-4FD0-4952-87A0-8FC10D67B206}" type="presOf" srcId="{1DA9FD9D-7A06-4C58-BC83-3304548D67DD}" destId="{738C6F83-8485-4FFA-B7AF-8FCB7C8290BE}" srcOrd="0" destOrd="0" presId="urn:microsoft.com/office/officeart/2005/8/layout/hierarchy1"/>
    <dgm:cxn modelId="{14905851-2920-4732-9F96-2D4AE1454C80}" type="presParOf" srcId="{B8A87DFA-608E-43B3-8E7D-EA64D0E21707}" destId="{7F83415C-866B-4B70-A4CC-D1D4E326D407}" srcOrd="0" destOrd="0" presId="urn:microsoft.com/office/officeart/2005/8/layout/hierarchy1"/>
    <dgm:cxn modelId="{4E01B31F-841E-4023-B441-FFBAC0D02996}" type="presParOf" srcId="{7F83415C-866B-4B70-A4CC-D1D4E326D407}" destId="{F273F68B-77A8-44EE-9F11-2855218A25BB}" srcOrd="0" destOrd="0" presId="urn:microsoft.com/office/officeart/2005/8/layout/hierarchy1"/>
    <dgm:cxn modelId="{09041858-CFF9-4267-9CCF-19EC93D7494B}" type="presParOf" srcId="{F273F68B-77A8-44EE-9F11-2855218A25BB}" destId="{6FFF517A-C140-4B5B-857E-302AF7264980}" srcOrd="0" destOrd="0" presId="urn:microsoft.com/office/officeart/2005/8/layout/hierarchy1"/>
    <dgm:cxn modelId="{61A786E0-4AF6-4237-9B83-E7520E02C756}" type="presParOf" srcId="{F273F68B-77A8-44EE-9F11-2855218A25BB}" destId="{45DF56A6-BD9A-4861-B1FF-E4448F6F62C6}" srcOrd="1" destOrd="0" presId="urn:microsoft.com/office/officeart/2005/8/layout/hierarchy1"/>
    <dgm:cxn modelId="{CB3057A2-70E6-41A0-9C39-02E3835587D2}" type="presParOf" srcId="{7F83415C-866B-4B70-A4CC-D1D4E326D407}" destId="{195C6AC4-676F-4712-A424-84AA4EDDE35C}" srcOrd="1" destOrd="0" presId="urn:microsoft.com/office/officeart/2005/8/layout/hierarchy1"/>
    <dgm:cxn modelId="{CC3953D5-B5D2-4DA3-8709-518271F79501}" type="presParOf" srcId="{195C6AC4-676F-4712-A424-84AA4EDDE35C}" destId="{4F86065B-31ED-4ECF-A371-7AD4C5536015}" srcOrd="0" destOrd="0" presId="urn:microsoft.com/office/officeart/2005/8/layout/hierarchy1"/>
    <dgm:cxn modelId="{1F3E21CC-B949-4957-ABBC-611DE6819F70}" type="presParOf" srcId="{195C6AC4-676F-4712-A424-84AA4EDDE35C}" destId="{5C7101E6-8730-47E5-B6D6-5B5256CACA63}" srcOrd="1" destOrd="0" presId="urn:microsoft.com/office/officeart/2005/8/layout/hierarchy1"/>
    <dgm:cxn modelId="{6211BDDC-A753-429E-BAA2-99272F2104D6}" type="presParOf" srcId="{5C7101E6-8730-47E5-B6D6-5B5256CACA63}" destId="{2DE6AF0D-8E72-4268-B620-C62382F6CFC2}" srcOrd="0" destOrd="0" presId="urn:microsoft.com/office/officeart/2005/8/layout/hierarchy1"/>
    <dgm:cxn modelId="{8C668D5D-482A-4C72-A4BF-F112ED6C1499}" type="presParOf" srcId="{2DE6AF0D-8E72-4268-B620-C62382F6CFC2}" destId="{2C0175BB-97AB-4E1A-B0F3-9B3E7B0F4186}" srcOrd="0" destOrd="0" presId="urn:microsoft.com/office/officeart/2005/8/layout/hierarchy1"/>
    <dgm:cxn modelId="{993859C0-78F0-42F2-B3FD-68D0C084DB49}" type="presParOf" srcId="{2DE6AF0D-8E72-4268-B620-C62382F6CFC2}" destId="{359DD05D-0E8C-4B25-84A2-332630A2C366}" srcOrd="1" destOrd="0" presId="urn:microsoft.com/office/officeart/2005/8/layout/hierarchy1"/>
    <dgm:cxn modelId="{3DD6F666-5953-43BE-8E44-4A721C0019B1}" type="presParOf" srcId="{5C7101E6-8730-47E5-B6D6-5B5256CACA63}" destId="{5C54B256-99BA-4274-BCD4-22B0363D06EC}" srcOrd="1" destOrd="0" presId="urn:microsoft.com/office/officeart/2005/8/layout/hierarchy1"/>
    <dgm:cxn modelId="{2936CE75-48E3-4930-9E3B-D549B33219C7}" type="presParOf" srcId="{195C6AC4-676F-4712-A424-84AA4EDDE35C}" destId="{2D2A29E3-F863-4A21-A177-703D4782BC3C}" srcOrd="2" destOrd="0" presId="urn:microsoft.com/office/officeart/2005/8/layout/hierarchy1"/>
    <dgm:cxn modelId="{B5FA1327-EDD7-4C0C-BE78-7F98970D6544}" type="presParOf" srcId="{195C6AC4-676F-4712-A424-84AA4EDDE35C}" destId="{2F2D6DC2-55F4-45E8-8589-833C345FF5A1}" srcOrd="3" destOrd="0" presId="urn:microsoft.com/office/officeart/2005/8/layout/hierarchy1"/>
    <dgm:cxn modelId="{7B060672-CB34-42FB-8A27-5CF5E52719F3}" type="presParOf" srcId="{2F2D6DC2-55F4-45E8-8589-833C345FF5A1}" destId="{B9B5ED89-71CC-468A-BEA1-500B495473C4}" srcOrd="0" destOrd="0" presId="urn:microsoft.com/office/officeart/2005/8/layout/hierarchy1"/>
    <dgm:cxn modelId="{3B53619B-E8F2-4F99-908A-32C9272EDEFB}" type="presParOf" srcId="{B9B5ED89-71CC-468A-BEA1-500B495473C4}" destId="{34C11312-D080-4EE1-9289-66F3D379D8A9}" srcOrd="0" destOrd="0" presId="urn:microsoft.com/office/officeart/2005/8/layout/hierarchy1"/>
    <dgm:cxn modelId="{E514A029-B944-4D43-8D62-9164BA866C40}" type="presParOf" srcId="{B9B5ED89-71CC-468A-BEA1-500B495473C4}" destId="{F00FC56D-A3B6-4EFC-B286-B01119B46AA4}" srcOrd="1" destOrd="0" presId="urn:microsoft.com/office/officeart/2005/8/layout/hierarchy1"/>
    <dgm:cxn modelId="{A56B219B-120F-4CF3-8D10-9C626141139F}" type="presParOf" srcId="{2F2D6DC2-55F4-45E8-8589-833C345FF5A1}" destId="{348A3772-60A2-4877-9529-95F244CDD2A0}" srcOrd="1" destOrd="0" presId="urn:microsoft.com/office/officeart/2005/8/layout/hierarchy1"/>
    <dgm:cxn modelId="{43B46F17-F075-447F-AF84-DEEA00AC7945}" type="presParOf" srcId="{195C6AC4-676F-4712-A424-84AA4EDDE35C}" destId="{738C6F83-8485-4FFA-B7AF-8FCB7C8290BE}" srcOrd="4" destOrd="0" presId="urn:microsoft.com/office/officeart/2005/8/layout/hierarchy1"/>
    <dgm:cxn modelId="{838939A1-2651-435A-B261-C4245D3D904B}" type="presParOf" srcId="{195C6AC4-676F-4712-A424-84AA4EDDE35C}" destId="{43297C12-B504-4C92-BA23-B1B4A0CE799B}" srcOrd="5" destOrd="0" presId="urn:microsoft.com/office/officeart/2005/8/layout/hierarchy1"/>
    <dgm:cxn modelId="{411C45AB-BD59-43C1-93BB-E400A2A363A3}" type="presParOf" srcId="{43297C12-B504-4C92-BA23-B1B4A0CE799B}" destId="{EF4867EB-FD91-4ACA-84AF-AED4F732250D}" srcOrd="0" destOrd="0" presId="urn:microsoft.com/office/officeart/2005/8/layout/hierarchy1"/>
    <dgm:cxn modelId="{1249559C-4986-4E92-BAA0-8A0B7A4E3DA3}" type="presParOf" srcId="{EF4867EB-FD91-4ACA-84AF-AED4F732250D}" destId="{BD24A89E-01DE-4820-9540-0F39A82C4F25}" srcOrd="0" destOrd="0" presId="urn:microsoft.com/office/officeart/2005/8/layout/hierarchy1"/>
    <dgm:cxn modelId="{B55F5F49-499E-442F-A0B1-1C893F3B126D}" type="presParOf" srcId="{EF4867EB-FD91-4ACA-84AF-AED4F732250D}" destId="{4233BBDD-D84F-4D4B-A1EB-455CFED215DA}" srcOrd="1" destOrd="0" presId="urn:microsoft.com/office/officeart/2005/8/layout/hierarchy1"/>
    <dgm:cxn modelId="{323840C3-654F-4428-86E8-6A42C969D184}" type="presParOf" srcId="{43297C12-B504-4C92-BA23-B1B4A0CE799B}" destId="{6E8B4736-5EEA-4523-97DD-DF64E7D52A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Dve  števili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zmnožimo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Število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D802E64-BCFB-4ABB-AAD2-36E58313EA1B}" type="presOf" srcId="{8C2FE5D6-E6F4-4C16-A5ED-9F44B8B4117A}" destId="{7C2BAB6A-F514-450E-8E0B-0CA3D9FCBC77}" srcOrd="1" destOrd="0" presId="urn:microsoft.com/office/officeart/2005/8/layout/process1"/>
    <dgm:cxn modelId="{C57A0FDB-AB1F-4B79-A320-72937ABB84AF}" type="presOf" srcId="{FA2E03D6-9922-4F21-A2AE-799582FDEE4E}" destId="{216D4CC0-A51F-4675-ACA8-A2310B12BE05}" srcOrd="1" destOrd="0" presId="urn:microsoft.com/office/officeart/2005/8/layout/process1"/>
    <dgm:cxn modelId="{68C6A472-ADFE-46F4-8C39-81817255C9F0}" type="presOf" srcId="{1BD97C52-A3C2-40DF-AB97-60D91EFCEB7B}" destId="{8C2EBCA6-6DD6-4CBD-B324-45A6F7536167}" srcOrd="0" destOrd="0" presId="urn:microsoft.com/office/officeart/2005/8/layout/process1"/>
    <dgm:cxn modelId="{D1324CB3-9DC8-4273-B35C-FB6F6E06E0D6}" type="presOf" srcId="{A5D1F6F1-E949-4B63-B224-1A5A68A8E11E}" destId="{6E8D3650-B818-4A66-BB5A-854044A03D64}" srcOrd="0" destOrd="0" presId="urn:microsoft.com/office/officeart/2005/8/layout/process1"/>
    <dgm:cxn modelId="{9B55CBD3-94CA-4A5C-A066-3CB854C93436}" type="presOf" srcId="{7E8128DF-04B1-45FC-9C3E-5C9E2CE81CE3}" destId="{F4D37F77-2DFA-4074-B486-F7C7F1B09575}" srcOrd="0" destOrd="0" presId="urn:microsoft.com/office/officeart/2005/8/layout/process1"/>
    <dgm:cxn modelId="{F5253968-3CE4-41A8-9366-C4E7C911D16D}" type="presOf" srcId="{FA2E03D6-9922-4F21-A2AE-799582FDEE4E}" destId="{30336C69-18AB-4E95-8358-0B828F1AF94F}" srcOrd="0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93C456A3-4CB1-4676-AD6B-22E230BEAA22}" type="presOf" srcId="{92ACD565-6A51-4B0C-B193-97D742461120}" destId="{D1477E9C-3C26-4C08-BFC0-D294D244132F}" srcOrd="0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277D1773-2DB5-4ED1-865B-80F8E6213985}" type="presOf" srcId="{8C2FE5D6-E6F4-4C16-A5ED-9F44B8B4117A}" destId="{0C5FD01E-7371-4621-96C5-93979497C490}" srcOrd="0" destOrd="0" presId="urn:microsoft.com/office/officeart/2005/8/layout/process1"/>
    <dgm:cxn modelId="{650769DA-3C43-4AD4-B466-EED847D48153}" type="presParOf" srcId="{D1477E9C-3C26-4C08-BFC0-D294D244132F}" destId="{F4D37F77-2DFA-4074-B486-F7C7F1B09575}" srcOrd="0" destOrd="0" presId="urn:microsoft.com/office/officeart/2005/8/layout/process1"/>
    <dgm:cxn modelId="{CA7A63B7-3C0B-4CBD-A327-9807B9C1DF75}" type="presParOf" srcId="{D1477E9C-3C26-4C08-BFC0-D294D244132F}" destId="{30336C69-18AB-4E95-8358-0B828F1AF94F}" srcOrd="1" destOrd="0" presId="urn:microsoft.com/office/officeart/2005/8/layout/process1"/>
    <dgm:cxn modelId="{2880A5C9-FEFD-4049-AB9B-A7AD6EDE0F43}" type="presParOf" srcId="{30336C69-18AB-4E95-8358-0B828F1AF94F}" destId="{216D4CC0-A51F-4675-ACA8-A2310B12BE05}" srcOrd="0" destOrd="0" presId="urn:microsoft.com/office/officeart/2005/8/layout/process1"/>
    <dgm:cxn modelId="{C7122369-20E1-425D-9502-3C4950463BEA}" type="presParOf" srcId="{D1477E9C-3C26-4C08-BFC0-D294D244132F}" destId="{8C2EBCA6-6DD6-4CBD-B324-45A6F7536167}" srcOrd="2" destOrd="0" presId="urn:microsoft.com/office/officeart/2005/8/layout/process1"/>
    <dgm:cxn modelId="{1D397A5C-E6F8-43E6-926B-CF3933247892}" type="presParOf" srcId="{D1477E9C-3C26-4C08-BFC0-D294D244132F}" destId="{0C5FD01E-7371-4621-96C5-93979497C490}" srcOrd="3" destOrd="0" presId="urn:microsoft.com/office/officeart/2005/8/layout/process1"/>
    <dgm:cxn modelId="{DF40933B-BF23-49CE-9BFA-0375A33EE49B}" type="presParOf" srcId="{0C5FD01E-7371-4621-96C5-93979497C490}" destId="{7C2BAB6A-F514-450E-8E0B-0CA3D9FCBC77}" srcOrd="0" destOrd="0" presId="urn:microsoft.com/office/officeart/2005/8/layout/process1"/>
    <dgm:cxn modelId="{3792B2A7-2120-4E2A-BD6C-A40126D71C8A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Dve  števili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zmnožimo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Število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4B4EC9C-0DD8-48DC-863A-BCFCBDE02160}" type="presOf" srcId="{A5D1F6F1-E949-4B63-B224-1A5A68A8E11E}" destId="{6E8D3650-B818-4A66-BB5A-854044A03D64}" srcOrd="0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4DA654BB-D440-4046-9ADA-5BF6D1393B83}" type="presOf" srcId="{1BD97C52-A3C2-40DF-AB97-60D91EFCEB7B}" destId="{8C2EBCA6-6DD6-4CBD-B324-45A6F7536167}" srcOrd="0" destOrd="0" presId="urn:microsoft.com/office/officeart/2005/8/layout/process1"/>
    <dgm:cxn modelId="{B6E7E9FC-ED54-45EF-8204-EFB7905A822A}" type="presOf" srcId="{8C2FE5D6-E6F4-4C16-A5ED-9F44B8B4117A}" destId="{7C2BAB6A-F514-450E-8E0B-0CA3D9FCBC77}" srcOrd="1" destOrd="0" presId="urn:microsoft.com/office/officeart/2005/8/layout/process1"/>
    <dgm:cxn modelId="{B3FFE994-C195-42E7-BE1C-7AF54B234B28}" type="presOf" srcId="{92ACD565-6A51-4B0C-B193-97D742461120}" destId="{D1477E9C-3C26-4C08-BFC0-D294D244132F}" srcOrd="0" destOrd="0" presId="urn:microsoft.com/office/officeart/2005/8/layout/process1"/>
    <dgm:cxn modelId="{8DFF77DF-FEAD-4C24-BDE1-5D24BE1025B6}" type="presOf" srcId="{7E8128DF-04B1-45FC-9C3E-5C9E2CE81CE3}" destId="{F4D37F77-2DFA-4074-B486-F7C7F1B09575}" srcOrd="0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91467DDD-4581-425E-A1B2-0AD462EB3423}" type="presOf" srcId="{FA2E03D6-9922-4F21-A2AE-799582FDEE4E}" destId="{216D4CC0-A51F-4675-ACA8-A2310B12BE05}" srcOrd="1" destOrd="0" presId="urn:microsoft.com/office/officeart/2005/8/layout/process1"/>
    <dgm:cxn modelId="{EC99D9B4-E551-47A5-B0E9-7AEAD4F5ECF2}" type="presOf" srcId="{8C2FE5D6-E6F4-4C16-A5ED-9F44B8B4117A}" destId="{0C5FD01E-7371-4621-96C5-93979497C490}" srcOrd="0" destOrd="0" presId="urn:microsoft.com/office/officeart/2005/8/layout/process1"/>
    <dgm:cxn modelId="{3E974239-F364-467A-8563-B1A4988DC77B}" type="presOf" srcId="{FA2E03D6-9922-4F21-A2AE-799582FDEE4E}" destId="{30336C69-18AB-4E95-8358-0B828F1AF94F}" srcOrd="0" destOrd="0" presId="urn:microsoft.com/office/officeart/2005/8/layout/process1"/>
    <dgm:cxn modelId="{5794E13D-BEF4-40DA-8675-71634622F234}" type="presParOf" srcId="{D1477E9C-3C26-4C08-BFC0-D294D244132F}" destId="{F4D37F77-2DFA-4074-B486-F7C7F1B09575}" srcOrd="0" destOrd="0" presId="urn:microsoft.com/office/officeart/2005/8/layout/process1"/>
    <dgm:cxn modelId="{E5C40F75-6BB0-4570-8126-308136514882}" type="presParOf" srcId="{D1477E9C-3C26-4C08-BFC0-D294D244132F}" destId="{30336C69-18AB-4E95-8358-0B828F1AF94F}" srcOrd="1" destOrd="0" presId="urn:microsoft.com/office/officeart/2005/8/layout/process1"/>
    <dgm:cxn modelId="{E7FE34FD-DA87-4FC0-8C69-8B9EC592D1FA}" type="presParOf" srcId="{30336C69-18AB-4E95-8358-0B828F1AF94F}" destId="{216D4CC0-A51F-4675-ACA8-A2310B12BE05}" srcOrd="0" destOrd="0" presId="urn:microsoft.com/office/officeart/2005/8/layout/process1"/>
    <dgm:cxn modelId="{C881B9D3-E571-4F2B-9CEA-C49BFF7AC04D}" type="presParOf" srcId="{D1477E9C-3C26-4C08-BFC0-D294D244132F}" destId="{8C2EBCA6-6DD6-4CBD-B324-45A6F7536167}" srcOrd="2" destOrd="0" presId="urn:microsoft.com/office/officeart/2005/8/layout/process1"/>
    <dgm:cxn modelId="{E1AD7D17-0E15-44D5-B0F2-6C31B99CB566}" type="presParOf" srcId="{D1477E9C-3C26-4C08-BFC0-D294D244132F}" destId="{0C5FD01E-7371-4621-96C5-93979497C490}" srcOrd="3" destOrd="0" presId="urn:microsoft.com/office/officeart/2005/8/layout/process1"/>
    <dgm:cxn modelId="{38AB48EC-0BF3-4B5E-88F4-28EBBC1628D8}" type="presParOf" srcId="{0C5FD01E-7371-4621-96C5-93979497C490}" destId="{7C2BAB6A-F514-450E-8E0B-0CA3D9FCBC77}" srcOrd="0" destOrd="0" presId="urn:microsoft.com/office/officeart/2005/8/layout/process1"/>
    <dgm:cxn modelId="{868E214E-4B45-456C-A44B-A114E232DD2E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Dva veččlenika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zmnožimo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Veččlenik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B132D3D-1529-4E77-A18A-2FCB829EA532}" type="presOf" srcId="{FA2E03D6-9922-4F21-A2AE-799582FDEE4E}" destId="{30336C69-18AB-4E95-8358-0B828F1AF94F}" srcOrd="0" destOrd="0" presId="urn:microsoft.com/office/officeart/2005/8/layout/process1"/>
    <dgm:cxn modelId="{FAD69EDA-271E-401C-9D1F-53064668B9D7}" type="presOf" srcId="{7E8128DF-04B1-45FC-9C3E-5C9E2CE81CE3}" destId="{F4D37F77-2DFA-4074-B486-F7C7F1B09575}" srcOrd="0" destOrd="0" presId="urn:microsoft.com/office/officeart/2005/8/layout/process1"/>
    <dgm:cxn modelId="{3C64A1F0-D154-421B-982C-51A8A24B869B}" type="presOf" srcId="{8C2FE5D6-E6F4-4C16-A5ED-9F44B8B4117A}" destId="{7C2BAB6A-F514-450E-8E0B-0CA3D9FCBC77}" srcOrd="1" destOrd="0" presId="urn:microsoft.com/office/officeart/2005/8/layout/process1"/>
    <dgm:cxn modelId="{1FEA2784-186F-4060-9838-6EA2990968E0}" type="presOf" srcId="{1BD97C52-A3C2-40DF-AB97-60D91EFCEB7B}" destId="{8C2EBCA6-6DD6-4CBD-B324-45A6F7536167}" srcOrd="0" destOrd="0" presId="urn:microsoft.com/office/officeart/2005/8/layout/process1"/>
    <dgm:cxn modelId="{B1EF830E-FB3D-46C9-927F-006AADBE8DE0}" type="presOf" srcId="{8C2FE5D6-E6F4-4C16-A5ED-9F44B8B4117A}" destId="{0C5FD01E-7371-4621-96C5-93979497C490}" srcOrd="0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989977BC-DFF1-4355-89E0-8886077968A4}" type="presOf" srcId="{92ACD565-6A51-4B0C-B193-97D742461120}" destId="{D1477E9C-3C26-4C08-BFC0-D294D244132F}" srcOrd="0" destOrd="0" presId="urn:microsoft.com/office/officeart/2005/8/layout/process1"/>
    <dgm:cxn modelId="{A83D7C5F-FFE0-4254-A339-12586A9793C4}" type="presOf" srcId="{FA2E03D6-9922-4F21-A2AE-799582FDEE4E}" destId="{216D4CC0-A51F-4675-ACA8-A2310B12BE05}" srcOrd="1" destOrd="0" presId="urn:microsoft.com/office/officeart/2005/8/layout/process1"/>
    <dgm:cxn modelId="{808E4372-D83C-4053-ABE3-2C873C3ED78D}" type="presOf" srcId="{A5D1F6F1-E949-4B63-B224-1A5A68A8E11E}" destId="{6E8D3650-B818-4A66-BB5A-854044A03D64}" srcOrd="0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F1626E7C-ADB5-4251-9257-5E3E629BC663}" type="presParOf" srcId="{D1477E9C-3C26-4C08-BFC0-D294D244132F}" destId="{F4D37F77-2DFA-4074-B486-F7C7F1B09575}" srcOrd="0" destOrd="0" presId="urn:microsoft.com/office/officeart/2005/8/layout/process1"/>
    <dgm:cxn modelId="{6616E513-564D-4C3E-874B-D05213AB5FBA}" type="presParOf" srcId="{D1477E9C-3C26-4C08-BFC0-D294D244132F}" destId="{30336C69-18AB-4E95-8358-0B828F1AF94F}" srcOrd="1" destOrd="0" presId="urn:microsoft.com/office/officeart/2005/8/layout/process1"/>
    <dgm:cxn modelId="{4BA132F2-B672-4D33-8B13-459C4D0B39FB}" type="presParOf" srcId="{30336C69-18AB-4E95-8358-0B828F1AF94F}" destId="{216D4CC0-A51F-4675-ACA8-A2310B12BE05}" srcOrd="0" destOrd="0" presId="urn:microsoft.com/office/officeart/2005/8/layout/process1"/>
    <dgm:cxn modelId="{DEEB08D9-8952-41E8-91A3-29B2CD0F35C9}" type="presParOf" srcId="{D1477E9C-3C26-4C08-BFC0-D294D244132F}" destId="{8C2EBCA6-6DD6-4CBD-B324-45A6F7536167}" srcOrd="2" destOrd="0" presId="urn:microsoft.com/office/officeart/2005/8/layout/process1"/>
    <dgm:cxn modelId="{83F0479B-1B6F-451F-A994-2F43D7E3080C}" type="presParOf" srcId="{D1477E9C-3C26-4C08-BFC0-D294D244132F}" destId="{0C5FD01E-7371-4621-96C5-93979497C490}" srcOrd="3" destOrd="0" presId="urn:microsoft.com/office/officeart/2005/8/layout/process1"/>
    <dgm:cxn modelId="{FEC9561F-EAC4-4368-AA9C-65FDDBB272F7}" type="presParOf" srcId="{0C5FD01E-7371-4621-96C5-93979497C490}" destId="{7C2BAB6A-F514-450E-8E0B-0CA3D9FCBC77}" srcOrd="0" destOrd="0" presId="urn:microsoft.com/office/officeart/2005/8/layout/process1"/>
    <dgm:cxn modelId="{FEA8F8D4-3D0B-4B33-9B72-A0E0FE2D1E9D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Število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razstavimo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produkt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3A8EEE0-5BE5-47DA-8B97-A87F3A96B682}" type="presOf" srcId="{A5D1F6F1-E949-4B63-B224-1A5A68A8E11E}" destId="{6E8D3650-B818-4A66-BB5A-854044A03D64}" srcOrd="0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E9D23A67-82D7-4146-A553-D78A4F98ACFF}" type="presOf" srcId="{1BD97C52-A3C2-40DF-AB97-60D91EFCEB7B}" destId="{8C2EBCA6-6DD6-4CBD-B324-45A6F7536167}" srcOrd="0" destOrd="0" presId="urn:microsoft.com/office/officeart/2005/8/layout/process1"/>
    <dgm:cxn modelId="{DA4D2F4F-8529-4AC0-A04E-6AB6E1A65AC9}" type="presOf" srcId="{8C2FE5D6-E6F4-4C16-A5ED-9F44B8B4117A}" destId="{0C5FD01E-7371-4621-96C5-93979497C490}" srcOrd="0" destOrd="0" presId="urn:microsoft.com/office/officeart/2005/8/layout/process1"/>
    <dgm:cxn modelId="{31D97DD0-F2AA-4B12-8D83-FB59260B5F70}" type="presOf" srcId="{92ACD565-6A51-4B0C-B193-97D742461120}" destId="{D1477E9C-3C26-4C08-BFC0-D294D244132F}" srcOrd="0" destOrd="0" presId="urn:microsoft.com/office/officeart/2005/8/layout/process1"/>
    <dgm:cxn modelId="{38B8196B-4318-46BC-82BE-E795E73B6273}" type="presOf" srcId="{8C2FE5D6-E6F4-4C16-A5ED-9F44B8B4117A}" destId="{7C2BAB6A-F514-450E-8E0B-0CA3D9FCBC77}" srcOrd="1" destOrd="0" presId="urn:microsoft.com/office/officeart/2005/8/layout/process1"/>
    <dgm:cxn modelId="{5D050592-C358-48E4-9B9C-989489543405}" type="presOf" srcId="{FA2E03D6-9922-4F21-A2AE-799582FDEE4E}" destId="{30336C69-18AB-4E95-8358-0B828F1AF94F}" srcOrd="0" destOrd="0" presId="urn:microsoft.com/office/officeart/2005/8/layout/process1"/>
    <dgm:cxn modelId="{23BE8C1B-8FE7-4C0D-BC59-EC78D43A7979}" type="presOf" srcId="{7E8128DF-04B1-45FC-9C3E-5C9E2CE81CE3}" destId="{F4D37F77-2DFA-4074-B486-F7C7F1B09575}" srcOrd="0" destOrd="0" presId="urn:microsoft.com/office/officeart/2005/8/layout/process1"/>
    <dgm:cxn modelId="{A4827D5E-7228-4378-82D0-130F1BCEB0F3}" type="presOf" srcId="{FA2E03D6-9922-4F21-A2AE-799582FDEE4E}" destId="{216D4CC0-A51F-4675-ACA8-A2310B12BE05}" srcOrd="1" destOrd="0" presId="urn:microsoft.com/office/officeart/2005/8/layout/process1"/>
    <dgm:cxn modelId="{81DFDBDB-E09B-49F5-B64E-C166DE79CEE5}" type="presParOf" srcId="{D1477E9C-3C26-4C08-BFC0-D294D244132F}" destId="{F4D37F77-2DFA-4074-B486-F7C7F1B09575}" srcOrd="0" destOrd="0" presId="urn:microsoft.com/office/officeart/2005/8/layout/process1"/>
    <dgm:cxn modelId="{320D0D76-A08B-4D01-A9A5-EBD8397F1729}" type="presParOf" srcId="{D1477E9C-3C26-4C08-BFC0-D294D244132F}" destId="{30336C69-18AB-4E95-8358-0B828F1AF94F}" srcOrd="1" destOrd="0" presId="urn:microsoft.com/office/officeart/2005/8/layout/process1"/>
    <dgm:cxn modelId="{99E628D8-FC3C-41A4-B733-C87FD7B29904}" type="presParOf" srcId="{30336C69-18AB-4E95-8358-0B828F1AF94F}" destId="{216D4CC0-A51F-4675-ACA8-A2310B12BE05}" srcOrd="0" destOrd="0" presId="urn:microsoft.com/office/officeart/2005/8/layout/process1"/>
    <dgm:cxn modelId="{2AD9B8FB-0973-4723-9186-4F0DBAEC50C4}" type="presParOf" srcId="{D1477E9C-3C26-4C08-BFC0-D294D244132F}" destId="{8C2EBCA6-6DD6-4CBD-B324-45A6F7536167}" srcOrd="2" destOrd="0" presId="urn:microsoft.com/office/officeart/2005/8/layout/process1"/>
    <dgm:cxn modelId="{CC1606F0-B31C-49A5-BBCD-9D9117CF8B9D}" type="presParOf" srcId="{D1477E9C-3C26-4C08-BFC0-D294D244132F}" destId="{0C5FD01E-7371-4621-96C5-93979497C490}" srcOrd="3" destOrd="0" presId="urn:microsoft.com/office/officeart/2005/8/layout/process1"/>
    <dgm:cxn modelId="{57AED83D-B775-4ED1-A069-99BCCED1E326}" type="presParOf" srcId="{0C5FD01E-7371-4621-96C5-93979497C490}" destId="{7C2BAB6A-F514-450E-8E0B-0CA3D9FCBC77}" srcOrd="0" destOrd="0" presId="urn:microsoft.com/office/officeart/2005/8/layout/process1"/>
    <dgm:cxn modelId="{740116D1-2AEE-42C4-B776-CD459D8C7E71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Število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razstavimo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produkt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F19AF47-7D53-476E-A273-E72463383519}" type="presOf" srcId="{FA2E03D6-9922-4F21-A2AE-799582FDEE4E}" destId="{30336C69-18AB-4E95-8358-0B828F1AF94F}" srcOrd="0" destOrd="0" presId="urn:microsoft.com/office/officeart/2005/8/layout/process1"/>
    <dgm:cxn modelId="{72CE0712-2AF7-4A04-95DC-0B6B8D44EEE6}" type="presOf" srcId="{7E8128DF-04B1-45FC-9C3E-5C9E2CE81CE3}" destId="{F4D37F77-2DFA-4074-B486-F7C7F1B09575}" srcOrd="0" destOrd="0" presId="urn:microsoft.com/office/officeart/2005/8/layout/process1"/>
    <dgm:cxn modelId="{B97882E6-A54A-48B0-A24C-5EB7BE61C3B7}" type="presOf" srcId="{A5D1F6F1-E949-4B63-B224-1A5A68A8E11E}" destId="{6E8D3650-B818-4A66-BB5A-854044A03D64}" srcOrd="0" destOrd="0" presId="urn:microsoft.com/office/officeart/2005/8/layout/process1"/>
    <dgm:cxn modelId="{F2D6FAD6-FF4B-44E3-BE40-76DF993F4697}" type="presOf" srcId="{1BD97C52-A3C2-40DF-AB97-60D91EFCEB7B}" destId="{8C2EBCA6-6DD6-4CBD-B324-45A6F7536167}" srcOrd="0" destOrd="0" presId="urn:microsoft.com/office/officeart/2005/8/layout/process1"/>
    <dgm:cxn modelId="{BCB51F2A-BF66-41D2-9BD6-651DB63CA0FB}" type="presOf" srcId="{8C2FE5D6-E6F4-4C16-A5ED-9F44B8B4117A}" destId="{0C5FD01E-7371-4621-96C5-93979497C490}" srcOrd="0" destOrd="0" presId="urn:microsoft.com/office/officeart/2005/8/layout/process1"/>
    <dgm:cxn modelId="{3330E32E-16BB-48D6-BA9D-7F6022330C21}" type="presOf" srcId="{8C2FE5D6-E6F4-4C16-A5ED-9F44B8B4117A}" destId="{7C2BAB6A-F514-450E-8E0B-0CA3D9FCBC77}" srcOrd="1" destOrd="0" presId="urn:microsoft.com/office/officeart/2005/8/layout/process1"/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0A559DD6-BE8C-46F0-B486-45E94ECA1AC4}" type="presOf" srcId="{92ACD565-6A51-4B0C-B193-97D742461120}" destId="{D1477E9C-3C26-4C08-BFC0-D294D244132F}" srcOrd="0" destOrd="0" presId="urn:microsoft.com/office/officeart/2005/8/layout/process1"/>
    <dgm:cxn modelId="{E5A89F0C-5E8B-427D-A32E-140DFA11C6BE}" type="presOf" srcId="{FA2E03D6-9922-4F21-A2AE-799582FDEE4E}" destId="{216D4CC0-A51F-4675-ACA8-A2310B12BE05}" srcOrd="1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F577387D-D537-4E24-B8A9-AB61D7730295}" type="presParOf" srcId="{D1477E9C-3C26-4C08-BFC0-D294D244132F}" destId="{F4D37F77-2DFA-4074-B486-F7C7F1B09575}" srcOrd="0" destOrd="0" presId="urn:microsoft.com/office/officeart/2005/8/layout/process1"/>
    <dgm:cxn modelId="{A76B8EF8-5DC0-4EEF-B718-9254530DCFE2}" type="presParOf" srcId="{D1477E9C-3C26-4C08-BFC0-D294D244132F}" destId="{30336C69-18AB-4E95-8358-0B828F1AF94F}" srcOrd="1" destOrd="0" presId="urn:microsoft.com/office/officeart/2005/8/layout/process1"/>
    <dgm:cxn modelId="{E83C1A18-54F5-454D-9BF0-E79B7E9DBD0E}" type="presParOf" srcId="{30336C69-18AB-4E95-8358-0B828F1AF94F}" destId="{216D4CC0-A51F-4675-ACA8-A2310B12BE05}" srcOrd="0" destOrd="0" presId="urn:microsoft.com/office/officeart/2005/8/layout/process1"/>
    <dgm:cxn modelId="{E5153775-91DA-4CAC-BC28-9FEA056ADAE1}" type="presParOf" srcId="{D1477E9C-3C26-4C08-BFC0-D294D244132F}" destId="{8C2EBCA6-6DD6-4CBD-B324-45A6F7536167}" srcOrd="2" destOrd="0" presId="urn:microsoft.com/office/officeart/2005/8/layout/process1"/>
    <dgm:cxn modelId="{93EAC623-E8AF-469B-9437-74CE0166EDAA}" type="presParOf" srcId="{D1477E9C-3C26-4C08-BFC0-D294D244132F}" destId="{0C5FD01E-7371-4621-96C5-93979497C490}" srcOrd="3" destOrd="0" presId="urn:microsoft.com/office/officeart/2005/8/layout/process1"/>
    <dgm:cxn modelId="{FF4A8DC9-F02D-46AD-AD35-7DF057F0B032}" type="presParOf" srcId="{0C5FD01E-7371-4621-96C5-93979497C490}" destId="{7C2BAB6A-F514-450E-8E0B-0CA3D9FCBC77}" srcOrd="0" destOrd="0" presId="urn:microsoft.com/office/officeart/2005/8/layout/process1"/>
    <dgm:cxn modelId="{0F06A77E-1370-4E62-AB94-29DAF2820369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ACD565-6A51-4B0C-B193-97D7424611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8128DF-04B1-45FC-9C3E-5C9E2CE81CE3}">
      <dgm:prSet phldrT="[besedilo]"/>
      <dgm:spPr/>
      <dgm:t>
        <a:bodyPr/>
        <a:lstStyle/>
        <a:p>
          <a:r>
            <a:rPr lang="sl-SI" dirty="0" smtClean="0"/>
            <a:t>Veččlenik</a:t>
          </a:r>
          <a:endParaRPr lang="sl-SI" dirty="0"/>
        </a:p>
      </dgm:t>
    </dgm:pt>
    <dgm:pt modelId="{25CCB14D-CAC0-4419-B442-B1C529507E67}" type="parTrans" cxnId="{6CB60794-74E3-42DE-9844-3C408B7201CD}">
      <dgm:prSet/>
      <dgm:spPr/>
      <dgm:t>
        <a:bodyPr/>
        <a:lstStyle/>
        <a:p>
          <a:endParaRPr lang="sl-SI"/>
        </a:p>
      </dgm:t>
    </dgm:pt>
    <dgm:pt modelId="{FA2E03D6-9922-4F21-A2AE-799582FDEE4E}" type="sibTrans" cxnId="{6CB60794-74E3-42DE-9844-3C408B7201CD}">
      <dgm:prSet/>
      <dgm:spPr/>
      <dgm:t>
        <a:bodyPr/>
        <a:lstStyle/>
        <a:p>
          <a:endParaRPr lang="sl-SI"/>
        </a:p>
      </dgm:t>
    </dgm:pt>
    <dgm:pt modelId="{1BD97C52-A3C2-40DF-AB97-60D91EFCEB7B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razstavimo</a:t>
          </a:r>
          <a:endParaRPr lang="sl-SI" dirty="0"/>
        </a:p>
      </dgm:t>
    </dgm:pt>
    <dgm:pt modelId="{37202032-D77C-40D4-B6CE-A2D4A28850D9}" type="parTrans" cxnId="{907283B6-8D6C-42DF-B56A-350BE15BD794}">
      <dgm:prSet/>
      <dgm:spPr/>
      <dgm:t>
        <a:bodyPr/>
        <a:lstStyle/>
        <a:p>
          <a:endParaRPr lang="sl-SI"/>
        </a:p>
      </dgm:t>
    </dgm:pt>
    <dgm:pt modelId="{8C2FE5D6-E6F4-4C16-A5ED-9F44B8B4117A}" type="sibTrans" cxnId="{907283B6-8D6C-42DF-B56A-350BE15BD794}">
      <dgm:prSet/>
      <dgm:spPr/>
      <dgm:t>
        <a:bodyPr/>
        <a:lstStyle/>
        <a:p>
          <a:endParaRPr lang="sl-SI"/>
        </a:p>
      </dgm:t>
    </dgm:pt>
    <dgm:pt modelId="{A5D1F6F1-E949-4B63-B224-1A5A68A8E11E}">
      <dgm:prSet phldrT="[besedilo]"/>
      <dgm:spPr/>
      <dgm:t>
        <a:bodyPr/>
        <a:lstStyle/>
        <a:p>
          <a:r>
            <a:rPr lang="sl-SI" dirty="0" smtClean="0"/>
            <a:t>produkt</a:t>
          </a:r>
          <a:endParaRPr lang="sl-SI" dirty="0"/>
        </a:p>
      </dgm:t>
    </dgm:pt>
    <dgm:pt modelId="{D2136E8F-AC0F-462B-ADCD-DA943D69F256}" type="parTrans" cxnId="{52122F93-6B66-417D-9622-14A81FDECBB9}">
      <dgm:prSet/>
      <dgm:spPr/>
      <dgm:t>
        <a:bodyPr/>
        <a:lstStyle/>
        <a:p>
          <a:endParaRPr lang="sl-SI"/>
        </a:p>
      </dgm:t>
    </dgm:pt>
    <dgm:pt modelId="{1EC8CC33-5D8E-4C46-A221-AE21A29C91A8}" type="sibTrans" cxnId="{52122F93-6B66-417D-9622-14A81FDECBB9}">
      <dgm:prSet/>
      <dgm:spPr/>
      <dgm:t>
        <a:bodyPr/>
        <a:lstStyle/>
        <a:p>
          <a:endParaRPr lang="sl-SI"/>
        </a:p>
      </dgm:t>
    </dgm:pt>
    <dgm:pt modelId="{D1477E9C-3C26-4C08-BFC0-D294D244132F}" type="pres">
      <dgm:prSet presAssocID="{92ACD565-6A51-4B0C-B193-97D742461120}" presName="Name0" presStyleCnt="0">
        <dgm:presLayoutVars>
          <dgm:dir/>
          <dgm:resizeHandles val="exact"/>
        </dgm:presLayoutVars>
      </dgm:prSet>
      <dgm:spPr/>
    </dgm:pt>
    <dgm:pt modelId="{F4D37F77-2DFA-4074-B486-F7C7F1B09575}" type="pres">
      <dgm:prSet presAssocID="{7E8128DF-04B1-45FC-9C3E-5C9E2CE81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336C69-18AB-4E95-8358-0B828F1AF94F}" type="pres">
      <dgm:prSet presAssocID="{FA2E03D6-9922-4F21-A2AE-799582FDEE4E}" presName="sibTrans" presStyleLbl="sibTrans2D1" presStyleIdx="0" presStyleCnt="2"/>
      <dgm:spPr/>
      <dgm:t>
        <a:bodyPr/>
        <a:lstStyle/>
        <a:p>
          <a:endParaRPr lang="sl-SI"/>
        </a:p>
      </dgm:t>
    </dgm:pt>
    <dgm:pt modelId="{216D4CC0-A51F-4675-ACA8-A2310B12BE05}" type="pres">
      <dgm:prSet presAssocID="{FA2E03D6-9922-4F21-A2AE-799582FDEE4E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8C2EBCA6-6DD6-4CBD-B324-45A6F7536167}" type="pres">
      <dgm:prSet presAssocID="{1BD97C52-A3C2-40DF-AB97-60D91EFCEB7B}" presName="node" presStyleLbl="node1" presStyleIdx="1" presStyleCnt="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sl-SI"/>
        </a:p>
      </dgm:t>
    </dgm:pt>
    <dgm:pt modelId="{0C5FD01E-7371-4621-96C5-93979497C490}" type="pres">
      <dgm:prSet presAssocID="{8C2FE5D6-E6F4-4C16-A5ED-9F44B8B4117A}" presName="sibTrans" presStyleLbl="sibTrans2D1" presStyleIdx="1" presStyleCnt="2"/>
      <dgm:spPr/>
      <dgm:t>
        <a:bodyPr/>
        <a:lstStyle/>
        <a:p>
          <a:endParaRPr lang="sl-SI"/>
        </a:p>
      </dgm:t>
    </dgm:pt>
    <dgm:pt modelId="{7C2BAB6A-F514-450E-8E0B-0CA3D9FCBC77}" type="pres">
      <dgm:prSet presAssocID="{8C2FE5D6-E6F4-4C16-A5ED-9F44B8B4117A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6E8D3650-B818-4A66-BB5A-854044A03D64}" type="pres">
      <dgm:prSet presAssocID="{A5D1F6F1-E949-4B63-B224-1A5A68A8E1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2122F93-6B66-417D-9622-14A81FDECBB9}" srcId="{92ACD565-6A51-4B0C-B193-97D742461120}" destId="{A5D1F6F1-E949-4B63-B224-1A5A68A8E11E}" srcOrd="2" destOrd="0" parTransId="{D2136E8F-AC0F-462B-ADCD-DA943D69F256}" sibTransId="{1EC8CC33-5D8E-4C46-A221-AE21A29C91A8}"/>
    <dgm:cxn modelId="{F4AFB402-0777-490A-8AF1-06ED5210C144}" type="presOf" srcId="{FA2E03D6-9922-4F21-A2AE-799582FDEE4E}" destId="{30336C69-18AB-4E95-8358-0B828F1AF94F}" srcOrd="0" destOrd="0" presId="urn:microsoft.com/office/officeart/2005/8/layout/process1"/>
    <dgm:cxn modelId="{907283B6-8D6C-42DF-B56A-350BE15BD794}" srcId="{92ACD565-6A51-4B0C-B193-97D742461120}" destId="{1BD97C52-A3C2-40DF-AB97-60D91EFCEB7B}" srcOrd="1" destOrd="0" parTransId="{37202032-D77C-40D4-B6CE-A2D4A28850D9}" sibTransId="{8C2FE5D6-E6F4-4C16-A5ED-9F44B8B4117A}"/>
    <dgm:cxn modelId="{6CB60794-74E3-42DE-9844-3C408B7201CD}" srcId="{92ACD565-6A51-4B0C-B193-97D742461120}" destId="{7E8128DF-04B1-45FC-9C3E-5C9E2CE81CE3}" srcOrd="0" destOrd="0" parTransId="{25CCB14D-CAC0-4419-B442-B1C529507E67}" sibTransId="{FA2E03D6-9922-4F21-A2AE-799582FDEE4E}"/>
    <dgm:cxn modelId="{A36052D5-39AF-4F11-ADE7-E12779AD310A}" type="presOf" srcId="{8C2FE5D6-E6F4-4C16-A5ED-9F44B8B4117A}" destId="{7C2BAB6A-F514-450E-8E0B-0CA3D9FCBC77}" srcOrd="1" destOrd="0" presId="urn:microsoft.com/office/officeart/2005/8/layout/process1"/>
    <dgm:cxn modelId="{B02CA3EF-34F5-48BF-A330-9F08E83D4F4A}" type="presOf" srcId="{7E8128DF-04B1-45FC-9C3E-5C9E2CE81CE3}" destId="{F4D37F77-2DFA-4074-B486-F7C7F1B09575}" srcOrd="0" destOrd="0" presId="urn:microsoft.com/office/officeart/2005/8/layout/process1"/>
    <dgm:cxn modelId="{A61E434E-6E5C-418C-83E9-F76D1AD69C16}" type="presOf" srcId="{92ACD565-6A51-4B0C-B193-97D742461120}" destId="{D1477E9C-3C26-4C08-BFC0-D294D244132F}" srcOrd="0" destOrd="0" presId="urn:microsoft.com/office/officeart/2005/8/layout/process1"/>
    <dgm:cxn modelId="{F1A886C3-3BAE-4C2F-8502-D9BBF105CE4B}" type="presOf" srcId="{A5D1F6F1-E949-4B63-B224-1A5A68A8E11E}" destId="{6E8D3650-B818-4A66-BB5A-854044A03D64}" srcOrd="0" destOrd="0" presId="urn:microsoft.com/office/officeart/2005/8/layout/process1"/>
    <dgm:cxn modelId="{985E90C4-BC4C-405F-99D5-35767F068500}" type="presOf" srcId="{FA2E03D6-9922-4F21-A2AE-799582FDEE4E}" destId="{216D4CC0-A51F-4675-ACA8-A2310B12BE05}" srcOrd="1" destOrd="0" presId="urn:microsoft.com/office/officeart/2005/8/layout/process1"/>
    <dgm:cxn modelId="{0F60C207-F0E0-4685-BB19-5CF367F6C47E}" type="presOf" srcId="{1BD97C52-A3C2-40DF-AB97-60D91EFCEB7B}" destId="{8C2EBCA6-6DD6-4CBD-B324-45A6F7536167}" srcOrd="0" destOrd="0" presId="urn:microsoft.com/office/officeart/2005/8/layout/process1"/>
    <dgm:cxn modelId="{931F3C7A-9F46-48C0-8405-13D74276EE2F}" type="presOf" srcId="{8C2FE5D6-E6F4-4C16-A5ED-9F44B8B4117A}" destId="{0C5FD01E-7371-4621-96C5-93979497C490}" srcOrd="0" destOrd="0" presId="urn:microsoft.com/office/officeart/2005/8/layout/process1"/>
    <dgm:cxn modelId="{E2893671-1BC6-4485-99DE-C561C60037CB}" type="presParOf" srcId="{D1477E9C-3C26-4C08-BFC0-D294D244132F}" destId="{F4D37F77-2DFA-4074-B486-F7C7F1B09575}" srcOrd="0" destOrd="0" presId="urn:microsoft.com/office/officeart/2005/8/layout/process1"/>
    <dgm:cxn modelId="{79F1679A-3B88-41AC-BA6D-C175ED33E550}" type="presParOf" srcId="{D1477E9C-3C26-4C08-BFC0-D294D244132F}" destId="{30336C69-18AB-4E95-8358-0B828F1AF94F}" srcOrd="1" destOrd="0" presId="urn:microsoft.com/office/officeart/2005/8/layout/process1"/>
    <dgm:cxn modelId="{BF43AA69-EF2F-4D8F-B289-8C517F65AFF9}" type="presParOf" srcId="{30336C69-18AB-4E95-8358-0B828F1AF94F}" destId="{216D4CC0-A51F-4675-ACA8-A2310B12BE05}" srcOrd="0" destOrd="0" presId="urn:microsoft.com/office/officeart/2005/8/layout/process1"/>
    <dgm:cxn modelId="{E91F750E-F7C5-40B4-BA66-82DA54CAF17A}" type="presParOf" srcId="{D1477E9C-3C26-4C08-BFC0-D294D244132F}" destId="{8C2EBCA6-6DD6-4CBD-B324-45A6F7536167}" srcOrd="2" destOrd="0" presId="urn:microsoft.com/office/officeart/2005/8/layout/process1"/>
    <dgm:cxn modelId="{EA807840-B96F-417D-A6F0-4162E3C1A3FC}" type="presParOf" srcId="{D1477E9C-3C26-4C08-BFC0-D294D244132F}" destId="{0C5FD01E-7371-4621-96C5-93979497C490}" srcOrd="3" destOrd="0" presId="urn:microsoft.com/office/officeart/2005/8/layout/process1"/>
    <dgm:cxn modelId="{874ABDEB-D2F7-428B-B81F-35D2B3BE3743}" type="presParOf" srcId="{0C5FD01E-7371-4621-96C5-93979497C490}" destId="{7C2BAB6A-F514-450E-8E0B-0CA3D9FCBC77}" srcOrd="0" destOrd="0" presId="urn:microsoft.com/office/officeart/2005/8/layout/process1"/>
    <dgm:cxn modelId="{FADC2416-B5EA-49F0-AFC7-BD5A323BBA2D}" type="presParOf" srcId="{D1477E9C-3C26-4C08-BFC0-D294D244132F}" destId="{6E8D3650-B818-4A66-BB5A-854044A03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45BE27-5824-4F5B-8F43-824996EE9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1C3C1A3-89DF-42DE-89DE-F5009DD8F662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31D1B497-B6B2-4CDF-80CF-866519A1C096}" type="parTrans" cxnId="{60BA7D38-6EFA-4C5B-811A-DDCAD36B92D7}">
      <dgm:prSet/>
      <dgm:spPr/>
      <dgm:t>
        <a:bodyPr/>
        <a:lstStyle/>
        <a:p>
          <a:endParaRPr lang="sl-SI"/>
        </a:p>
      </dgm:t>
    </dgm:pt>
    <dgm:pt modelId="{7FD761B6-9E01-4920-8CF3-82D873BAC634}" type="sibTrans" cxnId="{60BA7D38-6EFA-4C5B-811A-DDCAD36B92D7}">
      <dgm:prSet/>
      <dgm:spPr/>
      <dgm:t>
        <a:bodyPr/>
        <a:lstStyle/>
        <a:p>
          <a:endParaRPr lang="sl-SI"/>
        </a:p>
      </dgm:t>
    </dgm:pt>
    <dgm:pt modelId="{A86FFBC0-E150-44E6-A18A-B23660CE7A18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4A0EBD36-D836-4D8F-980C-2E9966E793D1}" type="parTrans" cxnId="{077307A6-1BAD-4DBD-912E-04E18AA62AAB}">
      <dgm:prSet/>
      <dgm:spPr/>
      <dgm:t>
        <a:bodyPr/>
        <a:lstStyle/>
        <a:p>
          <a:endParaRPr lang="sl-SI"/>
        </a:p>
      </dgm:t>
    </dgm:pt>
    <dgm:pt modelId="{600B4412-3B95-44F5-828C-7A24CA92A7B2}" type="sibTrans" cxnId="{077307A6-1BAD-4DBD-912E-04E18AA62AAB}">
      <dgm:prSet/>
      <dgm:spPr/>
      <dgm:t>
        <a:bodyPr/>
        <a:lstStyle/>
        <a:p>
          <a:endParaRPr lang="sl-SI"/>
        </a:p>
      </dgm:t>
    </dgm:pt>
    <dgm:pt modelId="{77E9CCC6-5D9E-47EE-A530-E3DE3760715A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1152AFA1-FD0E-407E-B4EC-53F688AB3510}" type="parTrans" cxnId="{1F982261-82EB-4025-8E18-1B0E746E26EF}">
      <dgm:prSet/>
      <dgm:spPr/>
      <dgm:t>
        <a:bodyPr/>
        <a:lstStyle/>
        <a:p>
          <a:endParaRPr lang="sl-SI"/>
        </a:p>
      </dgm:t>
    </dgm:pt>
    <dgm:pt modelId="{CF48CD3D-3AA5-48C4-8FAE-814BBD941CDA}" type="sibTrans" cxnId="{1F982261-82EB-4025-8E18-1B0E746E26EF}">
      <dgm:prSet/>
      <dgm:spPr/>
      <dgm:t>
        <a:bodyPr/>
        <a:lstStyle/>
        <a:p>
          <a:endParaRPr lang="sl-SI"/>
        </a:p>
      </dgm:t>
    </dgm:pt>
    <dgm:pt modelId="{59D9B7F1-FF2A-4EDB-8ADC-C919C464F6F7}">
      <dgm:prSet phldrT="[besedilo]" custT="1"/>
      <dgm:spPr>
        <a:solidFill>
          <a:srgbClr val="2EC9DE"/>
        </a:solidFill>
      </dgm:spPr>
      <dgm:t>
        <a:bodyPr/>
        <a:lstStyle/>
        <a:p>
          <a:endParaRPr lang="sl-SI" sz="1600" b="1" dirty="0"/>
        </a:p>
      </dgm:t>
    </dgm:pt>
    <dgm:pt modelId="{527B443E-F678-4335-BAEF-29BFA7C94552}" type="parTrans" cxnId="{E74ED06E-52DE-4D7E-AA27-D72BAE4288D3}">
      <dgm:prSet/>
      <dgm:spPr/>
      <dgm:t>
        <a:bodyPr/>
        <a:lstStyle/>
        <a:p>
          <a:endParaRPr lang="sl-SI"/>
        </a:p>
      </dgm:t>
    </dgm:pt>
    <dgm:pt modelId="{5E679FF6-D50C-4C6B-AF39-62C12F184D40}" type="sibTrans" cxnId="{E74ED06E-52DE-4D7E-AA27-D72BAE4288D3}">
      <dgm:prSet/>
      <dgm:spPr/>
      <dgm:t>
        <a:bodyPr/>
        <a:lstStyle/>
        <a:p>
          <a:endParaRPr lang="sl-SI"/>
        </a:p>
      </dgm:t>
    </dgm:pt>
    <dgm:pt modelId="{F767B83C-CA82-4497-8EA3-E6C65188E497}" type="pres">
      <dgm:prSet presAssocID="{C045BE27-5824-4F5B-8F43-824996EE9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80AA2B9-F8BF-4183-94F7-FBE0D571C99B}" type="pres">
      <dgm:prSet presAssocID="{41C3C1A3-89DF-42DE-89DE-F5009DD8F662}" presName="composite" presStyleCnt="0"/>
      <dgm:spPr/>
    </dgm:pt>
    <dgm:pt modelId="{86B5253F-C7E0-4B71-BF6C-D04070D49842}" type="pres">
      <dgm:prSet presAssocID="{41C3C1A3-89DF-42DE-89DE-F5009DD8F662}" presName="parTx" presStyleLbl="alignNode1" presStyleIdx="0" presStyleCnt="4" custLinFactY="-300000" custLinFactNeighborX="-166" custLinFactNeighborY="-347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CDD51C-98DA-4950-98A5-1201B0DC54D2}" type="pres">
      <dgm:prSet presAssocID="{41C3C1A3-89DF-42DE-89DE-F5009DD8F66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F88B99-B594-4007-8602-CFE785D7E717}" type="pres">
      <dgm:prSet presAssocID="{7FD761B6-9E01-4920-8CF3-82D873BAC634}" presName="space" presStyleCnt="0"/>
      <dgm:spPr/>
    </dgm:pt>
    <dgm:pt modelId="{E27AF4C3-C288-41D1-AED2-2CFF3D10A2D4}" type="pres">
      <dgm:prSet presAssocID="{A86FFBC0-E150-44E6-A18A-B23660CE7A18}" presName="composite" presStyleCnt="0"/>
      <dgm:spPr/>
    </dgm:pt>
    <dgm:pt modelId="{0677BA5B-94D4-4EBA-8F88-5C836F6E3FA5}" type="pres">
      <dgm:prSet presAssocID="{A86FFBC0-E150-44E6-A18A-B23660CE7A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2A5907-2326-43A0-A147-00391E9382ED}" type="pres">
      <dgm:prSet presAssocID="{A86FFBC0-E150-44E6-A18A-B23660CE7A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F621F3-F0D3-4068-8482-9E0068366CAF}" type="pres">
      <dgm:prSet presAssocID="{600B4412-3B95-44F5-828C-7A24CA92A7B2}" presName="space" presStyleCnt="0"/>
      <dgm:spPr/>
    </dgm:pt>
    <dgm:pt modelId="{2A516DBE-3D01-4FE5-ADE0-2AC5FC786E9A}" type="pres">
      <dgm:prSet presAssocID="{77E9CCC6-5D9E-47EE-A530-E3DE3760715A}" presName="composite" presStyleCnt="0"/>
      <dgm:spPr/>
    </dgm:pt>
    <dgm:pt modelId="{5F0DE160-FC2B-443C-BF67-F87923B1533C}" type="pres">
      <dgm:prSet presAssocID="{77E9CCC6-5D9E-47EE-A530-E3DE376071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67CD90-0A1C-466C-9859-4A3FA50118C5}" type="pres">
      <dgm:prSet presAssocID="{77E9CCC6-5D9E-47EE-A530-E3DE376071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691C43-977A-4665-B1AA-EF325CA7E0B8}" type="pres">
      <dgm:prSet presAssocID="{CF48CD3D-3AA5-48C4-8FAE-814BBD941CDA}" presName="space" presStyleCnt="0"/>
      <dgm:spPr/>
    </dgm:pt>
    <dgm:pt modelId="{A79B79B1-8D96-48DB-97FC-3A3C109B634A}" type="pres">
      <dgm:prSet presAssocID="{59D9B7F1-FF2A-4EDB-8ADC-C919C464F6F7}" presName="composite" presStyleCnt="0"/>
      <dgm:spPr/>
    </dgm:pt>
    <dgm:pt modelId="{DA963A1D-9422-4061-8006-082191B83148}" type="pres">
      <dgm:prSet presAssocID="{59D9B7F1-FF2A-4EDB-8ADC-C919C464F6F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775FC5-7112-41B6-9003-20A6F3EDA207}" type="pres">
      <dgm:prSet presAssocID="{59D9B7F1-FF2A-4EDB-8ADC-C919C464F6F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33399B6-4B84-4C15-8EE4-35F1B3FCB83B}" type="presOf" srcId="{41C3C1A3-89DF-42DE-89DE-F5009DD8F662}" destId="{86B5253F-C7E0-4B71-BF6C-D04070D49842}" srcOrd="0" destOrd="0" presId="urn:microsoft.com/office/officeart/2005/8/layout/hList1"/>
    <dgm:cxn modelId="{077307A6-1BAD-4DBD-912E-04E18AA62AAB}" srcId="{C045BE27-5824-4F5B-8F43-824996EE91DE}" destId="{A86FFBC0-E150-44E6-A18A-B23660CE7A18}" srcOrd="1" destOrd="0" parTransId="{4A0EBD36-D836-4D8F-980C-2E9966E793D1}" sibTransId="{600B4412-3B95-44F5-828C-7A24CA92A7B2}"/>
    <dgm:cxn modelId="{E74ED06E-52DE-4D7E-AA27-D72BAE4288D3}" srcId="{C045BE27-5824-4F5B-8F43-824996EE91DE}" destId="{59D9B7F1-FF2A-4EDB-8ADC-C919C464F6F7}" srcOrd="3" destOrd="0" parTransId="{527B443E-F678-4335-BAEF-29BFA7C94552}" sibTransId="{5E679FF6-D50C-4C6B-AF39-62C12F184D40}"/>
    <dgm:cxn modelId="{74595B2B-60DE-4619-9275-A39C51384A33}" type="presOf" srcId="{59D9B7F1-FF2A-4EDB-8ADC-C919C464F6F7}" destId="{DA963A1D-9422-4061-8006-082191B83148}" srcOrd="0" destOrd="0" presId="urn:microsoft.com/office/officeart/2005/8/layout/hList1"/>
    <dgm:cxn modelId="{6621EA5A-BA1E-4595-8796-4997CFD7F2E7}" type="presOf" srcId="{C045BE27-5824-4F5B-8F43-824996EE91DE}" destId="{F767B83C-CA82-4497-8EA3-E6C65188E497}" srcOrd="0" destOrd="0" presId="urn:microsoft.com/office/officeart/2005/8/layout/hList1"/>
    <dgm:cxn modelId="{7C2417EB-E964-4851-A27F-44EC2A60D1C5}" type="presOf" srcId="{77E9CCC6-5D9E-47EE-A530-E3DE3760715A}" destId="{5F0DE160-FC2B-443C-BF67-F87923B1533C}" srcOrd="0" destOrd="0" presId="urn:microsoft.com/office/officeart/2005/8/layout/hList1"/>
    <dgm:cxn modelId="{1F982261-82EB-4025-8E18-1B0E746E26EF}" srcId="{C045BE27-5824-4F5B-8F43-824996EE91DE}" destId="{77E9CCC6-5D9E-47EE-A530-E3DE3760715A}" srcOrd="2" destOrd="0" parTransId="{1152AFA1-FD0E-407E-B4EC-53F688AB3510}" sibTransId="{CF48CD3D-3AA5-48C4-8FAE-814BBD941CDA}"/>
    <dgm:cxn modelId="{7DF55BB3-E8DD-45DD-AB72-A9D68A8C3047}" type="presOf" srcId="{A86FFBC0-E150-44E6-A18A-B23660CE7A18}" destId="{0677BA5B-94D4-4EBA-8F88-5C836F6E3FA5}" srcOrd="0" destOrd="0" presId="urn:microsoft.com/office/officeart/2005/8/layout/hList1"/>
    <dgm:cxn modelId="{60BA7D38-6EFA-4C5B-811A-DDCAD36B92D7}" srcId="{C045BE27-5824-4F5B-8F43-824996EE91DE}" destId="{41C3C1A3-89DF-42DE-89DE-F5009DD8F662}" srcOrd="0" destOrd="0" parTransId="{31D1B497-B6B2-4CDF-80CF-866519A1C096}" sibTransId="{7FD761B6-9E01-4920-8CF3-82D873BAC634}"/>
    <dgm:cxn modelId="{786E3246-DAD6-4DA3-A50E-D86AAEF7F673}" type="presParOf" srcId="{F767B83C-CA82-4497-8EA3-E6C65188E497}" destId="{180AA2B9-F8BF-4183-94F7-FBE0D571C99B}" srcOrd="0" destOrd="0" presId="urn:microsoft.com/office/officeart/2005/8/layout/hList1"/>
    <dgm:cxn modelId="{1EFC4543-97D6-491D-ACCE-B0B90A880003}" type="presParOf" srcId="{180AA2B9-F8BF-4183-94F7-FBE0D571C99B}" destId="{86B5253F-C7E0-4B71-BF6C-D04070D49842}" srcOrd="0" destOrd="0" presId="urn:microsoft.com/office/officeart/2005/8/layout/hList1"/>
    <dgm:cxn modelId="{75388509-30C3-43D6-BBF1-C328F2787C42}" type="presParOf" srcId="{180AA2B9-F8BF-4183-94F7-FBE0D571C99B}" destId="{B4CDD51C-98DA-4950-98A5-1201B0DC54D2}" srcOrd="1" destOrd="0" presId="urn:microsoft.com/office/officeart/2005/8/layout/hList1"/>
    <dgm:cxn modelId="{754C2153-B773-4354-AB4E-F9283ACFFCA2}" type="presParOf" srcId="{F767B83C-CA82-4497-8EA3-E6C65188E497}" destId="{5BF88B99-B594-4007-8602-CFE785D7E717}" srcOrd="1" destOrd="0" presId="urn:microsoft.com/office/officeart/2005/8/layout/hList1"/>
    <dgm:cxn modelId="{9517D90E-463E-467B-B664-727A048D3DD5}" type="presParOf" srcId="{F767B83C-CA82-4497-8EA3-E6C65188E497}" destId="{E27AF4C3-C288-41D1-AED2-2CFF3D10A2D4}" srcOrd="2" destOrd="0" presId="urn:microsoft.com/office/officeart/2005/8/layout/hList1"/>
    <dgm:cxn modelId="{0ECBD190-A680-4A5D-BC29-FE89467FC2B1}" type="presParOf" srcId="{E27AF4C3-C288-41D1-AED2-2CFF3D10A2D4}" destId="{0677BA5B-94D4-4EBA-8F88-5C836F6E3FA5}" srcOrd="0" destOrd="0" presId="urn:microsoft.com/office/officeart/2005/8/layout/hList1"/>
    <dgm:cxn modelId="{77C26886-90D9-4255-88D2-9715DB3BB3EC}" type="presParOf" srcId="{E27AF4C3-C288-41D1-AED2-2CFF3D10A2D4}" destId="{402A5907-2326-43A0-A147-00391E9382ED}" srcOrd="1" destOrd="0" presId="urn:microsoft.com/office/officeart/2005/8/layout/hList1"/>
    <dgm:cxn modelId="{837F1C80-D1B3-446B-AA6B-6895290B80B5}" type="presParOf" srcId="{F767B83C-CA82-4497-8EA3-E6C65188E497}" destId="{58F621F3-F0D3-4068-8482-9E0068366CAF}" srcOrd="3" destOrd="0" presId="urn:microsoft.com/office/officeart/2005/8/layout/hList1"/>
    <dgm:cxn modelId="{7D93545F-BF9A-4561-886D-A5469B43EB65}" type="presParOf" srcId="{F767B83C-CA82-4497-8EA3-E6C65188E497}" destId="{2A516DBE-3D01-4FE5-ADE0-2AC5FC786E9A}" srcOrd="4" destOrd="0" presId="urn:microsoft.com/office/officeart/2005/8/layout/hList1"/>
    <dgm:cxn modelId="{90A93826-FB39-40DF-89DB-03BA1E107CCC}" type="presParOf" srcId="{2A516DBE-3D01-4FE5-ADE0-2AC5FC786E9A}" destId="{5F0DE160-FC2B-443C-BF67-F87923B1533C}" srcOrd="0" destOrd="0" presId="urn:microsoft.com/office/officeart/2005/8/layout/hList1"/>
    <dgm:cxn modelId="{918E1A4F-9048-4BA4-8B5E-EA5CF367DD30}" type="presParOf" srcId="{2A516DBE-3D01-4FE5-ADE0-2AC5FC786E9A}" destId="{B067CD90-0A1C-466C-9859-4A3FA50118C5}" srcOrd="1" destOrd="0" presId="urn:microsoft.com/office/officeart/2005/8/layout/hList1"/>
    <dgm:cxn modelId="{EEAAC6CE-DA66-417C-A843-DD6CC47D916A}" type="presParOf" srcId="{F767B83C-CA82-4497-8EA3-E6C65188E497}" destId="{73691C43-977A-4665-B1AA-EF325CA7E0B8}" srcOrd="5" destOrd="0" presId="urn:microsoft.com/office/officeart/2005/8/layout/hList1"/>
    <dgm:cxn modelId="{5C6D3E9D-79CD-46EC-BAB5-F2338B04C0A1}" type="presParOf" srcId="{F767B83C-CA82-4497-8EA3-E6C65188E497}" destId="{A79B79B1-8D96-48DB-97FC-3A3C109B634A}" srcOrd="6" destOrd="0" presId="urn:microsoft.com/office/officeart/2005/8/layout/hList1"/>
    <dgm:cxn modelId="{A81ADCC0-7A48-438C-994B-083108A72E28}" type="presParOf" srcId="{A79B79B1-8D96-48DB-97FC-3A3C109B634A}" destId="{DA963A1D-9422-4061-8006-082191B83148}" srcOrd="0" destOrd="0" presId="urn:microsoft.com/office/officeart/2005/8/layout/hList1"/>
    <dgm:cxn modelId="{3990A213-7EFB-474C-BED1-3FBE352DF9EE}" type="presParOf" srcId="{A79B79B1-8D96-48DB-97FC-3A3C109B634A}" destId="{0F775FC5-7112-41B6-9003-20A6F3EDA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7F77-2DFA-4074-B486-F7C7F1B09575}">
      <dsp:nvSpPr>
        <dsp:cNvPr id="0" name=""/>
        <dsp:cNvSpPr/>
      </dsp:nvSpPr>
      <dsp:spPr>
        <a:xfrm>
          <a:off x="4809" y="360799"/>
          <a:ext cx="1437628" cy="8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veččlenik</a:t>
          </a:r>
          <a:endParaRPr lang="sl-SI" sz="1900" kern="1200" dirty="0"/>
        </a:p>
      </dsp:txBody>
      <dsp:txXfrm>
        <a:off x="30073" y="386063"/>
        <a:ext cx="1387100" cy="812049"/>
      </dsp:txXfrm>
    </dsp:sp>
    <dsp:sp modelId="{30336C69-18AB-4E95-8358-0B828F1AF94F}">
      <dsp:nvSpPr>
        <dsp:cNvPr id="0" name=""/>
        <dsp:cNvSpPr/>
      </dsp:nvSpPr>
      <dsp:spPr>
        <a:xfrm>
          <a:off x="1586201" y="613822"/>
          <a:ext cx="304777" cy="356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1586201" y="685128"/>
        <a:ext cx="213344" cy="213919"/>
      </dsp:txXfrm>
    </dsp:sp>
    <dsp:sp modelId="{8C2EBCA6-6DD6-4CBD-B324-45A6F7536167}">
      <dsp:nvSpPr>
        <dsp:cNvPr id="0" name=""/>
        <dsp:cNvSpPr/>
      </dsp:nvSpPr>
      <dsp:spPr>
        <a:xfrm>
          <a:off x="2017489" y="360799"/>
          <a:ext cx="1437628" cy="862577"/>
        </a:xfrm>
        <a:prstGeom prst="right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razstavimo</a:t>
          </a:r>
          <a:endParaRPr lang="sl-SI" sz="1900" kern="1200" dirty="0"/>
        </a:p>
      </dsp:txBody>
      <dsp:txXfrm>
        <a:off x="2017489" y="576443"/>
        <a:ext cx="1221984" cy="431289"/>
      </dsp:txXfrm>
    </dsp:sp>
    <dsp:sp modelId="{0C5FD01E-7371-4621-96C5-93979497C490}">
      <dsp:nvSpPr>
        <dsp:cNvPr id="0" name=""/>
        <dsp:cNvSpPr/>
      </dsp:nvSpPr>
      <dsp:spPr>
        <a:xfrm>
          <a:off x="3598881" y="613822"/>
          <a:ext cx="304777" cy="356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3598881" y="685128"/>
        <a:ext cx="213344" cy="213919"/>
      </dsp:txXfrm>
    </dsp:sp>
    <dsp:sp modelId="{6E8D3650-B818-4A66-BB5A-854044A03D64}">
      <dsp:nvSpPr>
        <dsp:cNvPr id="0" name=""/>
        <dsp:cNvSpPr/>
      </dsp:nvSpPr>
      <dsp:spPr>
        <a:xfrm>
          <a:off x="4030169" y="360799"/>
          <a:ext cx="1437628" cy="8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produkt</a:t>
          </a:r>
          <a:endParaRPr lang="sl-SI" sz="1900" kern="1200" dirty="0"/>
        </a:p>
      </dsp:txBody>
      <dsp:txXfrm>
        <a:off x="4055433" y="386063"/>
        <a:ext cx="1387100" cy="8120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C6F83-8485-4FFA-B7AF-8FCB7C8290BE}">
      <dsp:nvSpPr>
        <dsp:cNvPr id="0" name=""/>
        <dsp:cNvSpPr/>
      </dsp:nvSpPr>
      <dsp:spPr>
        <a:xfrm>
          <a:off x="4185465" y="2070455"/>
          <a:ext cx="2970330" cy="7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666"/>
              </a:lnTo>
              <a:lnTo>
                <a:pt x="2970330" y="481666"/>
              </a:lnTo>
              <a:lnTo>
                <a:pt x="2970330" y="706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A29E3-F863-4A21-A177-703D4782BC3C}">
      <dsp:nvSpPr>
        <dsp:cNvPr id="0" name=""/>
        <dsp:cNvSpPr/>
      </dsp:nvSpPr>
      <dsp:spPr>
        <a:xfrm>
          <a:off x="4139745" y="2070455"/>
          <a:ext cx="91440" cy="7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6065B-31ED-4ECF-A371-7AD4C5536015}">
      <dsp:nvSpPr>
        <dsp:cNvPr id="0" name=""/>
        <dsp:cNvSpPr/>
      </dsp:nvSpPr>
      <dsp:spPr>
        <a:xfrm>
          <a:off x="1215135" y="2070455"/>
          <a:ext cx="2970329" cy="706803"/>
        </a:xfrm>
        <a:custGeom>
          <a:avLst/>
          <a:gdLst/>
          <a:ahLst/>
          <a:cxnLst/>
          <a:rect l="0" t="0" r="0" b="0"/>
          <a:pathLst>
            <a:path>
              <a:moveTo>
                <a:pt x="2970329" y="0"/>
              </a:moveTo>
              <a:lnTo>
                <a:pt x="2970329" y="481666"/>
              </a:lnTo>
              <a:lnTo>
                <a:pt x="0" y="481666"/>
              </a:lnTo>
              <a:lnTo>
                <a:pt x="0" y="706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517A-C140-4B5B-857E-302AF7264980}">
      <dsp:nvSpPr>
        <dsp:cNvPr id="0" name=""/>
        <dsp:cNvSpPr/>
      </dsp:nvSpPr>
      <dsp:spPr>
        <a:xfrm>
          <a:off x="2970330" y="967607"/>
          <a:ext cx="2430269" cy="1102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DF56A6-BD9A-4861-B1FF-E4448F6F62C6}">
      <dsp:nvSpPr>
        <dsp:cNvPr id="0" name=""/>
        <dsp:cNvSpPr/>
      </dsp:nvSpPr>
      <dsp:spPr>
        <a:xfrm>
          <a:off x="3240360" y="1224135"/>
          <a:ext cx="2430269" cy="1102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/>
            <a:t>Cilji</a:t>
          </a:r>
          <a:endParaRPr lang="sl-SI" sz="2800" b="1" kern="1200" dirty="0"/>
        </a:p>
      </dsp:txBody>
      <dsp:txXfrm>
        <a:off x="3272661" y="1256436"/>
        <a:ext cx="2365667" cy="1038245"/>
      </dsp:txXfrm>
    </dsp:sp>
    <dsp:sp modelId="{2C0175BB-97AB-4E1A-B0F3-9B3E7B0F4186}">
      <dsp:nvSpPr>
        <dsp:cNvPr id="0" name=""/>
        <dsp:cNvSpPr/>
      </dsp:nvSpPr>
      <dsp:spPr>
        <a:xfrm>
          <a:off x="0" y="2777258"/>
          <a:ext cx="2430269" cy="1543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9DD05D-0E8C-4B25-84A2-332630A2C366}">
      <dsp:nvSpPr>
        <dsp:cNvPr id="0" name=""/>
        <dsp:cNvSpPr/>
      </dsp:nvSpPr>
      <dsp:spPr>
        <a:xfrm>
          <a:off x="270030" y="3033787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/>
            <a:t>Matematični</a:t>
          </a:r>
          <a:endParaRPr lang="sl-SI" sz="2800" b="1" kern="1200" dirty="0"/>
        </a:p>
      </dsp:txBody>
      <dsp:txXfrm>
        <a:off x="315229" y="3078986"/>
        <a:ext cx="2339871" cy="1452823"/>
      </dsp:txXfrm>
    </dsp:sp>
    <dsp:sp modelId="{34C11312-D080-4EE1-9289-66F3D379D8A9}">
      <dsp:nvSpPr>
        <dsp:cNvPr id="0" name=""/>
        <dsp:cNvSpPr/>
      </dsp:nvSpPr>
      <dsp:spPr>
        <a:xfrm>
          <a:off x="2970330" y="2777258"/>
          <a:ext cx="2430269" cy="1543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0FC56D-A3B6-4EFC-B286-B01119B46AA4}">
      <dsp:nvSpPr>
        <dsp:cNvPr id="0" name=""/>
        <dsp:cNvSpPr/>
      </dsp:nvSpPr>
      <dsp:spPr>
        <a:xfrm>
          <a:off x="3240360" y="3033787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/>
            <a:t>Procesni</a:t>
          </a:r>
          <a:endParaRPr lang="sl-SI" sz="2800" b="1" kern="1200" dirty="0"/>
        </a:p>
      </dsp:txBody>
      <dsp:txXfrm>
        <a:off x="3285559" y="3078986"/>
        <a:ext cx="2339871" cy="1452823"/>
      </dsp:txXfrm>
    </dsp:sp>
    <dsp:sp modelId="{BD24A89E-01DE-4820-9540-0F39A82C4F25}">
      <dsp:nvSpPr>
        <dsp:cNvPr id="0" name=""/>
        <dsp:cNvSpPr/>
      </dsp:nvSpPr>
      <dsp:spPr>
        <a:xfrm>
          <a:off x="5940660" y="2777258"/>
          <a:ext cx="2430269" cy="1543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33BBDD-D84F-4D4B-A1EB-455CFED215DA}">
      <dsp:nvSpPr>
        <dsp:cNvPr id="0" name=""/>
        <dsp:cNvSpPr/>
      </dsp:nvSpPr>
      <dsp:spPr>
        <a:xfrm>
          <a:off x="6210689" y="3033787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/>
            <a:t>Matematične povezave  </a:t>
          </a:r>
          <a:endParaRPr lang="sl-SI" sz="2800" b="1" kern="1200" dirty="0"/>
        </a:p>
      </dsp:txBody>
      <dsp:txXfrm>
        <a:off x="6255888" y="3078986"/>
        <a:ext cx="2339871" cy="1452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7F77-2DFA-4074-B486-F7C7F1B09575}">
      <dsp:nvSpPr>
        <dsp:cNvPr id="0" name=""/>
        <dsp:cNvSpPr/>
      </dsp:nvSpPr>
      <dsp:spPr>
        <a:xfrm>
          <a:off x="4999" y="487790"/>
          <a:ext cx="1494376" cy="89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Dve  števili</a:t>
          </a:r>
          <a:endParaRPr lang="sl-SI" sz="2000" kern="1200" dirty="0"/>
        </a:p>
      </dsp:txBody>
      <dsp:txXfrm>
        <a:off x="31260" y="514051"/>
        <a:ext cx="1441854" cy="844104"/>
      </dsp:txXfrm>
    </dsp:sp>
    <dsp:sp modelId="{30336C69-18AB-4E95-8358-0B828F1AF94F}">
      <dsp:nvSpPr>
        <dsp:cNvPr id="0" name=""/>
        <dsp:cNvSpPr/>
      </dsp:nvSpPr>
      <dsp:spPr>
        <a:xfrm>
          <a:off x="1648814" y="750801"/>
          <a:ext cx="316807" cy="370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1648814" y="824922"/>
        <a:ext cx="221765" cy="222363"/>
      </dsp:txXfrm>
    </dsp:sp>
    <dsp:sp modelId="{8C2EBCA6-6DD6-4CBD-B324-45A6F7536167}">
      <dsp:nvSpPr>
        <dsp:cNvPr id="0" name=""/>
        <dsp:cNvSpPr/>
      </dsp:nvSpPr>
      <dsp:spPr>
        <a:xfrm>
          <a:off x="2097127" y="487790"/>
          <a:ext cx="1494376" cy="896626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zmnožimo</a:t>
          </a:r>
          <a:endParaRPr lang="sl-SI" sz="2000" kern="1200" dirty="0"/>
        </a:p>
      </dsp:txBody>
      <dsp:txXfrm>
        <a:off x="2097127" y="711947"/>
        <a:ext cx="1270220" cy="448313"/>
      </dsp:txXfrm>
    </dsp:sp>
    <dsp:sp modelId="{0C5FD01E-7371-4621-96C5-93979497C490}">
      <dsp:nvSpPr>
        <dsp:cNvPr id="0" name=""/>
        <dsp:cNvSpPr/>
      </dsp:nvSpPr>
      <dsp:spPr>
        <a:xfrm>
          <a:off x="3740942" y="750801"/>
          <a:ext cx="316807" cy="370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3740942" y="824922"/>
        <a:ext cx="221765" cy="222363"/>
      </dsp:txXfrm>
    </dsp:sp>
    <dsp:sp modelId="{6E8D3650-B818-4A66-BB5A-854044A03D64}">
      <dsp:nvSpPr>
        <dsp:cNvPr id="0" name=""/>
        <dsp:cNvSpPr/>
      </dsp:nvSpPr>
      <dsp:spPr>
        <a:xfrm>
          <a:off x="4189255" y="487790"/>
          <a:ext cx="1494376" cy="89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Število</a:t>
          </a:r>
          <a:endParaRPr lang="sl-SI" sz="2000" kern="1200" dirty="0"/>
        </a:p>
      </dsp:txBody>
      <dsp:txXfrm>
        <a:off x="4215516" y="514051"/>
        <a:ext cx="1441854" cy="844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7F77-2DFA-4074-B486-F7C7F1B09575}">
      <dsp:nvSpPr>
        <dsp:cNvPr id="0" name=""/>
        <dsp:cNvSpPr/>
      </dsp:nvSpPr>
      <dsp:spPr>
        <a:xfrm>
          <a:off x="5252" y="357079"/>
          <a:ext cx="1570041" cy="94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Dve  števili</a:t>
          </a:r>
          <a:endParaRPr lang="sl-SI" sz="2100" kern="1200" dirty="0"/>
        </a:p>
      </dsp:txBody>
      <dsp:txXfrm>
        <a:off x="32843" y="384670"/>
        <a:ext cx="1514859" cy="886842"/>
      </dsp:txXfrm>
    </dsp:sp>
    <dsp:sp modelId="{30336C69-18AB-4E95-8358-0B828F1AF94F}">
      <dsp:nvSpPr>
        <dsp:cNvPr id="0" name=""/>
        <dsp:cNvSpPr/>
      </dsp:nvSpPr>
      <dsp:spPr>
        <a:xfrm>
          <a:off x="1732298" y="633406"/>
          <a:ext cx="332848" cy="389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1732298" y="711280"/>
        <a:ext cx="232994" cy="233622"/>
      </dsp:txXfrm>
    </dsp:sp>
    <dsp:sp modelId="{8C2EBCA6-6DD6-4CBD-B324-45A6F7536167}">
      <dsp:nvSpPr>
        <dsp:cNvPr id="0" name=""/>
        <dsp:cNvSpPr/>
      </dsp:nvSpPr>
      <dsp:spPr>
        <a:xfrm>
          <a:off x="2203311" y="357079"/>
          <a:ext cx="1570041" cy="942024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zmnožimo</a:t>
          </a:r>
          <a:endParaRPr lang="sl-SI" sz="2100" kern="1200" dirty="0"/>
        </a:p>
      </dsp:txBody>
      <dsp:txXfrm>
        <a:off x="2203311" y="592585"/>
        <a:ext cx="1334535" cy="471012"/>
      </dsp:txXfrm>
    </dsp:sp>
    <dsp:sp modelId="{0C5FD01E-7371-4621-96C5-93979497C490}">
      <dsp:nvSpPr>
        <dsp:cNvPr id="0" name=""/>
        <dsp:cNvSpPr/>
      </dsp:nvSpPr>
      <dsp:spPr>
        <a:xfrm>
          <a:off x="3930356" y="633406"/>
          <a:ext cx="332848" cy="389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3930356" y="711280"/>
        <a:ext cx="232994" cy="233622"/>
      </dsp:txXfrm>
    </dsp:sp>
    <dsp:sp modelId="{6E8D3650-B818-4A66-BB5A-854044A03D64}">
      <dsp:nvSpPr>
        <dsp:cNvPr id="0" name=""/>
        <dsp:cNvSpPr/>
      </dsp:nvSpPr>
      <dsp:spPr>
        <a:xfrm>
          <a:off x="4401369" y="357079"/>
          <a:ext cx="1570041" cy="94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Število</a:t>
          </a:r>
          <a:endParaRPr lang="sl-SI" sz="2100" kern="1200" dirty="0"/>
        </a:p>
      </dsp:txBody>
      <dsp:txXfrm>
        <a:off x="4428960" y="384670"/>
        <a:ext cx="1514859" cy="886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7F77-2DFA-4074-B486-F7C7F1B09575}">
      <dsp:nvSpPr>
        <dsp:cNvPr id="0" name=""/>
        <dsp:cNvSpPr/>
      </dsp:nvSpPr>
      <dsp:spPr>
        <a:xfrm>
          <a:off x="5252" y="357079"/>
          <a:ext cx="1570041" cy="94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Dva veččlenika</a:t>
          </a:r>
          <a:endParaRPr lang="sl-SI" sz="2100" kern="1200" dirty="0"/>
        </a:p>
      </dsp:txBody>
      <dsp:txXfrm>
        <a:off x="32843" y="384670"/>
        <a:ext cx="1514859" cy="886842"/>
      </dsp:txXfrm>
    </dsp:sp>
    <dsp:sp modelId="{30336C69-18AB-4E95-8358-0B828F1AF94F}">
      <dsp:nvSpPr>
        <dsp:cNvPr id="0" name=""/>
        <dsp:cNvSpPr/>
      </dsp:nvSpPr>
      <dsp:spPr>
        <a:xfrm>
          <a:off x="1732298" y="633406"/>
          <a:ext cx="332848" cy="389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1732298" y="711280"/>
        <a:ext cx="232994" cy="233622"/>
      </dsp:txXfrm>
    </dsp:sp>
    <dsp:sp modelId="{8C2EBCA6-6DD6-4CBD-B324-45A6F7536167}">
      <dsp:nvSpPr>
        <dsp:cNvPr id="0" name=""/>
        <dsp:cNvSpPr/>
      </dsp:nvSpPr>
      <dsp:spPr>
        <a:xfrm>
          <a:off x="2203311" y="357079"/>
          <a:ext cx="1570041" cy="942024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zmnožimo</a:t>
          </a:r>
          <a:endParaRPr lang="sl-SI" sz="2100" kern="1200" dirty="0"/>
        </a:p>
      </dsp:txBody>
      <dsp:txXfrm>
        <a:off x="2203311" y="592585"/>
        <a:ext cx="1334535" cy="471012"/>
      </dsp:txXfrm>
    </dsp:sp>
    <dsp:sp modelId="{0C5FD01E-7371-4621-96C5-93979497C490}">
      <dsp:nvSpPr>
        <dsp:cNvPr id="0" name=""/>
        <dsp:cNvSpPr/>
      </dsp:nvSpPr>
      <dsp:spPr>
        <a:xfrm>
          <a:off x="3930356" y="633406"/>
          <a:ext cx="332848" cy="389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3930356" y="711280"/>
        <a:ext cx="232994" cy="233622"/>
      </dsp:txXfrm>
    </dsp:sp>
    <dsp:sp modelId="{6E8D3650-B818-4A66-BB5A-854044A03D64}">
      <dsp:nvSpPr>
        <dsp:cNvPr id="0" name=""/>
        <dsp:cNvSpPr/>
      </dsp:nvSpPr>
      <dsp:spPr>
        <a:xfrm>
          <a:off x="4401369" y="357079"/>
          <a:ext cx="1570041" cy="94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Veččlenik</a:t>
          </a:r>
          <a:endParaRPr lang="sl-SI" sz="2100" kern="1200" dirty="0"/>
        </a:p>
      </dsp:txBody>
      <dsp:txXfrm>
        <a:off x="4428960" y="384670"/>
        <a:ext cx="1514859" cy="886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7F77-2DFA-4074-B486-F7C7F1B09575}">
      <dsp:nvSpPr>
        <dsp:cNvPr id="0" name=""/>
        <dsp:cNvSpPr/>
      </dsp:nvSpPr>
      <dsp:spPr>
        <a:xfrm>
          <a:off x="4746" y="258462"/>
          <a:ext cx="1418712" cy="851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Število</a:t>
          </a:r>
          <a:endParaRPr lang="sl-SI" sz="1900" kern="1200" dirty="0"/>
        </a:p>
      </dsp:txBody>
      <dsp:txXfrm>
        <a:off x="29678" y="283394"/>
        <a:ext cx="1368848" cy="801363"/>
      </dsp:txXfrm>
    </dsp:sp>
    <dsp:sp modelId="{30336C69-18AB-4E95-8358-0B828F1AF94F}">
      <dsp:nvSpPr>
        <dsp:cNvPr id="0" name=""/>
        <dsp:cNvSpPr/>
      </dsp:nvSpPr>
      <dsp:spPr>
        <a:xfrm>
          <a:off x="1565330" y="508155"/>
          <a:ext cx="300767" cy="35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1565330" y="578523"/>
        <a:ext cx="210537" cy="211104"/>
      </dsp:txXfrm>
    </dsp:sp>
    <dsp:sp modelId="{8C2EBCA6-6DD6-4CBD-B324-45A6F7536167}">
      <dsp:nvSpPr>
        <dsp:cNvPr id="0" name=""/>
        <dsp:cNvSpPr/>
      </dsp:nvSpPr>
      <dsp:spPr>
        <a:xfrm>
          <a:off x="1990943" y="258462"/>
          <a:ext cx="1418712" cy="851227"/>
        </a:xfrm>
        <a:prstGeom prst="right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razstavimo</a:t>
          </a:r>
          <a:endParaRPr lang="sl-SI" sz="1900" kern="1200" dirty="0"/>
        </a:p>
      </dsp:txBody>
      <dsp:txXfrm>
        <a:off x="1990943" y="471269"/>
        <a:ext cx="1205905" cy="425613"/>
      </dsp:txXfrm>
    </dsp:sp>
    <dsp:sp modelId="{0C5FD01E-7371-4621-96C5-93979497C490}">
      <dsp:nvSpPr>
        <dsp:cNvPr id="0" name=""/>
        <dsp:cNvSpPr/>
      </dsp:nvSpPr>
      <dsp:spPr>
        <a:xfrm>
          <a:off x="3551527" y="508155"/>
          <a:ext cx="300767" cy="35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500" kern="1200"/>
        </a:p>
      </dsp:txBody>
      <dsp:txXfrm>
        <a:off x="3551527" y="578523"/>
        <a:ext cx="210537" cy="211104"/>
      </dsp:txXfrm>
    </dsp:sp>
    <dsp:sp modelId="{6E8D3650-B818-4A66-BB5A-854044A03D64}">
      <dsp:nvSpPr>
        <dsp:cNvPr id="0" name=""/>
        <dsp:cNvSpPr/>
      </dsp:nvSpPr>
      <dsp:spPr>
        <a:xfrm>
          <a:off x="3977141" y="258462"/>
          <a:ext cx="1418712" cy="851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produkt</a:t>
          </a:r>
          <a:endParaRPr lang="sl-SI" sz="1900" kern="1200" dirty="0"/>
        </a:p>
      </dsp:txBody>
      <dsp:txXfrm>
        <a:off x="4002073" y="283394"/>
        <a:ext cx="1368848" cy="801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DE65-9459-4206-9A5D-C5685EDD1EA8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8976-B774-4623-80D0-AA00C2ACAB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47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02AC-50C4-4465-A502-31F39896523C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02AC-50C4-4465-A502-31F39896523C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02AC-50C4-4465-A502-31F39896523C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423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41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01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02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1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8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96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33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9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35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30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5573-C4EA-45BE-923A-D369C8A197A5}" type="datetimeFigureOut">
              <a:rPr lang="sl-SI" smtClean="0"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3FE5-34D6-4457-B17E-120620BE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5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672408"/>
          </a:xfrm>
        </p:spPr>
        <p:txBody>
          <a:bodyPr>
            <a:noAutofit/>
          </a:bodyPr>
          <a:lstStyle/>
          <a:p>
            <a:r>
              <a:rPr lang="sl-SI" sz="2400" b="1" dirty="0" smtClean="0"/>
              <a:t>Strokovni posvet Fleksibilni predmetnik in aktualni izzivi OŠ</a:t>
            </a:r>
            <a:br>
              <a:rPr lang="sl-SI" sz="2400" b="1" dirty="0" smtClean="0"/>
            </a:br>
            <a:r>
              <a:rPr lang="sl-SI" sz="2400" b="1" dirty="0" smtClean="0"/>
              <a:t>Podčetrtek, 29. – 30. 9. 2011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4800" b="1" dirty="0" smtClean="0"/>
              <a:t/>
            </a:r>
            <a:br>
              <a:rPr lang="sl-SI" sz="4800" b="1" dirty="0" smtClean="0"/>
            </a:br>
            <a:r>
              <a:rPr lang="sl-SI" sz="4800" b="1" dirty="0" smtClean="0"/>
              <a:t>Kako do razumevanja razstavljanja izrazov </a:t>
            </a:r>
            <a:br>
              <a:rPr lang="sl-SI" sz="4800" b="1" dirty="0" smtClean="0"/>
            </a:br>
            <a:r>
              <a:rPr lang="sl-SI" sz="4800" b="1" dirty="0" smtClean="0"/>
              <a:t>v 9. razredu</a:t>
            </a:r>
            <a:endParaRPr lang="sl-SI" sz="4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7416824" cy="1415008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Dušanka Colnar</a:t>
            </a:r>
          </a:p>
          <a:p>
            <a:pPr algn="l"/>
            <a:r>
              <a:rPr lang="sl-SI" sz="2400" b="1" dirty="0" smtClean="0"/>
              <a:t>OŠ Frana Kocbeka Gornji Grad</a:t>
            </a:r>
          </a:p>
          <a:p>
            <a:pPr algn="l"/>
            <a:r>
              <a:rPr lang="sl-SI" sz="2400" b="1" dirty="0" err="1"/>
              <a:t>d</a:t>
            </a:r>
            <a:r>
              <a:rPr lang="sl-SI" sz="2400" b="1" dirty="0" err="1" smtClean="0"/>
              <a:t>usanka.colnar@gmail.com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862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b="1" dirty="0" smtClean="0"/>
              <a:t>Raziskovanje - NAVODILO št. 1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5976938" cy="5216525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9600" dirty="0" smtClean="0"/>
              <a:t>	</a:t>
            </a:r>
            <a:r>
              <a:rPr lang="sl-SI" sz="12000" dirty="0" smtClean="0"/>
              <a:t>Izračunajte produkte, ki so zapisani na dodatnem listu.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0" dirty="0" smtClean="0"/>
              <a:t>	Nato razrežite list in posamezne izraze razvrstite  v štiri značilne skupine. Pri tem si pomagajte s pripravljeno predlogo.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7092280" y="116632"/>
            <a:ext cx="1882775" cy="45259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r>
              <a:rPr lang="sl-SI" sz="4800" dirty="0" smtClean="0"/>
              <a:t>  </a:t>
            </a:r>
            <a:r>
              <a:rPr lang="sl-SI" sz="4000" b="1" dirty="0" smtClean="0"/>
              <a:t>x </a:t>
            </a:r>
            <a:r>
              <a:rPr lang="sl-SI" sz="4000" b="1" dirty="0"/>
              <a:t>(x+3)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</a:t>
            </a:r>
            <a:r>
              <a:rPr lang="sl-SI" sz="4000" b="1" baseline="30000" dirty="0" smtClean="0"/>
              <a:t>2</a:t>
            </a:r>
            <a:endParaRPr lang="sl-SI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(x+2)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(x-3)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(x-2)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x (x+2)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(x+4)</a:t>
            </a:r>
            <a:r>
              <a:rPr lang="sl-SI" sz="4000" b="1" baseline="30000" dirty="0" smtClean="0"/>
              <a:t>2</a:t>
            </a:r>
            <a:endParaRPr lang="sl-SI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(x+2) (x-2)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(x+4) (x-4)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x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</a:t>
            </a:r>
            <a:r>
              <a:rPr lang="sl-SI" sz="4800" b="1" dirty="0" smtClean="0"/>
              <a:t>)</a:t>
            </a:r>
            <a:r>
              <a:rPr lang="sl-SI" sz="4800" b="1" baseline="30000" dirty="0" smtClean="0"/>
              <a:t>2</a:t>
            </a:r>
            <a:endParaRPr lang="sl-SI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23528" y="4005064"/>
          <a:ext cx="84969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1698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06" name="Picture 1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149725"/>
            <a:ext cx="16573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09" name="Picture 1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8716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5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16" name="Picture 2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77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Rectangle 24"/>
          <p:cNvSpPr>
            <a:spLocks noChangeArrowheads="1"/>
          </p:cNvSpPr>
          <p:nvPr/>
        </p:nvSpPr>
        <p:spPr bwMode="auto">
          <a:xfrm>
            <a:off x="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19" name="Picture 2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8716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Rectangle 27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Sodeluj, raziskuj in poročaj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92942"/>
              </p:ext>
            </p:extLst>
          </p:nvPr>
        </p:nvGraphicFramePr>
        <p:xfrm>
          <a:off x="971600" y="980728"/>
          <a:ext cx="7848872" cy="5324335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5328592"/>
              </a:tblGrid>
              <a:tr h="54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sl-SI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PRODUKT  </a:t>
                      </a:r>
                      <a:r>
                        <a:rPr lang="sl-SI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FAKTORJEV</a:t>
                      </a:r>
                      <a:endParaRPr lang="sl-SI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VEČČLENIK ali VSOTA</a:t>
                      </a:r>
                      <a:endParaRPr lang="sl-SI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l-SI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  x (x+3) 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  (x+3)</a:t>
                      </a:r>
                      <a:r>
                        <a:rPr kumimoji="0" lang="sl-SI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sl-SI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(x+2) (x+4)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(x+3) (x-3)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(x+3) (x-2)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sl-SI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x </a:t>
                      </a: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(x+2)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(x+4)</a:t>
                      </a:r>
                      <a:r>
                        <a:rPr lang="sl-SI" sz="280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sl-SI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(x+2) (x-2)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(x+3) (x+4)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(x+4) (x-4)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41" marR="41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olje z besedilom 3"/>
          <p:cNvSpPr txBox="1">
            <a:spLocks noChangeArrowheads="1"/>
          </p:cNvSpPr>
          <p:nvPr/>
        </p:nvSpPr>
        <p:spPr bwMode="auto">
          <a:xfrm>
            <a:off x="389484" y="1862434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 smtClean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Polje z besedilom 2"/>
          <p:cNvSpPr txBox="1">
            <a:spLocks noChangeArrowheads="1"/>
          </p:cNvSpPr>
          <p:nvPr/>
        </p:nvSpPr>
        <p:spPr bwMode="auto">
          <a:xfrm>
            <a:off x="403251" y="2309713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 smtClean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Polje z besedilom 1"/>
          <p:cNvSpPr txBox="1">
            <a:spLocks noChangeArrowheads="1"/>
          </p:cNvSpPr>
          <p:nvPr/>
        </p:nvSpPr>
        <p:spPr bwMode="auto">
          <a:xfrm>
            <a:off x="403251" y="2766960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 smtClean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17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Sodeluj, raziskuj in poročaj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3060386"/>
                  </p:ext>
                </p:extLst>
              </p:nvPr>
            </p:nvGraphicFramePr>
            <p:xfrm>
              <a:off x="971600" y="980728"/>
              <a:ext cx="8008192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35584"/>
                    <a:gridCol w="5472608"/>
                  </a:tblGrid>
                  <a:tr h="54507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+9 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+4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−9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−6 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−4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+4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+12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+7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+12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−16 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3060386"/>
                  </p:ext>
                </p:extLst>
              </p:nvPr>
            </p:nvGraphicFramePr>
            <p:xfrm>
              <a:off x="971600" y="980728"/>
              <a:ext cx="8008192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35584"/>
                    <a:gridCol w="5472608"/>
                  </a:tblGrid>
                  <a:tr h="54507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128571" r="-111" b="-1064286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228571" r="-111" b="-964286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283951" r="-111" b="-733333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388750" r="-111" b="-642500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482716" r="-111" b="-534568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590000" r="-111" b="-441250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681481" r="-111" b="-335802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791250" r="-111" b="-240000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880247" r="-111" b="-137037"/>
                          </a:stretch>
                        </a:blip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(x+4)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325" t="-992500" r="-111" b="-387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Polje z besedilom 3"/>
          <p:cNvSpPr txBox="1">
            <a:spLocks noChangeArrowheads="1"/>
          </p:cNvSpPr>
          <p:nvPr/>
        </p:nvSpPr>
        <p:spPr bwMode="auto">
          <a:xfrm>
            <a:off x="408534" y="1877018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Polje z besedilom 2"/>
          <p:cNvSpPr txBox="1">
            <a:spLocks noChangeArrowheads="1"/>
          </p:cNvSpPr>
          <p:nvPr/>
        </p:nvSpPr>
        <p:spPr bwMode="auto">
          <a:xfrm>
            <a:off x="404292" y="2309713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Polje z besedilom 1"/>
          <p:cNvSpPr txBox="1">
            <a:spLocks noChangeArrowheads="1"/>
          </p:cNvSpPr>
          <p:nvPr/>
        </p:nvSpPr>
        <p:spPr bwMode="auto">
          <a:xfrm>
            <a:off x="404292" y="2783656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95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NAVODILO št. 1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5976938" cy="5216525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9600" dirty="0" smtClean="0"/>
              <a:t>	</a:t>
            </a:r>
            <a:r>
              <a:rPr lang="sl-SI" sz="12000" dirty="0" smtClean="0"/>
              <a:t>Izračunajte produkte, ki so zapisani na dodatnem listu.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0" dirty="0" smtClean="0"/>
              <a:t>	Nato razrežite list in posamezne izraze razvrstite  v štiri značilne skupine. Pri tem si pomagajte s pripravljeno predlogo.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6804025" y="115888"/>
            <a:ext cx="1882775" cy="45259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r>
              <a:rPr lang="sl-SI" sz="4800" dirty="0" smtClean="0"/>
              <a:t>  </a:t>
            </a:r>
            <a:r>
              <a:rPr lang="sl-SI" sz="4000" b="1" dirty="0" smtClean="0"/>
              <a:t>x </a:t>
            </a:r>
            <a:r>
              <a:rPr lang="sl-SI" sz="4000" b="1" dirty="0"/>
              <a:t>(x+3)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</a:t>
            </a:r>
            <a:r>
              <a:rPr lang="sl-SI" sz="4000" b="1" baseline="30000" dirty="0" smtClean="0"/>
              <a:t>2</a:t>
            </a:r>
            <a:endParaRPr lang="sl-SI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(x+2)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(x-3)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(x-2)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x (x+2)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(x+4)</a:t>
            </a:r>
            <a:r>
              <a:rPr lang="sl-SI" sz="4000" b="1" baseline="30000" dirty="0" smtClean="0"/>
              <a:t>2</a:t>
            </a:r>
            <a:endParaRPr lang="sl-SI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(x+2) (x-2)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(x+4) (x-4)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x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</a:t>
            </a:r>
            <a:r>
              <a:rPr lang="sl-SI" sz="4800" b="1" dirty="0" smtClean="0"/>
              <a:t>)</a:t>
            </a:r>
            <a:r>
              <a:rPr lang="sl-SI" sz="4800" b="1" baseline="30000" dirty="0" smtClean="0"/>
              <a:t>2</a:t>
            </a:r>
            <a:endParaRPr lang="sl-SI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23528" y="4005064"/>
          <a:ext cx="84969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1698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06" name="Picture 1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149725"/>
            <a:ext cx="16573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09" name="Picture 1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8716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5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16" name="Picture 2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77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Rectangle 24"/>
          <p:cNvSpPr>
            <a:spLocks noChangeArrowheads="1"/>
          </p:cNvSpPr>
          <p:nvPr/>
        </p:nvSpPr>
        <p:spPr bwMode="auto">
          <a:xfrm>
            <a:off x="0" y="731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8219" name="Picture 2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8716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Rectangle 27"/>
          <p:cNvSpPr>
            <a:spLocks noChangeArrowheads="1"/>
          </p:cNvSpPr>
          <p:nvPr/>
        </p:nvSpPr>
        <p:spPr bwMode="auto">
          <a:xfrm>
            <a:off x="0" y="739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3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NAVODILO št. 2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5976938" cy="2447925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9600" dirty="0" smtClean="0"/>
              <a:t>	</a:t>
            </a:r>
            <a:r>
              <a:rPr lang="sl-SI" sz="12000" dirty="0" smtClean="0"/>
              <a:t>Izraze prepišite na delovni list tako kot je zahtevano v preglednici.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0" dirty="0"/>
              <a:t>	</a:t>
            </a:r>
            <a:r>
              <a:rPr lang="sl-SI" sz="12000" dirty="0" smtClean="0"/>
              <a:t>Opazujte podatke in rezultate v vsaki skupini. Ali opazite kakšno zakonitost ? Oblikujte svoje sklepe in jih zabeleži.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6804025" y="115888"/>
            <a:ext cx="1882775" cy="45259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r>
              <a:rPr lang="sl-SI" sz="4800" dirty="0" smtClean="0"/>
              <a:t>  </a:t>
            </a:r>
            <a:r>
              <a:rPr lang="sl-SI" sz="4000" b="1" dirty="0" smtClean="0"/>
              <a:t>x </a:t>
            </a:r>
            <a:r>
              <a:rPr lang="sl-SI" sz="4000" b="1" dirty="0"/>
              <a:t>(x+3)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</a:t>
            </a:r>
            <a:r>
              <a:rPr lang="sl-SI" sz="4000" b="1" baseline="30000" dirty="0" smtClean="0"/>
              <a:t>2</a:t>
            </a:r>
            <a:endParaRPr lang="sl-SI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(x+2)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(x-3)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(x-2)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x (x+2)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(x+4)</a:t>
            </a:r>
            <a:r>
              <a:rPr lang="sl-SI" sz="4000" b="1" baseline="30000" dirty="0" smtClean="0"/>
              <a:t>2</a:t>
            </a:r>
            <a:endParaRPr lang="sl-SI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(x+2) (x-2)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(x+3)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(x+4) (x-4)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x (x+4)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4000" b="1" dirty="0" smtClean="0"/>
              <a:t>  (x+2</a:t>
            </a:r>
            <a:r>
              <a:rPr lang="sl-SI" sz="4800" b="1" dirty="0" smtClean="0"/>
              <a:t>)</a:t>
            </a:r>
            <a:r>
              <a:rPr lang="sl-SI" sz="4800" b="1" baseline="30000" dirty="0" smtClean="0"/>
              <a:t>2</a:t>
            </a:r>
            <a:endParaRPr lang="sl-SI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9512" y="4005064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663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6937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9231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1944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9233" name="Picture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194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9235" name="Picture 1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149725"/>
            <a:ext cx="1873250" cy="358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20272" y="410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sl-SI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sl-S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+c = (a+    )(a+    )        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5-kraka zvezda 27"/>
          <p:cNvSpPr/>
          <p:nvPr/>
        </p:nvSpPr>
        <p:spPr>
          <a:xfrm>
            <a:off x="8299092" y="4279898"/>
            <a:ext cx="96520" cy="1174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29" name="Srce 28"/>
          <p:cNvSpPr/>
          <p:nvPr/>
        </p:nvSpPr>
        <p:spPr>
          <a:xfrm>
            <a:off x="8821935" y="4281487"/>
            <a:ext cx="76200" cy="1174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Sodeluj, raziskuj in poročaj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245828"/>
                  </p:ext>
                </p:extLst>
              </p:nvPr>
            </p:nvGraphicFramePr>
            <p:xfrm>
              <a:off x="971600" y="980728"/>
              <a:ext cx="7920880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256584"/>
                    <a:gridCol w="2664296"/>
                  </a:tblGrid>
                  <a:tr h="5450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0"/>
                            </a:spcAft>
                          </a:pPr>
                          <a:r>
                            <a:rPr lang="sl-SI" sz="2800" i="0" baseline="0" dirty="0" smtClean="0">
                              <a:effectLst/>
                              <a:latin typeface="+mn-lt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+9 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−9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−4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−16 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−6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−6 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+7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+12 =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+4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+12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+4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245828"/>
                  </p:ext>
                </p:extLst>
              </p:nvPr>
            </p:nvGraphicFramePr>
            <p:xfrm>
              <a:off x="971600" y="980728"/>
              <a:ext cx="7920880" cy="52955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256584"/>
                    <a:gridCol w="2664296"/>
                  </a:tblGrid>
                  <a:tr h="5450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28571" r="-50637" b="-105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x 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97531" r="-50637" b="-8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97531" r="-50637" b="-7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60000" r="-50637" b="-7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90000" r="-50637" b="-5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82716" r="-50637" b="-4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691250" r="-50637" b="-3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81481" r="-50637" b="-230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61899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52000" r="-50637" b="-1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74074" r="-50637" b="-38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Polje z besedilom 3"/>
          <p:cNvSpPr txBox="1">
            <a:spLocks noChangeArrowheads="1"/>
          </p:cNvSpPr>
          <p:nvPr/>
        </p:nvSpPr>
        <p:spPr bwMode="auto">
          <a:xfrm>
            <a:off x="408534" y="1877018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Polje z besedilom 2"/>
          <p:cNvSpPr txBox="1">
            <a:spLocks noChangeArrowheads="1"/>
          </p:cNvSpPr>
          <p:nvPr/>
        </p:nvSpPr>
        <p:spPr bwMode="auto">
          <a:xfrm>
            <a:off x="404292" y="2309713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Polje z besedilom 1"/>
          <p:cNvSpPr txBox="1">
            <a:spLocks noChangeArrowheads="1"/>
          </p:cNvSpPr>
          <p:nvPr/>
        </p:nvSpPr>
        <p:spPr bwMode="auto">
          <a:xfrm>
            <a:off x="404292" y="2783656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21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Sodeluj, raziskuj in poročaj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4264905"/>
                  </p:ext>
                </p:extLst>
              </p:nvPr>
            </p:nvGraphicFramePr>
            <p:xfrm>
              <a:off x="971600" y="980728"/>
              <a:ext cx="7920880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256584"/>
                    <a:gridCol w="2664296"/>
                  </a:tblGrid>
                  <a:tr h="5450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0"/>
                            </a:spcAft>
                          </a:pPr>
                          <a:r>
                            <a:rPr lang="sl-SI" sz="2800" i="0" baseline="0" dirty="0" smtClean="0">
                              <a:effectLst/>
                              <a:latin typeface="+mn-lt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+9 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−9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−4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−16 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+7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+12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4264905"/>
                  </p:ext>
                </p:extLst>
              </p:nvPr>
            </p:nvGraphicFramePr>
            <p:xfrm>
              <a:off x="971600" y="980728"/>
              <a:ext cx="7920880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256584"/>
                    <a:gridCol w="2664296"/>
                  </a:tblGrid>
                  <a:tr h="5450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28571" r="-50637" b="-10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=  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97531" r="-50637" b="-8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1250" r="-50637" b="-7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58571" r="-50637" b="-7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82716" r="-50637" b="-534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90000" r="-50637" b="-4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681481" r="-50637" b="-335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91250" r="-50637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880247" r="-50637" b="-1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92500" r="-50637" b="-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Polje z besedilom 3"/>
          <p:cNvSpPr txBox="1">
            <a:spLocks noChangeArrowheads="1"/>
          </p:cNvSpPr>
          <p:nvPr/>
        </p:nvSpPr>
        <p:spPr bwMode="auto">
          <a:xfrm>
            <a:off x="408534" y="1877018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Polje z besedilom 2"/>
          <p:cNvSpPr txBox="1">
            <a:spLocks noChangeArrowheads="1"/>
          </p:cNvSpPr>
          <p:nvPr/>
        </p:nvSpPr>
        <p:spPr bwMode="auto">
          <a:xfrm>
            <a:off x="404292" y="2309713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Polje z besedilom 1"/>
          <p:cNvSpPr txBox="1">
            <a:spLocks noChangeArrowheads="1"/>
          </p:cNvSpPr>
          <p:nvPr/>
        </p:nvSpPr>
        <p:spPr bwMode="auto">
          <a:xfrm>
            <a:off x="404292" y="2783656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Sodeluj, raziskuj in poročaj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0127886"/>
                  </p:ext>
                </p:extLst>
              </p:nvPr>
            </p:nvGraphicFramePr>
            <p:xfrm>
              <a:off x="1835696" y="980728"/>
              <a:ext cx="5472608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04256"/>
                    <a:gridCol w="3168352"/>
                  </a:tblGrid>
                  <a:tr h="5450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0"/>
                            </a:spcAft>
                          </a:pPr>
                          <a:r>
                            <a:rPr lang="sl-SI" sz="2800" i="0" baseline="0" dirty="0" smtClean="0">
                              <a:effectLst/>
                              <a:latin typeface="+mn-lt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+9 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−9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−4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−16 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−6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+7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+12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540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grada vsebine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0127886"/>
                  </p:ext>
                </p:extLst>
              </p:nvPr>
            </p:nvGraphicFramePr>
            <p:xfrm>
              <a:off x="1835696" y="980728"/>
              <a:ext cx="5472608" cy="5324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04256"/>
                    <a:gridCol w="3168352"/>
                  </a:tblGrid>
                  <a:tr h="5450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VEČČLENIK ali VSOTA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sl-SI" sz="7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sl-SI" sz="7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r>
                            <a:rPr lang="sl-SI" sz="7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000" b="1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PRODUKT  </a:t>
                          </a:r>
                          <a:r>
                            <a:rPr lang="sl-SI" sz="2000" b="1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FAKTORJEV</a:t>
                          </a:r>
                          <a:endParaRPr lang="sl-SI" sz="20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28571" r="-137566" b="-10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97531" r="-137566" b="-8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1250" r="-137566" b="-7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58571" r="-137566" b="-7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82716" r="-137566" b="-534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(x-3)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90000" r="-137566" b="-4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681481" r="-137566" b="-335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 (x-4)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91250" r="-137566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x+3) (x-2)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880247" r="-137566" b="-1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= 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(x+3)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92500" r="-137566" b="-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x+2) (x+4)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Polje z besedilom 3"/>
          <p:cNvSpPr txBox="1">
            <a:spLocks noChangeArrowheads="1"/>
          </p:cNvSpPr>
          <p:nvPr/>
        </p:nvSpPr>
        <p:spPr bwMode="auto">
          <a:xfrm>
            <a:off x="408534" y="1877018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Polje z besedilom 2"/>
          <p:cNvSpPr txBox="1">
            <a:spLocks noChangeArrowheads="1"/>
          </p:cNvSpPr>
          <p:nvPr/>
        </p:nvSpPr>
        <p:spPr bwMode="auto">
          <a:xfrm>
            <a:off x="404292" y="2309713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Polje z besedilom 1"/>
          <p:cNvSpPr txBox="1">
            <a:spLocks noChangeArrowheads="1"/>
          </p:cNvSpPr>
          <p:nvPr/>
        </p:nvSpPr>
        <p:spPr bwMode="auto">
          <a:xfrm>
            <a:off x="404292" y="2783656"/>
            <a:ext cx="407988" cy="282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50" dirty="0">
                <a:effectLst/>
                <a:latin typeface="Wingdings 2"/>
                <a:ea typeface="Times New Roman"/>
                <a:cs typeface="Wingdings 2"/>
              </a:rPr>
              <a:t>%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sl-SI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9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NAVODILO št. 2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5976938" cy="2447925"/>
          </a:xfrm>
        </p:spPr>
        <p:txBody>
          <a:bodyPr rtlCol="0"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9600" dirty="0" smtClean="0"/>
              <a:t>	</a:t>
            </a:r>
            <a:r>
              <a:rPr lang="sl-SI" sz="120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7308304" y="228600"/>
            <a:ext cx="936327" cy="92233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6322264"/>
              </p:ext>
            </p:extLst>
          </p:nvPr>
        </p:nvGraphicFramePr>
        <p:xfrm>
          <a:off x="179388" y="1844824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663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6937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9231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68" y="2060848"/>
            <a:ext cx="1944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" name="Navzdol ukrivljena puščica 7"/>
          <p:cNvSpPr/>
          <p:nvPr/>
        </p:nvSpPr>
        <p:spPr>
          <a:xfrm rot="13564308">
            <a:off x="425808" y="4153825"/>
            <a:ext cx="1872208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810804"/>
                  </p:ext>
                </p:extLst>
              </p:nvPr>
            </p:nvGraphicFramePr>
            <p:xfrm>
              <a:off x="2483768" y="4509120"/>
              <a:ext cx="3240360" cy="1133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8"/>
                    <a:gridCol w="1728192"/>
                  </a:tblGrid>
                  <a:tr h="52719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+3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x 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627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+2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810804"/>
                  </p:ext>
                </p:extLst>
              </p:nvPr>
            </p:nvGraphicFramePr>
            <p:xfrm>
              <a:off x="2483768" y="4509120"/>
              <a:ext cx="3240360" cy="1133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8"/>
                    <a:gridCol w="1728192"/>
                  </a:tblGrid>
                  <a:tr h="527196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19540" r="-114516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x 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(x+3)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6276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105051" r="-114516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x 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(x+2)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59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NAVODILO št. 2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5976938" cy="2447925"/>
          </a:xfrm>
        </p:spPr>
        <p:txBody>
          <a:bodyPr rtlCol="0"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9600" dirty="0" smtClean="0"/>
              <a:t>	</a:t>
            </a:r>
            <a:r>
              <a:rPr lang="sl-SI" sz="120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7308304" y="228600"/>
            <a:ext cx="936327" cy="92233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/>
              <a:t> </a:t>
            </a: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9762692"/>
              </p:ext>
            </p:extLst>
          </p:nvPr>
        </p:nvGraphicFramePr>
        <p:xfrm>
          <a:off x="179388" y="1844824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663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6937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9233" name="Picture 1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021700"/>
            <a:ext cx="194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8" name="Navzdol ukrivljena puščica 7"/>
          <p:cNvSpPr/>
          <p:nvPr/>
        </p:nvSpPr>
        <p:spPr>
          <a:xfrm rot="14352155">
            <a:off x="1937976" y="4009809"/>
            <a:ext cx="1872208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8063068"/>
                  </p:ext>
                </p:extLst>
              </p:nvPr>
            </p:nvGraphicFramePr>
            <p:xfrm>
              <a:off x="3912465" y="4509120"/>
              <a:ext cx="4043911" cy="9307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7727"/>
                    <a:gridCol w="1656184"/>
                  </a:tblGrid>
                  <a:tr h="50405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+8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+16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7613"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0"/>
                            </a:spcAft>
                          </a:pPr>
                          <a:r>
                            <a:rPr lang="sl-SI" sz="2800" i="0" baseline="0" dirty="0" smtClean="0">
                              <a:effectLst/>
                              <a:latin typeface="+mn-lt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l-SI" sz="280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l-SI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+6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l-SI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+9 </m:t>
                              </m:r>
                            </m:oMath>
                          </a14:m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8063068"/>
                  </p:ext>
                </p:extLst>
              </p:nvPr>
            </p:nvGraphicFramePr>
            <p:xfrm>
              <a:off x="3912465" y="4509120"/>
              <a:ext cx="4043911" cy="9307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7727"/>
                    <a:gridCol w="1656184"/>
                  </a:tblGrid>
                  <a:tr h="504056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56" t="-14634" r="-69821" b="-130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= </a:t>
                          </a:r>
                          <a:r>
                            <a:rPr lang="sl-SI" sz="2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(</a:t>
                          </a:r>
                          <a:r>
                            <a:rPr lang="sl-SI" sz="28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x+4)</a:t>
                          </a:r>
                          <a:r>
                            <a:rPr lang="sl-SI" sz="2800" baseline="30000" dirty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sl-SI" sz="2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56" t="-134286" r="-69821" b="-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 = (x+3)</a:t>
                          </a:r>
                          <a:r>
                            <a:rPr kumimoji="0" lang="sl-SI" sz="2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2</a:t>
                          </a:r>
                          <a:r>
                            <a:rPr kumimoji="0" lang="sl-SI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</a:txBody>
                      <a:tcPr marL="41641" marR="4164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30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b="1" dirty="0" smtClean="0"/>
              <a:t>NALOGA</a:t>
            </a:r>
            <a:endParaRPr lang="sl-SI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sl-SI" dirty="0" smtClean="0"/>
                  <a:t>	Danes se bomo naučili razstaviti veččlenik. </a:t>
                </a:r>
              </a:p>
              <a:p>
                <a:pPr>
                  <a:buNone/>
                </a:pPr>
                <a:r>
                  <a:rPr lang="sl-SI" dirty="0"/>
                  <a:t>	</a:t>
                </a:r>
                <a:r>
                  <a:rPr lang="sl-SI" dirty="0" smtClean="0"/>
                  <a:t>To pomeni, da bomo veččlenik zapisali kot produkt faktorjev.</a:t>
                </a:r>
              </a:p>
              <a:p>
                <a:pPr>
                  <a:buNone/>
                </a:pPr>
                <a:endParaRPr lang="sl-SI" dirty="0"/>
              </a:p>
              <a:p>
                <a:pPr>
                  <a:buNone/>
                </a:pPr>
                <a:endParaRPr lang="sl-SI" dirty="0" smtClean="0"/>
              </a:p>
              <a:p>
                <a:pPr>
                  <a:buNone/>
                </a:pPr>
                <a:endParaRPr lang="sl-SI" dirty="0"/>
              </a:p>
              <a:p>
                <a:pPr>
                  <a:buNone/>
                </a:pPr>
                <a:endParaRPr lang="sl-SI" sz="1200" dirty="0"/>
              </a:p>
              <a:p>
                <a:pPr>
                  <a:buNone/>
                </a:pPr>
                <a:r>
                  <a:rPr lang="sl-SI" dirty="0" smtClean="0"/>
                  <a:t>	Npr.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−16          =       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sl-SI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sl-SI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e>
                    </m:d>
                  </m:oMath>
                </a14:m>
                <a:endParaRPr lang="sl-SI" dirty="0" smtClean="0"/>
              </a:p>
              <a:p>
                <a:pPr>
                  <a:buNone/>
                </a:pPr>
                <a:endParaRPr lang="sl-SI" dirty="0"/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t="-168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rada vsebi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498010"/>
              </p:ext>
            </p:extLst>
          </p:nvPr>
        </p:nvGraphicFramePr>
        <p:xfrm>
          <a:off x="1691680" y="3356992"/>
          <a:ext cx="547260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0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225"/>
          </a:xfrm>
        </p:spPr>
        <p:txBody>
          <a:bodyPr>
            <a:normAutofit fontScale="90000"/>
          </a:bodyPr>
          <a:lstStyle/>
          <a:p>
            <a:pPr algn="l"/>
            <a:r>
              <a:rPr lang="sl-SI" sz="4000" b="1" smtClean="0"/>
              <a:t/>
            </a:r>
            <a:br>
              <a:rPr lang="sl-SI" sz="4000" b="1" smtClean="0"/>
            </a:br>
            <a:r>
              <a:rPr lang="sl-SI" sz="4000" b="1" smtClean="0"/>
              <a:t/>
            </a:r>
            <a:br>
              <a:rPr lang="sl-SI" sz="4000" b="1" smtClean="0"/>
            </a:br>
            <a:r>
              <a:rPr lang="sl-SI" sz="4000" b="1" smtClean="0"/>
              <a:t/>
            </a:r>
            <a:br>
              <a:rPr lang="sl-SI" sz="4000" b="1" smtClean="0"/>
            </a:br>
            <a:r>
              <a:rPr lang="sl-SI" sz="4000" b="1" smtClean="0"/>
              <a:t>U</a:t>
            </a:r>
            <a:br>
              <a:rPr lang="sl-SI" sz="4000" b="1" smtClean="0"/>
            </a:br>
            <a:r>
              <a:rPr lang="sl-SI" sz="4000" b="1" smtClean="0"/>
              <a:t>G</a:t>
            </a:r>
            <a:br>
              <a:rPr lang="sl-SI" sz="4000" b="1" smtClean="0"/>
            </a:br>
            <a:r>
              <a:rPr lang="sl-SI" sz="4000" b="1" smtClean="0"/>
              <a:t>O</a:t>
            </a:r>
            <a:br>
              <a:rPr lang="sl-SI" sz="4000" b="1" smtClean="0"/>
            </a:br>
            <a:r>
              <a:rPr lang="sl-SI" sz="4000" b="1" smtClean="0"/>
              <a:t>T</a:t>
            </a:r>
            <a:br>
              <a:rPr lang="sl-SI" sz="4000" b="1" smtClean="0"/>
            </a:br>
            <a:r>
              <a:rPr lang="sl-SI" sz="4000" b="1" smtClean="0"/>
              <a:t>O</a:t>
            </a:r>
            <a:br>
              <a:rPr lang="sl-SI" sz="4000" b="1" smtClean="0"/>
            </a:br>
            <a:r>
              <a:rPr lang="sl-SI" sz="4000" b="1" smtClean="0"/>
              <a:t>V</a:t>
            </a:r>
            <a:br>
              <a:rPr lang="sl-SI" sz="4000" b="1" smtClean="0"/>
            </a:br>
            <a:r>
              <a:rPr lang="sl-SI" sz="4000" b="1" smtClean="0"/>
              <a:t>I</a:t>
            </a:r>
            <a:br>
              <a:rPr lang="sl-SI" sz="4000" b="1" smtClean="0"/>
            </a:br>
            <a:r>
              <a:rPr lang="sl-SI" sz="4000" b="1" smtClean="0"/>
              <a:t>T</a:t>
            </a:r>
            <a:br>
              <a:rPr lang="sl-SI" sz="4000" b="1" smtClean="0"/>
            </a:br>
            <a:r>
              <a:rPr lang="sl-SI" sz="4000" b="1" smtClean="0"/>
              <a:t>V</a:t>
            </a:r>
            <a:br>
              <a:rPr lang="sl-SI" sz="4000" b="1" smtClean="0"/>
            </a:br>
            <a:r>
              <a:rPr lang="sl-SI" sz="4000" b="1" smtClean="0"/>
              <a:t>E</a:t>
            </a:r>
          </a:p>
        </p:txBody>
      </p:sp>
      <p:sp>
        <p:nvSpPr>
          <p:cNvPr id="10243" name="Ograda vsebine 7"/>
          <p:cNvSpPr>
            <a:spLocks noGrp="1"/>
          </p:cNvSpPr>
          <p:nvPr>
            <p:ph idx="1"/>
          </p:nvPr>
        </p:nvSpPr>
        <p:spPr>
          <a:xfrm>
            <a:off x="0" y="5373688"/>
            <a:ext cx="8229600" cy="1039812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None/>
            </a:pPr>
            <a:r>
              <a:rPr lang="sl-SI" sz="6600" b="1" smtClean="0"/>
              <a:t>UGOTOVITVE</a:t>
            </a:r>
          </a:p>
        </p:txBody>
      </p:sp>
      <p:pic>
        <p:nvPicPr>
          <p:cNvPr id="10244" name="Ograda vsebine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88913"/>
            <a:ext cx="5905500" cy="6335712"/>
          </a:xfrm>
        </p:spPr>
      </p:pic>
    </p:spTree>
    <p:extLst>
      <p:ext uri="{BB962C8B-B14F-4D97-AF65-F5344CB8AC3E}">
        <p14:creationId xmlns:p14="http://schemas.microsoft.com/office/powerpoint/2010/main" val="41586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/>
        </p:nvGraphicFramePr>
        <p:xfrm>
          <a:off x="1979712" y="1268760"/>
          <a:ext cx="434414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sz="3200" b="1" smtClean="0"/>
              <a:t>Izpostavili smo skupni faktor</a:t>
            </a:r>
          </a:p>
        </p:txBody>
      </p:sp>
      <p:pic>
        <p:nvPicPr>
          <p:cNvPr id="11268" name="Ograda vsebine 7"/>
          <p:cNvPicPr>
            <a:picLocks noGrp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1557338"/>
            <a:ext cx="2592388" cy="576262"/>
          </a:xfrm>
        </p:spPr>
      </p:pic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26892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25685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cxnSp>
        <p:nvCxnSpPr>
          <p:cNvPr id="24" name="Raven puščični konektor 23"/>
          <p:cNvCxnSpPr/>
          <p:nvPr/>
        </p:nvCxnSpPr>
        <p:spPr>
          <a:xfrm rot="16200000" flipH="1">
            <a:off x="4283869" y="3861594"/>
            <a:ext cx="576263" cy="574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PoljeZBesedilom 24"/>
          <p:cNvSpPr txBox="1">
            <a:spLocks noChangeArrowheads="1"/>
          </p:cNvSpPr>
          <p:nvPr/>
        </p:nvSpPr>
        <p:spPr bwMode="auto">
          <a:xfrm>
            <a:off x="4427538" y="4365625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sz="2000" b="1"/>
              <a:t>skupni faktor</a:t>
            </a:r>
          </a:p>
          <a:p>
            <a:pPr algn="ctr"/>
            <a:r>
              <a:rPr lang="sl-SI" sz="2000" b="1"/>
              <a:t>x</a:t>
            </a:r>
          </a:p>
        </p:txBody>
      </p:sp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500438"/>
            <a:ext cx="2568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aven puščični konektor 13"/>
          <p:cNvCxnSpPr/>
          <p:nvPr/>
        </p:nvCxnSpPr>
        <p:spPr>
          <a:xfrm rot="16200000" flipH="1">
            <a:off x="3167063" y="4329112"/>
            <a:ext cx="1512888" cy="576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konektor 16"/>
          <p:cNvCxnSpPr/>
          <p:nvPr/>
        </p:nvCxnSpPr>
        <p:spPr>
          <a:xfrm rot="5400000">
            <a:off x="1835150" y="4437063"/>
            <a:ext cx="1584325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PoljeZBesedilom 27"/>
          <p:cNvSpPr txBox="1">
            <a:spLocks noChangeArrowheads="1"/>
          </p:cNvSpPr>
          <p:nvPr/>
        </p:nvSpPr>
        <p:spPr bwMode="auto">
          <a:xfrm>
            <a:off x="1763713" y="5373688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/>
              <a:t>člen s</a:t>
            </a:r>
          </a:p>
          <a:p>
            <a:pPr algn="ctr"/>
            <a:r>
              <a:rPr lang="sl-SI"/>
              <a:t>faktorjem  x</a:t>
            </a:r>
          </a:p>
        </p:txBody>
      </p:sp>
      <p:sp>
        <p:nvSpPr>
          <p:cNvPr id="11280" name="PoljeZBesedilom 28"/>
          <p:cNvSpPr txBox="1">
            <a:spLocks noChangeArrowheads="1"/>
          </p:cNvSpPr>
          <p:nvPr/>
        </p:nvSpPr>
        <p:spPr bwMode="auto">
          <a:xfrm>
            <a:off x="3348038" y="5373688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/>
              <a:t>člen s</a:t>
            </a:r>
          </a:p>
          <a:p>
            <a:pPr algn="ctr"/>
            <a:r>
              <a:rPr lang="sl-SI"/>
              <a:t>faktorjem  x</a:t>
            </a:r>
          </a:p>
        </p:txBody>
      </p:sp>
    </p:spTree>
    <p:extLst>
      <p:ext uri="{BB962C8B-B14F-4D97-AF65-F5344CB8AC3E}">
        <p14:creationId xmlns:p14="http://schemas.microsoft.com/office/powerpoint/2010/main" val="27513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3200" b="1" smtClean="0"/>
              <a:t>Tričlenik smo zapisali kot kvadrat dvočlenika</a:t>
            </a:r>
            <a:endParaRPr lang="sl-SI" sz="3200" smtClean="0"/>
          </a:p>
        </p:txBody>
      </p:sp>
      <p:graphicFrame>
        <p:nvGraphicFramePr>
          <p:cNvPr id="14" name="Ograda vsebine 13"/>
          <p:cNvGraphicFramePr>
            <a:graphicFrameLocks noGrp="1"/>
          </p:cNvGraphicFramePr>
          <p:nvPr>
            <p:ph idx="1"/>
          </p:nvPr>
        </p:nvGraphicFramePr>
        <p:xfrm>
          <a:off x="2051050" y="1268413"/>
          <a:ext cx="4835525" cy="267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525"/>
              </a:tblGrid>
              <a:tr h="753937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52" marR="91452" marT="45738" marB="45738">
                    <a:solidFill>
                      <a:srgbClr val="FFFF00"/>
                    </a:solidFill>
                  </a:tcPr>
                </a:tc>
              </a:tr>
              <a:tr h="640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600" dirty="0"/>
                    </a:p>
                  </a:txBody>
                  <a:tcPr marL="91452" marR="91452" marT="45738" marB="45738"/>
                </a:tc>
              </a:tr>
              <a:tr h="64033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52" marR="91452" marT="45738" marB="45738"/>
                </a:tc>
              </a:tr>
              <a:tr h="64033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52" marR="91452" marT="45738" marB="45738"/>
                </a:tc>
              </a:tr>
            </a:tbl>
          </a:graphicData>
        </a:graphic>
      </p:graphicFrame>
      <p:sp>
        <p:nvSpPr>
          <p:cNvPr id="123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23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2305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87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230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30321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2309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29114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2311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30702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Kolenski konektor 41"/>
          <p:cNvCxnSpPr/>
          <p:nvPr/>
        </p:nvCxnSpPr>
        <p:spPr>
          <a:xfrm>
            <a:off x="3851275" y="3789363"/>
            <a:ext cx="936625" cy="8636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lenski konektor 44"/>
          <p:cNvCxnSpPr/>
          <p:nvPr/>
        </p:nvCxnSpPr>
        <p:spPr>
          <a:xfrm rot="10800000" flipV="1">
            <a:off x="1908175" y="3789363"/>
            <a:ext cx="998538" cy="8636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Kotna puščica gor 56"/>
          <p:cNvSpPr/>
          <p:nvPr/>
        </p:nvSpPr>
        <p:spPr>
          <a:xfrm flipH="1" flipV="1">
            <a:off x="3276600" y="3789363"/>
            <a:ext cx="287338" cy="19431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315" name="PoljeZBesedilom 58"/>
          <p:cNvSpPr txBox="1">
            <a:spLocks noChangeArrowheads="1"/>
          </p:cNvSpPr>
          <p:nvPr/>
        </p:nvSpPr>
        <p:spPr bwMode="auto">
          <a:xfrm>
            <a:off x="1258888" y="46529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kvadrat od </a:t>
            </a:r>
          </a:p>
          <a:p>
            <a:pPr algn="ctr"/>
            <a:r>
              <a:rPr lang="sl-SI" b="1"/>
              <a:t>x</a:t>
            </a:r>
          </a:p>
        </p:txBody>
      </p:sp>
      <p:sp>
        <p:nvSpPr>
          <p:cNvPr id="12316" name="PoljeZBesedilom 59"/>
          <p:cNvSpPr txBox="1">
            <a:spLocks noChangeArrowheads="1"/>
          </p:cNvSpPr>
          <p:nvPr/>
        </p:nvSpPr>
        <p:spPr bwMode="auto">
          <a:xfrm>
            <a:off x="3995738" y="4652963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kvadrat od </a:t>
            </a:r>
          </a:p>
          <a:p>
            <a:pPr algn="ctr"/>
            <a:r>
              <a:rPr lang="sl-SI" b="1"/>
              <a:t>4</a:t>
            </a:r>
          </a:p>
        </p:txBody>
      </p:sp>
      <p:sp>
        <p:nvSpPr>
          <p:cNvPr id="12317" name="PoljeZBesedilom 60"/>
          <p:cNvSpPr txBox="1">
            <a:spLocks noChangeArrowheads="1"/>
          </p:cNvSpPr>
          <p:nvPr/>
        </p:nvSpPr>
        <p:spPr bwMode="auto">
          <a:xfrm>
            <a:off x="2555875" y="5805488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produkt </a:t>
            </a:r>
          </a:p>
          <a:p>
            <a:pPr algn="ctr"/>
            <a:endParaRPr lang="sl-SI" b="1"/>
          </a:p>
        </p:txBody>
      </p:sp>
      <p:sp>
        <p:nvSpPr>
          <p:cNvPr id="123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2319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6092825"/>
            <a:ext cx="755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7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>
            <a:normAutofit fontScale="90000"/>
          </a:bodyPr>
          <a:lstStyle/>
          <a:p>
            <a:r>
              <a:rPr lang="sl-SI" sz="3200" b="1" smtClean="0"/>
              <a:t>Razliko dveh kvadratov smo zapisali kot produkt vsote in razlike dveh števil</a:t>
            </a:r>
            <a:endParaRPr lang="sl-SI" sz="3200" smtClean="0"/>
          </a:p>
        </p:txBody>
      </p:sp>
      <p:graphicFrame>
        <p:nvGraphicFramePr>
          <p:cNvPr id="14" name="Ograda vsebine 13"/>
          <p:cNvGraphicFramePr>
            <a:graphicFrameLocks noGrp="1"/>
          </p:cNvGraphicFramePr>
          <p:nvPr>
            <p:ph idx="1"/>
          </p:nvPr>
        </p:nvGraphicFramePr>
        <p:xfrm>
          <a:off x="1692275" y="1341438"/>
          <a:ext cx="4833938" cy="267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938"/>
              </a:tblGrid>
              <a:tr h="753490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22" marR="91422" marT="45711" marB="45711">
                    <a:solidFill>
                      <a:srgbClr val="FFFF00"/>
                    </a:solidFill>
                  </a:tcPr>
                </a:tc>
              </a:tr>
              <a:tr h="63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600" dirty="0"/>
                    </a:p>
                  </a:txBody>
                  <a:tcPr marL="91422" marR="91422" marT="45711" marB="45711"/>
                </a:tc>
              </a:tr>
              <a:tr h="63995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22" marR="91422" marT="45711" marB="45711"/>
                </a:tc>
              </a:tr>
              <a:tr h="63995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22" marR="91422" marT="45711" marB="45711"/>
                </a:tc>
              </a:tr>
            </a:tbl>
          </a:graphicData>
        </a:graphic>
      </p:graphicFrame>
      <p:sp>
        <p:nvSpPr>
          <p:cNvPr id="133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33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3329" name="Picture 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2592388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33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333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33829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3334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32607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333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4290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Kolenski konektor 17"/>
          <p:cNvCxnSpPr/>
          <p:nvPr/>
        </p:nvCxnSpPr>
        <p:spPr>
          <a:xfrm rot="10800000" flipV="1">
            <a:off x="1763713" y="3860800"/>
            <a:ext cx="1000125" cy="8636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lenski konektor 18"/>
          <p:cNvCxnSpPr/>
          <p:nvPr/>
        </p:nvCxnSpPr>
        <p:spPr>
          <a:xfrm>
            <a:off x="3348038" y="3860800"/>
            <a:ext cx="936625" cy="8636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konektor 19"/>
          <p:cNvCxnSpPr/>
          <p:nvPr/>
        </p:nvCxnSpPr>
        <p:spPr>
          <a:xfrm rot="5400000">
            <a:off x="2051844" y="4868069"/>
            <a:ext cx="20161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0" name="PoljeZBesedilom 21"/>
          <p:cNvSpPr txBox="1">
            <a:spLocks noChangeArrowheads="1"/>
          </p:cNvSpPr>
          <p:nvPr/>
        </p:nvSpPr>
        <p:spPr bwMode="auto">
          <a:xfrm>
            <a:off x="1187450" y="4724400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kvadrat od </a:t>
            </a:r>
          </a:p>
          <a:p>
            <a:pPr algn="ctr"/>
            <a:r>
              <a:rPr lang="sl-SI" b="1"/>
              <a:t>x</a:t>
            </a:r>
          </a:p>
        </p:txBody>
      </p:sp>
      <p:sp>
        <p:nvSpPr>
          <p:cNvPr id="13341" name="PoljeZBesedilom 22"/>
          <p:cNvSpPr txBox="1">
            <a:spLocks noChangeArrowheads="1"/>
          </p:cNvSpPr>
          <p:nvPr/>
        </p:nvSpPr>
        <p:spPr bwMode="auto">
          <a:xfrm>
            <a:off x="3924300" y="4724400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kvadrat od </a:t>
            </a:r>
          </a:p>
          <a:p>
            <a:pPr algn="ctr"/>
            <a:r>
              <a:rPr lang="sl-SI" b="1"/>
              <a:t>4</a:t>
            </a:r>
          </a:p>
        </p:txBody>
      </p:sp>
      <p:sp>
        <p:nvSpPr>
          <p:cNvPr id="13342" name="PoljeZBesedilom 23"/>
          <p:cNvSpPr txBox="1">
            <a:spLocks noChangeArrowheads="1"/>
          </p:cNvSpPr>
          <p:nvPr/>
        </p:nvSpPr>
        <p:spPr bwMode="auto">
          <a:xfrm>
            <a:off x="2411413" y="5805488"/>
            <a:ext cx="1368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razlika</a:t>
            </a:r>
          </a:p>
          <a:p>
            <a:pPr algn="ctr"/>
            <a:r>
              <a:rPr lang="sl-SI" b="1"/>
              <a:t>(odštevanje) </a:t>
            </a:r>
          </a:p>
          <a:p>
            <a:pPr algn="ctr"/>
            <a:endParaRPr lang="sl-SI" b="1"/>
          </a:p>
        </p:txBody>
      </p:sp>
    </p:spTree>
    <p:extLst>
      <p:ext uri="{BB962C8B-B14F-4D97-AF65-F5344CB8AC3E}">
        <p14:creationId xmlns:p14="http://schemas.microsoft.com/office/powerpoint/2010/main" val="21064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7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635000"/>
          </a:xfrm>
        </p:spPr>
        <p:txBody>
          <a:bodyPr>
            <a:normAutofit fontScale="90000"/>
          </a:bodyPr>
          <a:lstStyle/>
          <a:p>
            <a:r>
              <a:rPr lang="sl-SI" sz="3200" b="1" smtClean="0"/>
              <a:t>Koeficient drugega člena je vsota, koeficient tretjega člena pa produkt istih dveh števil</a:t>
            </a:r>
            <a:endParaRPr lang="sl-SI" sz="3200" smtClean="0"/>
          </a:p>
        </p:txBody>
      </p:sp>
      <p:graphicFrame>
        <p:nvGraphicFramePr>
          <p:cNvPr id="14" name="Ograda vsebine 13"/>
          <p:cNvGraphicFramePr>
            <a:graphicFrameLocks noGrp="1"/>
          </p:cNvGraphicFramePr>
          <p:nvPr>
            <p:ph idx="1"/>
          </p:nvPr>
        </p:nvGraphicFramePr>
        <p:xfrm>
          <a:off x="1547813" y="1412875"/>
          <a:ext cx="4835525" cy="267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525"/>
              </a:tblGrid>
              <a:tr h="753490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52" marR="91452" marT="45711" marB="45711">
                    <a:solidFill>
                      <a:srgbClr val="FFFF00"/>
                    </a:solidFill>
                  </a:tcPr>
                </a:tc>
              </a:tr>
              <a:tr h="63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600" dirty="0"/>
                    </a:p>
                  </a:txBody>
                  <a:tcPr marL="91452" marR="91452" marT="45711" marB="45711"/>
                </a:tc>
              </a:tr>
              <a:tr h="63995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52" marR="91452" marT="45711" marB="45711"/>
                </a:tc>
              </a:tr>
              <a:tr h="63995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 marL="91452" marR="91452" marT="45711" marB="45711"/>
                </a:tc>
              </a:tr>
            </a:tbl>
          </a:graphicData>
        </a:graphic>
      </p:graphicFrame>
      <p:sp>
        <p:nvSpPr>
          <p:cNvPr id="143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43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cxnSp>
        <p:nvCxnSpPr>
          <p:cNvPr id="6" name="Raven puščični konektor 5"/>
          <p:cNvCxnSpPr/>
          <p:nvPr/>
        </p:nvCxnSpPr>
        <p:spPr>
          <a:xfrm rot="5400000">
            <a:off x="1800226" y="4402137"/>
            <a:ext cx="1295400" cy="3587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konektor 6"/>
          <p:cNvCxnSpPr/>
          <p:nvPr/>
        </p:nvCxnSpPr>
        <p:spPr>
          <a:xfrm rot="16200000" flipH="1">
            <a:off x="2988469" y="4437856"/>
            <a:ext cx="1295400" cy="287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 rot="5400000">
            <a:off x="5401469" y="4256881"/>
            <a:ext cx="6477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435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39243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435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38020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436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3962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aven puščični konektor 14"/>
          <p:cNvCxnSpPr/>
          <p:nvPr/>
        </p:nvCxnSpPr>
        <p:spPr>
          <a:xfrm rot="5400000">
            <a:off x="4320382" y="4256881"/>
            <a:ext cx="647700" cy="158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PoljeZBesedilom 18"/>
          <p:cNvSpPr txBox="1">
            <a:spLocks noChangeArrowheads="1"/>
          </p:cNvSpPr>
          <p:nvPr/>
        </p:nvSpPr>
        <p:spPr bwMode="auto">
          <a:xfrm>
            <a:off x="1763713" y="5300663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seštej</a:t>
            </a:r>
          </a:p>
          <a:p>
            <a:pPr algn="ctr"/>
            <a:endParaRPr lang="sl-SI" b="1"/>
          </a:p>
        </p:txBody>
      </p:sp>
      <p:sp>
        <p:nvSpPr>
          <p:cNvPr id="14364" name="PoljeZBesedilom 19"/>
          <p:cNvSpPr txBox="1">
            <a:spLocks noChangeArrowheads="1"/>
          </p:cNvSpPr>
          <p:nvPr/>
        </p:nvSpPr>
        <p:spPr bwMode="auto">
          <a:xfrm>
            <a:off x="3132138" y="5300663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b="1"/>
              <a:t>zmnoži</a:t>
            </a:r>
          </a:p>
          <a:p>
            <a:pPr algn="ctr"/>
            <a:endParaRPr lang="sl-SI" b="1"/>
          </a:p>
        </p:txBody>
      </p:sp>
      <p:sp>
        <p:nvSpPr>
          <p:cNvPr id="143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436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589588"/>
            <a:ext cx="6699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4368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5589588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PoljeZBesedilom 31"/>
          <p:cNvSpPr txBox="1">
            <a:spLocks noChangeArrowheads="1"/>
          </p:cNvSpPr>
          <p:nvPr/>
        </p:nvSpPr>
        <p:spPr bwMode="auto">
          <a:xfrm>
            <a:off x="4500563" y="4652963"/>
            <a:ext cx="35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000" b="1"/>
              <a:t>3</a:t>
            </a:r>
          </a:p>
        </p:txBody>
      </p:sp>
      <p:sp>
        <p:nvSpPr>
          <p:cNvPr id="14370" name="PoljeZBesedilom 32"/>
          <p:cNvSpPr txBox="1">
            <a:spLocks noChangeArrowheads="1"/>
          </p:cNvSpPr>
          <p:nvPr/>
        </p:nvSpPr>
        <p:spPr bwMode="auto">
          <a:xfrm>
            <a:off x="5580063" y="4652963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000" b="1"/>
              <a:t>4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926" y="1556792"/>
            <a:ext cx="576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Analogija - RAZSTAVIMO  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36957"/>
              </p:ext>
            </p:extLst>
          </p:nvPr>
        </p:nvGraphicFramePr>
        <p:xfrm>
          <a:off x="755576" y="1124744"/>
          <a:ext cx="54006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148064" y="1124744"/>
            <a:ext cx="36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1.18        18= 2.9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2.9          18 = 2.3.3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3.6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Faktorji v produktu 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števila, 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včasih tudi praštevila.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1" name="Ograda vsebi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266764"/>
              </p:ext>
            </p:extLst>
          </p:nvPr>
        </p:nvGraphicFramePr>
        <p:xfrm>
          <a:off x="683568" y="2852936"/>
          <a:ext cx="547260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PoljeZBesedilom 25"/>
          <p:cNvSpPr txBox="1"/>
          <p:nvPr/>
        </p:nvSpPr>
        <p:spPr>
          <a:xfrm>
            <a:off x="467544" y="4149080"/>
            <a:ext cx="85689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smtClean="0"/>
              <a:t>					 Faktorji </a:t>
            </a:r>
            <a:r>
              <a:rPr lang="sl-SI" dirty="0"/>
              <a:t>v produktu so  </a:t>
            </a:r>
          </a:p>
          <a:p>
            <a:pPr>
              <a:buNone/>
            </a:pPr>
            <a:r>
              <a:rPr lang="sl-SI" dirty="0" smtClean="0"/>
              <a:t>					 enočleniki </a:t>
            </a:r>
            <a:r>
              <a:rPr lang="sl-SI" dirty="0"/>
              <a:t>in veččleniki</a:t>
            </a:r>
          </a:p>
          <a:p>
            <a:pPr>
              <a:buNone/>
            </a:pPr>
            <a:r>
              <a:rPr lang="sl-SI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sl-SI" sz="2200" dirty="0" smtClean="0"/>
              <a:t>  x</a:t>
            </a:r>
            <a:r>
              <a:rPr lang="sl-SI" sz="2200" baseline="30000" dirty="0" smtClean="0"/>
              <a:t>2</a:t>
            </a:r>
            <a:r>
              <a:rPr lang="sl-SI" sz="2200" dirty="0" smtClean="0"/>
              <a:t>+8x      </a:t>
            </a:r>
            <a:r>
              <a:rPr lang="sl-SI" sz="2200" dirty="0"/>
              <a:t>	</a:t>
            </a:r>
            <a:r>
              <a:rPr lang="sl-SI" sz="2200" dirty="0" smtClean="0"/>
              <a:t>. </a:t>
            </a:r>
            <a:r>
              <a:rPr lang="sl-SI" sz="2200" dirty="0"/>
              <a:t>. . . . . . . </a:t>
            </a:r>
            <a:r>
              <a:rPr lang="sl-SI" sz="2200" dirty="0" smtClean="0"/>
              <a:t>. . . . . . . . </a:t>
            </a:r>
            <a:r>
              <a:rPr lang="sl-SI" sz="2200" dirty="0"/>
              <a:t>. </a:t>
            </a:r>
            <a:r>
              <a:rPr lang="sl-SI" sz="2200" dirty="0" smtClean="0"/>
              <a:t>   </a:t>
            </a:r>
            <a:r>
              <a:rPr lang="sl-SI" sz="2200" dirty="0"/>
              <a:t>izpostavimo skupni faktor</a:t>
            </a:r>
          </a:p>
          <a:p>
            <a:pPr>
              <a:buFont typeface="Arial" pitchFamily="34" charset="0"/>
              <a:buChar char="•"/>
            </a:pPr>
            <a:r>
              <a:rPr lang="sl-SI" sz="2200" dirty="0" smtClean="0"/>
              <a:t>  x</a:t>
            </a:r>
            <a:r>
              <a:rPr lang="sl-SI" sz="2200" baseline="30000" dirty="0" smtClean="0"/>
              <a:t>2</a:t>
            </a:r>
            <a:r>
              <a:rPr lang="sl-SI" sz="2200" dirty="0" smtClean="0"/>
              <a:t>+8x+16    </a:t>
            </a:r>
            <a:r>
              <a:rPr lang="sl-SI" sz="2200" dirty="0"/>
              <a:t>	</a:t>
            </a:r>
            <a:r>
              <a:rPr lang="sl-SI" sz="2200" dirty="0" smtClean="0"/>
              <a:t>. </a:t>
            </a:r>
            <a:r>
              <a:rPr lang="sl-SI" sz="2200" dirty="0"/>
              <a:t>. . . . . . </a:t>
            </a:r>
            <a:r>
              <a:rPr lang="sl-SI" sz="2200" dirty="0" smtClean="0"/>
              <a:t>. . . . . . . . </a:t>
            </a:r>
            <a:r>
              <a:rPr lang="sl-SI" sz="2200" dirty="0"/>
              <a:t>. . </a:t>
            </a:r>
            <a:r>
              <a:rPr lang="sl-SI" sz="2200" dirty="0" smtClean="0"/>
              <a:t>   </a:t>
            </a:r>
            <a:r>
              <a:rPr lang="sl-SI" sz="2200" dirty="0"/>
              <a:t>z</a:t>
            </a:r>
            <a:r>
              <a:rPr lang="sl-SI" sz="2200" dirty="0" smtClean="0"/>
              <a:t>apišemo kot kvadrat </a:t>
            </a:r>
            <a:r>
              <a:rPr lang="sl-SI" sz="2200" dirty="0"/>
              <a:t>dvočlenika </a:t>
            </a:r>
          </a:p>
          <a:p>
            <a:pPr>
              <a:buFont typeface="Arial" pitchFamily="34" charset="0"/>
              <a:buChar char="•"/>
            </a:pPr>
            <a:r>
              <a:rPr lang="sl-SI" sz="2200" dirty="0" smtClean="0"/>
              <a:t>  x</a:t>
            </a:r>
            <a:r>
              <a:rPr lang="sl-SI" sz="2200" baseline="30000" dirty="0" smtClean="0"/>
              <a:t>2</a:t>
            </a:r>
            <a:r>
              <a:rPr lang="sl-SI" sz="2200" dirty="0" smtClean="0"/>
              <a:t>-16     </a:t>
            </a:r>
            <a:r>
              <a:rPr lang="sl-SI" sz="2200" dirty="0"/>
              <a:t>	</a:t>
            </a:r>
            <a:r>
              <a:rPr lang="sl-SI" sz="2200" dirty="0" smtClean="0"/>
              <a:t>. </a:t>
            </a:r>
            <a:r>
              <a:rPr lang="sl-SI" sz="2200" dirty="0"/>
              <a:t>. . . . . </a:t>
            </a:r>
            <a:r>
              <a:rPr lang="sl-SI" sz="2200" dirty="0" smtClean="0"/>
              <a:t>. . . . . . .  </a:t>
            </a:r>
            <a:r>
              <a:rPr lang="sl-SI" sz="2200" dirty="0"/>
              <a:t>. . . </a:t>
            </a:r>
            <a:r>
              <a:rPr lang="sl-SI" sz="2200" dirty="0" smtClean="0"/>
              <a:t>.   produkt </a:t>
            </a:r>
            <a:r>
              <a:rPr lang="sl-SI" sz="2200" dirty="0"/>
              <a:t>vsote in razlike </a:t>
            </a:r>
            <a:r>
              <a:rPr lang="sl-SI" sz="2200" dirty="0" smtClean="0"/>
              <a:t>dveh števil</a:t>
            </a:r>
            <a:endParaRPr lang="sl-SI" sz="2200" dirty="0"/>
          </a:p>
          <a:p>
            <a:pPr>
              <a:buFont typeface="Arial" pitchFamily="34" charset="0"/>
              <a:buChar char="•"/>
            </a:pPr>
            <a:r>
              <a:rPr lang="sl-SI" sz="2200" dirty="0" smtClean="0"/>
              <a:t>  x</a:t>
            </a:r>
            <a:r>
              <a:rPr lang="sl-SI" sz="2200" baseline="30000" dirty="0" smtClean="0"/>
              <a:t>2</a:t>
            </a:r>
            <a:r>
              <a:rPr lang="sl-SI" sz="2200" dirty="0" smtClean="0"/>
              <a:t>+8x+12   </a:t>
            </a:r>
            <a:r>
              <a:rPr lang="sl-SI" sz="2200" dirty="0"/>
              <a:t>	</a:t>
            </a:r>
            <a:r>
              <a:rPr lang="sl-SI" sz="2200" dirty="0" smtClean="0"/>
              <a:t>. </a:t>
            </a:r>
            <a:r>
              <a:rPr lang="sl-SI" sz="2200" dirty="0"/>
              <a:t>. . . . . . . . . </a:t>
            </a:r>
            <a:r>
              <a:rPr lang="sl-SI" sz="2200" dirty="0" smtClean="0"/>
              <a:t>. . . . . . . .  </a:t>
            </a:r>
            <a:r>
              <a:rPr lang="sl-SI" sz="2200" dirty="0"/>
              <a:t>d</a:t>
            </a:r>
            <a:r>
              <a:rPr lang="sl-SI" sz="2200" dirty="0" smtClean="0"/>
              <a:t>obimo produkt </a:t>
            </a:r>
            <a:r>
              <a:rPr lang="sl-SI" sz="2200" dirty="0"/>
              <a:t>dveh dvočlenikov</a:t>
            </a:r>
          </a:p>
        </p:txBody>
      </p:sp>
    </p:spTree>
    <p:extLst>
      <p:ext uri="{BB962C8B-B14F-4D97-AF65-F5344CB8AC3E}">
        <p14:creationId xmlns:p14="http://schemas.microsoft.com/office/powerpoint/2010/main" val="12410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>
            <a:normAutofit fontScale="90000"/>
          </a:bodyPr>
          <a:lstStyle/>
          <a:p>
            <a:r>
              <a:rPr lang="sl-SI" sz="6000" b="1" dirty="0" smtClean="0"/>
              <a:t> VAJA</a:t>
            </a: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608512"/>
          </a:xfrm>
        </p:spPr>
        <p:txBody>
          <a:bodyPr/>
          <a:lstStyle/>
          <a:p>
            <a:r>
              <a:rPr lang="sl-SI" dirty="0" smtClean="0"/>
              <a:t>Dane veččlenike uvrsti v ustrezne stolpce tabele na delovnem listu in jih razstavi. </a:t>
            </a:r>
          </a:p>
          <a:p>
            <a:pPr>
              <a:buFont typeface="Arial" pitchFamily="34" charset="0"/>
              <a:buNone/>
            </a:pPr>
            <a:r>
              <a:rPr lang="sl-SI" dirty="0" smtClean="0"/>
              <a:t> </a:t>
            </a:r>
          </a:p>
          <a:p>
            <a:pPr>
              <a:buFont typeface="Arial" pitchFamily="34" charset="0"/>
              <a:buNone/>
            </a:pPr>
            <a:endParaRPr lang="sl-SI" dirty="0" smtClean="0"/>
          </a:p>
          <a:p>
            <a:pPr>
              <a:buFont typeface="Arial" pitchFamily="34" charset="0"/>
              <a:buNone/>
            </a:pPr>
            <a:endParaRPr lang="sl-SI" dirty="0"/>
          </a:p>
          <a:p>
            <a:pPr>
              <a:buFont typeface="Arial" pitchFamily="34" charset="0"/>
              <a:buNone/>
            </a:pPr>
            <a:endParaRPr lang="sl-SI" dirty="0" smtClean="0"/>
          </a:p>
          <a:p>
            <a:pPr>
              <a:buFont typeface="Arial" pitchFamily="34" charset="0"/>
              <a:buNone/>
            </a:pPr>
            <a:endParaRPr lang="sl-SI" dirty="0"/>
          </a:p>
          <a:p>
            <a:r>
              <a:rPr lang="sl-SI" dirty="0" smtClean="0"/>
              <a:t>Domine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19446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3405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2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ZAKLJUČEK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01008"/>
          </a:xfrm>
        </p:spPr>
        <p:txBody>
          <a:bodyPr/>
          <a:lstStyle/>
          <a:p>
            <a:r>
              <a:rPr lang="sl-SI" dirty="0" smtClean="0"/>
              <a:t>Evalvacija</a:t>
            </a:r>
            <a:endParaRPr lang="sl-SI" dirty="0"/>
          </a:p>
          <a:p>
            <a:r>
              <a:rPr lang="sl-SI" dirty="0"/>
              <a:t>Prednosti fleksibilnega </a:t>
            </a:r>
            <a:r>
              <a:rPr lang="sl-SI" dirty="0" smtClean="0"/>
              <a:t>predmetnika</a:t>
            </a:r>
          </a:p>
          <a:p>
            <a:r>
              <a:rPr lang="sl-SI" dirty="0" smtClean="0"/>
              <a:t>Svobodna odločitev učitelja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30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34605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80090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1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Hvala za pozornost!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sl-SI" b="1" dirty="0" smtClean="0"/>
          </a:p>
          <a:p>
            <a:pPr marL="0" indent="0" algn="r">
              <a:buNone/>
            </a:pPr>
            <a:r>
              <a:rPr lang="sl-SI" sz="2400" b="1" dirty="0">
                <a:solidFill>
                  <a:prstClr val="black"/>
                </a:solidFill>
                <a:ea typeface="+mj-ea"/>
                <a:cs typeface="+mj-cs"/>
              </a:rPr>
              <a:t>Strokovni posvet Fleksibilni predmetnik in aktualni izzivi OŠ</a:t>
            </a:r>
            <a:br>
              <a:rPr lang="sl-SI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sl-SI" sz="2400" b="1" dirty="0">
                <a:solidFill>
                  <a:prstClr val="black"/>
                </a:solidFill>
                <a:ea typeface="+mj-ea"/>
                <a:cs typeface="+mj-cs"/>
              </a:rPr>
              <a:t>Podčetrtek, 29. – 30. 9. 2011</a:t>
            </a:r>
            <a:r>
              <a:rPr lang="sl-SI" sz="2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sl-SI" sz="2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sl-SI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endParaRPr lang="sl-SI" b="1" dirty="0" smtClean="0"/>
          </a:p>
          <a:p>
            <a:pPr marL="0" indent="0" algn="r">
              <a:buNone/>
            </a:pPr>
            <a:r>
              <a:rPr lang="sl-SI" sz="2000" b="1" dirty="0" smtClean="0"/>
              <a:t>Kako </a:t>
            </a:r>
            <a:r>
              <a:rPr lang="sl-SI" sz="2000" b="1" dirty="0"/>
              <a:t>do razumevanja </a:t>
            </a:r>
            <a:r>
              <a:rPr lang="sl-SI" sz="2000" b="1" dirty="0" smtClean="0"/>
              <a:t>razstavljanja </a:t>
            </a:r>
            <a:r>
              <a:rPr lang="sl-SI" sz="2000" b="1" dirty="0"/>
              <a:t>izrazov </a:t>
            </a:r>
            <a:br>
              <a:rPr lang="sl-SI" sz="2000" b="1" dirty="0"/>
            </a:br>
            <a:r>
              <a:rPr lang="sl-SI" sz="2000" b="1" dirty="0"/>
              <a:t>v 9. </a:t>
            </a:r>
            <a:r>
              <a:rPr lang="sl-SI" sz="2000" b="1" dirty="0" smtClean="0"/>
              <a:t>razredu</a:t>
            </a:r>
          </a:p>
          <a:p>
            <a:pPr marL="0" indent="0">
              <a:buNone/>
            </a:pPr>
            <a:endParaRPr lang="sl-SI" b="1" dirty="0"/>
          </a:p>
          <a:p>
            <a:pPr marL="0" lvl="0" indent="0" algn="r">
              <a:buNone/>
            </a:pPr>
            <a:r>
              <a:rPr lang="sl-SI" sz="1600" b="1" dirty="0">
                <a:solidFill>
                  <a:prstClr val="black">
                    <a:tint val="75000"/>
                  </a:prstClr>
                </a:solidFill>
              </a:rPr>
              <a:t>Dušanka Colnar</a:t>
            </a:r>
          </a:p>
          <a:p>
            <a:pPr marL="0" lvl="0" indent="0" algn="r">
              <a:buNone/>
            </a:pPr>
            <a:r>
              <a:rPr lang="sl-SI" sz="1600" b="1" dirty="0">
                <a:solidFill>
                  <a:prstClr val="black">
                    <a:tint val="75000"/>
                  </a:prstClr>
                </a:solidFill>
              </a:rPr>
              <a:t>OŠ Frana Kocbeka Gornji Grad</a:t>
            </a:r>
          </a:p>
          <a:p>
            <a:pPr marL="0" lvl="0" indent="0" algn="r">
              <a:buNone/>
            </a:pPr>
            <a:r>
              <a:rPr lang="sl-SI" sz="1600" b="1" dirty="0" err="1">
                <a:solidFill>
                  <a:prstClr val="black">
                    <a:tint val="75000"/>
                  </a:prstClr>
                </a:solidFill>
              </a:rPr>
              <a:t>dusanka.colnar@gmail.com</a:t>
            </a:r>
            <a:endParaRPr lang="sl-SI" sz="1600" b="1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r">
              <a:buNone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5053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FLEKSIBILNIK PREDMETNIK JE PRILOŽNOST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276873"/>
            <a:ext cx="8229600" cy="3960440"/>
          </a:xfrm>
        </p:spPr>
        <p:txBody>
          <a:bodyPr>
            <a:normAutofit/>
          </a:bodyPr>
          <a:lstStyle/>
          <a:p>
            <a:r>
              <a:rPr lang="sl-SI" dirty="0" smtClean="0"/>
              <a:t>Drugačno organizacijo pouka – npr. blok ure</a:t>
            </a:r>
          </a:p>
          <a:p>
            <a:r>
              <a:rPr lang="sl-SI" dirty="0" smtClean="0"/>
              <a:t>Pridobimo več časa za: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doseganje procesnih ciljev</a:t>
            </a:r>
          </a:p>
          <a:p>
            <a:pPr marL="0" indent="0">
              <a:buNone/>
            </a:pPr>
            <a:r>
              <a:rPr lang="sl-SI" dirty="0" smtClean="0"/>
              <a:t>	- problemsko zasnovan pouk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raziskovalni pristop</a:t>
            </a:r>
          </a:p>
          <a:p>
            <a:r>
              <a:rPr lang="sl-SI" dirty="0" smtClean="0"/>
              <a:t>Načrtovanje blok ure</a:t>
            </a:r>
          </a:p>
        </p:txBody>
      </p:sp>
    </p:spTree>
    <p:extLst>
      <p:ext uri="{BB962C8B-B14F-4D97-AF65-F5344CB8AC3E}">
        <p14:creationId xmlns:p14="http://schemas.microsoft.com/office/powerpoint/2010/main" val="9069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2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3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34605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096621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2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Sodeluj, raziskuj in poročaj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sl-SI" sz="7200" b="1" dirty="0" smtClean="0"/>
              <a:t>   x </a:t>
            </a:r>
            <a:r>
              <a:rPr lang="sl-SI" sz="7200" b="1" dirty="0"/>
              <a:t>(x+3</a:t>
            </a:r>
            <a:r>
              <a:rPr lang="sl-SI" sz="7200" b="1" dirty="0" smtClean="0"/>
              <a:t>) =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</a:t>
            </a:r>
            <a:r>
              <a:rPr lang="sl-SI" sz="7200" b="1" dirty="0" smtClean="0"/>
              <a:t>x+3)</a:t>
            </a:r>
            <a:r>
              <a:rPr lang="sl-SI" sz="7200" b="1" baseline="30000" dirty="0" smtClean="0"/>
              <a:t>2    =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 </a:t>
            </a:r>
            <a:r>
              <a:rPr lang="sl-SI" sz="7200" b="1" dirty="0" smtClean="0"/>
              <a:t>(</a:t>
            </a:r>
            <a:r>
              <a:rPr lang="sl-SI" sz="7200" b="1" dirty="0"/>
              <a:t>x+2) (x+4</a:t>
            </a:r>
            <a:r>
              <a:rPr lang="sl-SI" sz="7200" b="1" dirty="0" smtClean="0"/>
              <a:t>) =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(x+3) (x-3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(x+3) (x-2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x (x+2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</a:t>
            </a:r>
            <a:r>
              <a:rPr lang="sl-SI" sz="7200" b="1" dirty="0" smtClean="0"/>
              <a:t>x+4)</a:t>
            </a:r>
            <a:r>
              <a:rPr lang="sl-SI" sz="7200" b="1" baseline="30000" dirty="0" smtClean="0"/>
              <a:t>2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(x+2) (x-2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(x+3) (x+4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(x+4) (x-4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x (x+4</a:t>
            </a:r>
            <a:r>
              <a:rPr lang="sl-SI" sz="7200" b="1" dirty="0" smtClean="0"/>
              <a:t>)</a:t>
            </a:r>
            <a:endParaRPr lang="sl-SI" sz="7200" b="1" dirty="0"/>
          </a:p>
          <a:p>
            <a:pPr>
              <a:lnSpc>
                <a:spcPct val="120000"/>
              </a:lnSpc>
              <a:buNone/>
              <a:defRPr/>
            </a:pPr>
            <a:r>
              <a:rPr lang="sl-SI" sz="7200" b="1" dirty="0"/>
              <a:t>  (x+2)</a:t>
            </a:r>
            <a:r>
              <a:rPr lang="sl-SI" sz="7200" b="1" baseline="30000" dirty="0"/>
              <a:t>2</a:t>
            </a:r>
            <a:endParaRPr lang="sl-SI" sz="7200" b="1" dirty="0"/>
          </a:p>
          <a:p>
            <a:pPr marL="0" indent="0">
              <a:lnSpc>
                <a:spcPct val="120000"/>
              </a:lnSpc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61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34605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02566"/>
              </p:ext>
            </p:extLst>
          </p:nvPr>
        </p:nvGraphicFramePr>
        <p:xfrm>
          <a:off x="179512" y="260648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3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 vert="wordArtVert">
            <a:normAutofit/>
          </a:bodyPr>
          <a:lstStyle/>
          <a:p>
            <a:pPr marL="0" indent="0">
              <a:buNone/>
            </a:pPr>
            <a:r>
              <a:rPr lang="sl-SI" sz="2800" b="1" dirty="0" smtClean="0"/>
              <a:t>RAZISKUJEMO</a:t>
            </a:r>
          </a:p>
          <a:p>
            <a:pPr marL="0" indent="0">
              <a:buNone/>
            </a:pPr>
            <a:r>
              <a:rPr lang="sl-SI" sz="2800" b="1" dirty="0" smtClean="0"/>
              <a:t>		in</a:t>
            </a:r>
          </a:p>
          <a:p>
            <a:pPr marL="0" indent="0">
              <a:buNone/>
            </a:pPr>
            <a:r>
              <a:rPr lang="sl-SI" sz="2800" b="1" dirty="0" smtClean="0"/>
              <a:t>SODELUJEMO</a:t>
            </a:r>
            <a:endParaRPr lang="sl-SI" sz="2800" b="1" dirty="0"/>
          </a:p>
        </p:txBody>
      </p:sp>
      <p:pic>
        <p:nvPicPr>
          <p:cNvPr id="4" name="Ograda vsebine 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59843" y="116632"/>
            <a:ext cx="6480720" cy="649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3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Analogija - MNOŽIMO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sz="2400" dirty="0" smtClean="0"/>
              <a:t>		</a:t>
            </a:r>
          </a:p>
          <a:p>
            <a:pPr>
              <a:buFont typeface="Arial" charset="0"/>
              <a:buNone/>
            </a:pPr>
            <a:r>
              <a:rPr lang="sl-SI" sz="2400" dirty="0"/>
              <a:t>	</a:t>
            </a:r>
            <a:r>
              <a:rPr lang="sl-SI" sz="2400" dirty="0" smtClean="0"/>
              <a:t>							3 . 6 = 18</a:t>
            </a:r>
          </a:p>
          <a:p>
            <a:pPr>
              <a:buFont typeface="Arial" charset="0"/>
              <a:buNone/>
            </a:pPr>
            <a:r>
              <a:rPr lang="sl-SI" sz="2400" dirty="0" smtClean="0"/>
              <a:t>								5 . 7 = 35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297225"/>
              </p:ext>
            </p:extLst>
          </p:nvPr>
        </p:nvGraphicFramePr>
        <p:xfrm>
          <a:off x="755576" y="1628800"/>
          <a:ext cx="568863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3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Analogija - MNOŽIMO</a:t>
            </a: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sl-SI" dirty="0" smtClean="0"/>
              <a:t>   								</a:t>
            </a:r>
          </a:p>
          <a:p>
            <a:pPr>
              <a:buFont typeface="Arial" charset="0"/>
              <a:buNone/>
            </a:pPr>
            <a:r>
              <a:rPr lang="sl-SI" sz="2000" dirty="0"/>
              <a:t>	</a:t>
            </a:r>
            <a:r>
              <a:rPr lang="sl-SI" sz="2000" dirty="0" smtClean="0"/>
              <a:t>							3 . 6 = 18</a:t>
            </a:r>
          </a:p>
          <a:p>
            <a:pPr>
              <a:buFont typeface="Arial" charset="0"/>
              <a:buNone/>
            </a:pPr>
            <a:r>
              <a:rPr lang="sl-SI" sz="2000" dirty="0" smtClean="0"/>
              <a:t>								5 . 7 = 35</a:t>
            </a:r>
          </a:p>
          <a:p>
            <a:pPr>
              <a:buFont typeface="Arial" charset="0"/>
              <a:buNone/>
            </a:pPr>
            <a:endParaRPr lang="sl-SI" sz="2800" dirty="0" smtClean="0"/>
          </a:p>
          <a:p>
            <a:pPr>
              <a:buFont typeface="Arial" charset="0"/>
              <a:buNone/>
            </a:pPr>
            <a:endParaRPr lang="sl-SI" sz="2800" dirty="0" smtClean="0"/>
          </a:p>
          <a:p>
            <a:pPr>
              <a:buFont typeface="Arial" charset="0"/>
              <a:buNone/>
            </a:pPr>
            <a:endParaRPr lang="sl-SI" sz="2800" dirty="0" smtClean="0"/>
          </a:p>
          <a:p>
            <a:pPr>
              <a:buFont typeface="Arial" charset="0"/>
              <a:buNone/>
            </a:pPr>
            <a:endParaRPr lang="sl-SI" sz="2800" dirty="0" smtClean="0"/>
          </a:p>
          <a:p>
            <a:r>
              <a:rPr lang="sl-SI" sz="2200" dirty="0" smtClean="0"/>
              <a:t>x.(x+8)           		. . . . . . . . . . . . . . .    npr. dvočlenik</a:t>
            </a:r>
          </a:p>
          <a:p>
            <a:r>
              <a:rPr lang="sl-SI" sz="2200" dirty="0" smtClean="0"/>
              <a:t>(x+4).(x+4)=(x+4)</a:t>
            </a:r>
            <a:r>
              <a:rPr lang="sl-SI" sz="2200" baseline="30000" dirty="0" smtClean="0"/>
              <a:t>2       </a:t>
            </a:r>
            <a:r>
              <a:rPr lang="sl-SI" sz="2200" dirty="0" smtClean="0"/>
              <a:t> . . . . . . . . . . . . . . .    </a:t>
            </a:r>
            <a:r>
              <a:rPr lang="sl-SI" sz="2200" dirty="0" err="1" smtClean="0"/>
              <a:t>tričlenik</a:t>
            </a:r>
            <a:endParaRPr lang="sl-SI" sz="2200" dirty="0" smtClean="0"/>
          </a:p>
          <a:p>
            <a:r>
              <a:rPr lang="sl-SI" sz="2200" dirty="0" smtClean="0"/>
              <a:t>(x+4).(x-4)           	. . . . . . . . . . . . . . .    razlika dveh kvadratov</a:t>
            </a:r>
          </a:p>
          <a:p>
            <a:r>
              <a:rPr lang="sl-SI" sz="2200" dirty="0" smtClean="0"/>
              <a:t>(x+2).(x+6)          </a:t>
            </a:r>
            <a:r>
              <a:rPr lang="sl-SI" sz="2200" i="1" dirty="0" smtClean="0"/>
              <a:t>	. . . . . . . . . . . . . . . </a:t>
            </a:r>
            <a:r>
              <a:rPr lang="sl-SI" sz="2200" b="1" i="1" dirty="0" smtClean="0"/>
              <a:t>   </a:t>
            </a:r>
            <a:r>
              <a:rPr lang="sl-SI" sz="2200" dirty="0" err="1" smtClean="0"/>
              <a:t>tričlenik</a:t>
            </a:r>
            <a:endParaRPr lang="sl-SI" sz="2200" dirty="0" smtClean="0"/>
          </a:p>
          <a:p>
            <a:pPr>
              <a:buFont typeface="Arial" charset="0"/>
              <a:buNone/>
            </a:pPr>
            <a:endParaRPr lang="sl-SI" sz="2800" dirty="0" smtClean="0"/>
          </a:p>
          <a:p>
            <a:pPr>
              <a:buFont typeface="Arial" charset="0"/>
              <a:buNone/>
            </a:pPr>
            <a:endParaRPr lang="sl-SI" sz="2800" dirty="0" smtClean="0"/>
          </a:p>
          <a:p>
            <a:pPr>
              <a:buFont typeface="Arial" charset="0"/>
              <a:buNone/>
            </a:pPr>
            <a:endParaRPr lang="sl-SI" sz="2800" dirty="0" smtClean="0"/>
          </a:p>
        </p:txBody>
      </p:sp>
      <p:graphicFrame>
        <p:nvGraphicFramePr>
          <p:cNvPr id="12" name="Diagram 11"/>
          <p:cNvGraphicFramePr/>
          <p:nvPr/>
        </p:nvGraphicFramePr>
        <p:xfrm>
          <a:off x="755576" y="1196752"/>
          <a:ext cx="59766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755576" y="2708920"/>
          <a:ext cx="59766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79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Analogija - RAZSTAVIMO  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080582"/>
              </p:ext>
            </p:extLst>
          </p:nvPr>
        </p:nvGraphicFramePr>
        <p:xfrm>
          <a:off x="755576" y="1095822"/>
          <a:ext cx="54006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76056" y="1268760"/>
            <a:ext cx="36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1.18        18= 2.9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2.9          18 = 2.3.3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3.6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Faktorji v produktu 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števila, 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včasih tudi praštevila.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467544" y="414908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smtClean="0"/>
              <a:t>					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439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Analogija - RAZSTAVIMO  </a:t>
            </a: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36957"/>
              </p:ext>
            </p:extLst>
          </p:nvPr>
        </p:nvGraphicFramePr>
        <p:xfrm>
          <a:off x="755576" y="1124744"/>
          <a:ext cx="54006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113734" y="1268760"/>
            <a:ext cx="36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1.18        18= 2.9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2.9          18 = 2.3.3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18 = 3.6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Faktorji v produktu 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števila, 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včasih tudi praštevila.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1" name="Ograda vsebi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323024"/>
              </p:ext>
            </p:extLst>
          </p:nvPr>
        </p:nvGraphicFramePr>
        <p:xfrm>
          <a:off x="755576" y="3284984"/>
          <a:ext cx="547260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PoljeZBesedilom 25"/>
          <p:cNvSpPr txBox="1"/>
          <p:nvPr/>
        </p:nvSpPr>
        <p:spPr>
          <a:xfrm>
            <a:off x="464764" y="4581128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smtClean="0"/>
              <a:t>					  Faktorji </a:t>
            </a:r>
            <a:r>
              <a:rPr lang="sl-SI" dirty="0"/>
              <a:t>v produktu so  </a:t>
            </a:r>
          </a:p>
          <a:p>
            <a:pPr>
              <a:buNone/>
            </a:pPr>
            <a:r>
              <a:rPr lang="sl-SI" dirty="0" smtClean="0"/>
              <a:t>					  enočleniki </a:t>
            </a:r>
            <a:r>
              <a:rPr lang="sl-SI" dirty="0"/>
              <a:t>in veččleniki</a:t>
            </a:r>
          </a:p>
          <a:p>
            <a:pPr>
              <a:buNone/>
            </a:pPr>
            <a:r>
              <a:rPr lang="sl-SI" dirty="0"/>
              <a:t> </a:t>
            </a:r>
          </a:p>
          <a:p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2410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925</Words>
  <Application>Microsoft Office PowerPoint</Application>
  <PresentationFormat>Diaprojekcija na zaslonu (4:3)</PresentationFormat>
  <Paragraphs>488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5" baseType="lpstr">
      <vt:lpstr>Officeova tema</vt:lpstr>
      <vt:lpstr>Strokovni posvet Fleksibilni predmetnik in aktualni izzivi OŠ Podčetrtek, 29. – 30. 9. 2011  Kako do razumevanja razstavljanja izrazov  v 9. razredu</vt:lpstr>
      <vt:lpstr>NALOGA</vt:lpstr>
      <vt:lpstr>FLEKSIBILNIK PREDMETNIK JE PRILOŽNOST</vt:lpstr>
      <vt:lpstr>PowerPointova predstavitev</vt:lpstr>
      <vt:lpstr>PowerPointova predstavitev</vt:lpstr>
      <vt:lpstr>Analogija - MNOŽIMO</vt:lpstr>
      <vt:lpstr>Analogija - MNOŽIMO</vt:lpstr>
      <vt:lpstr>Analogija - RAZSTAVIMO  </vt:lpstr>
      <vt:lpstr>Analogija - RAZSTAVIMO  </vt:lpstr>
      <vt:lpstr>Raziskovanje - NAVODILO št. 1</vt:lpstr>
      <vt:lpstr>Sodeluj, raziskuj in poročaj</vt:lpstr>
      <vt:lpstr>Sodeluj, raziskuj in poročaj</vt:lpstr>
      <vt:lpstr>NAVODILO št. 1</vt:lpstr>
      <vt:lpstr>NAVODILO št. 2</vt:lpstr>
      <vt:lpstr>Sodeluj, raziskuj in poročaj</vt:lpstr>
      <vt:lpstr>Sodeluj, raziskuj in poročaj</vt:lpstr>
      <vt:lpstr>Sodeluj, raziskuj in poročaj</vt:lpstr>
      <vt:lpstr>NAVODILO št. 2</vt:lpstr>
      <vt:lpstr>NAVODILO št. 2</vt:lpstr>
      <vt:lpstr>   U G O T O V I T V E</vt:lpstr>
      <vt:lpstr>Izpostavili smo skupni faktor</vt:lpstr>
      <vt:lpstr>Tričlenik smo zapisali kot kvadrat dvočlenika</vt:lpstr>
      <vt:lpstr>Razliko dveh kvadratov smo zapisali kot produkt vsote in razlike dveh števil</vt:lpstr>
      <vt:lpstr>Koeficient drugega člena je vsota, koeficient tretjega člena pa produkt istih dveh števil</vt:lpstr>
      <vt:lpstr>Analogija - RAZSTAVIMO  </vt:lpstr>
      <vt:lpstr> VAJA</vt:lpstr>
      <vt:lpstr>ZAKLJUČEK</vt:lpstr>
      <vt:lpstr>PowerPointova predstavitev</vt:lpstr>
      <vt:lpstr>Hvala za pozornost!</vt:lpstr>
      <vt:lpstr>PowerPointova predstavitev</vt:lpstr>
      <vt:lpstr>PowerPointova predstavitev</vt:lpstr>
      <vt:lpstr>PowerPointova predstavitev</vt:lpstr>
      <vt:lpstr>PowerPointova predstavitev</vt:lpstr>
      <vt:lpstr>Sodeluj, raziskuj in poročaj</vt:lpstr>
    </vt:vector>
  </TitlesOfParts>
  <Company>OŠ Frana Kocbeka Gornji Grad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POVET… Podčetrtek,  Kako do razumevanja razstavljanja izrazov  v 9. razredu</dc:title>
  <dc:creator>Duša Colnar</dc:creator>
  <cp:lastModifiedBy>Tadej Blatnik</cp:lastModifiedBy>
  <cp:revision>63</cp:revision>
  <dcterms:created xsi:type="dcterms:W3CDTF">2011-09-27T07:40:52Z</dcterms:created>
  <dcterms:modified xsi:type="dcterms:W3CDTF">2011-11-22T07:33:23Z</dcterms:modified>
</cp:coreProperties>
</file>