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A664"/>
    <a:srgbClr val="3AAAD2"/>
    <a:srgbClr val="7FD3F1"/>
    <a:srgbClr val="7E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Delo\Testes\Biki%20seme\poraba%20pesticido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291269353089042E-2"/>
          <c:y val="2.5966468701545238E-2"/>
          <c:w val="0.93593586710781007"/>
          <c:h val="0.83252223182931362"/>
        </c:manualLayout>
      </c:layout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List2!$B$6:$B$41</c:f>
              <c:numCache>
                <c:formatCode>General</c:formatCode>
                <c:ptCount val="36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</c:numCache>
            </c:numRef>
          </c:cat>
          <c:val>
            <c:numRef>
              <c:f>List2!$D$6:$D$41</c:f>
              <c:numCache>
                <c:formatCode>General</c:formatCode>
                <c:ptCount val="36"/>
                <c:pt idx="0">
                  <c:v>7.1867000000000001</c:v>
                </c:pt>
                <c:pt idx="1">
                  <c:v>9.4176599999999997</c:v>
                </c:pt>
                <c:pt idx="2">
                  <c:v>9.8742900000000002</c:v>
                </c:pt>
                <c:pt idx="3">
                  <c:v>10.152900000000001</c:v>
                </c:pt>
                <c:pt idx="4">
                  <c:v>11.512119999999999</c:v>
                </c:pt>
                <c:pt idx="5">
                  <c:v>10.590669999999999</c:v>
                </c:pt>
                <c:pt idx="6">
                  <c:v>16.949210000000001</c:v>
                </c:pt>
                <c:pt idx="7">
                  <c:v>18.706669999999999</c:v>
                </c:pt>
                <c:pt idx="8">
                  <c:v>21.4468</c:v>
                </c:pt>
                <c:pt idx="9">
                  <c:v>23.98</c:v>
                </c:pt>
                <c:pt idx="10">
                  <c:v>24.680150000000001</c:v>
                </c:pt>
                <c:pt idx="11">
                  <c:v>24.076229999999999</c:v>
                </c:pt>
                <c:pt idx="12">
                  <c:v>23.049009999999999</c:v>
                </c:pt>
                <c:pt idx="13">
                  <c:v>27.3352</c:v>
                </c:pt>
                <c:pt idx="14">
                  <c:v>23.67</c:v>
                </c:pt>
                <c:pt idx="15">
                  <c:v>23.63185</c:v>
                </c:pt>
                <c:pt idx="16">
                  <c:v>25</c:v>
                </c:pt>
                <c:pt idx="17">
                  <c:v>23.84</c:v>
                </c:pt>
                <c:pt idx="18">
                  <c:v>26.8</c:v>
                </c:pt>
                <c:pt idx="19">
                  <c:v>22.12</c:v>
                </c:pt>
                <c:pt idx="20">
                  <c:v>20.3</c:v>
                </c:pt>
                <c:pt idx="21">
                  <c:v>19.260000000000002</c:v>
                </c:pt>
                <c:pt idx="22">
                  <c:v>16.72</c:v>
                </c:pt>
                <c:pt idx="23">
                  <c:v>14.24</c:v>
                </c:pt>
                <c:pt idx="24">
                  <c:v>14.95</c:v>
                </c:pt>
                <c:pt idx="25">
                  <c:v>14.44</c:v>
                </c:pt>
                <c:pt idx="26">
                  <c:v>14.52</c:v>
                </c:pt>
                <c:pt idx="27">
                  <c:v>15.26</c:v>
                </c:pt>
                <c:pt idx="28">
                  <c:v>16.02</c:v>
                </c:pt>
                <c:pt idx="29">
                  <c:v>14.681089999999999</c:v>
                </c:pt>
                <c:pt idx="30">
                  <c:v>13.98268</c:v>
                </c:pt>
                <c:pt idx="31">
                  <c:v>14.71927</c:v>
                </c:pt>
                <c:pt idx="32">
                  <c:v>14.34464</c:v>
                </c:pt>
                <c:pt idx="33">
                  <c:v>15.30735</c:v>
                </c:pt>
                <c:pt idx="34">
                  <c:v>13.83868</c:v>
                </c:pt>
                <c:pt idx="35">
                  <c:v>12.809799999999999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List2!$B$6:$B$41</c:f>
              <c:numCache>
                <c:formatCode>General</c:formatCode>
                <c:ptCount val="36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</c:numCache>
            </c:numRef>
          </c:cat>
          <c:val>
            <c:numRef>
              <c:f>List2!$E$6:$E$41</c:f>
              <c:numCache>
                <c:formatCode>General</c:formatCode>
                <c:ptCount val="36"/>
                <c:pt idx="0">
                  <c:v>9.18</c:v>
                </c:pt>
                <c:pt idx="1">
                  <c:v>10.46</c:v>
                </c:pt>
                <c:pt idx="2">
                  <c:v>7.6</c:v>
                </c:pt>
                <c:pt idx="3">
                  <c:v>10.62</c:v>
                </c:pt>
                <c:pt idx="4">
                  <c:v>9.25</c:v>
                </c:pt>
                <c:pt idx="5">
                  <c:v>9.7100000000000009</c:v>
                </c:pt>
                <c:pt idx="6">
                  <c:v>7.65</c:v>
                </c:pt>
                <c:pt idx="7">
                  <c:v>5.99</c:v>
                </c:pt>
                <c:pt idx="8">
                  <c:v>5.18</c:v>
                </c:pt>
                <c:pt idx="9">
                  <c:v>5.57</c:v>
                </c:pt>
                <c:pt idx="10">
                  <c:v>5.5</c:v>
                </c:pt>
                <c:pt idx="11">
                  <c:v>5.56</c:v>
                </c:pt>
                <c:pt idx="12">
                  <c:v>6.24</c:v>
                </c:pt>
                <c:pt idx="13">
                  <c:v>5.73</c:v>
                </c:pt>
                <c:pt idx="14">
                  <c:v>5.83</c:v>
                </c:pt>
                <c:pt idx="15">
                  <c:v>6.37</c:v>
                </c:pt>
                <c:pt idx="16">
                  <c:v>5.17</c:v>
                </c:pt>
                <c:pt idx="17">
                  <c:v>5.67</c:v>
                </c:pt>
                <c:pt idx="18">
                  <c:v>5.65</c:v>
                </c:pt>
                <c:pt idx="19">
                  <c:v>5.61</c:v>
                </c:pt>
                <c:pt idx="20">
                  <c:v>5.84</c:v>
                </c:pt>
                <c:pt idx="21">
                  <c:v>5.28</c:v>
                </c:pt>
                <c:pt idx="22">
                  <c:v>5.13</c:v>
                </c:pt>
                <c:pt idx="23">
                  <c:v>5.18</c:v>
                </c:pt>
                <c:pt idx="24">
                  <c:v>5.5</c:v>
                </c:pt>
                <c:pt idx="25">
                  <c:v>4.8499999999999996</c:v>
                </c:pt>
                <c:pt idx="26">
                  <c:v>4.47</c:v>
                </c:pt>
                <c:pt idx="27">
                  <c:v>4.5</c:v>
                </c:pt>
                <c:pt idx="28">
                  <c:v>4.7699999999999996</c:v>
                </c:pt>
                <c:pt idx="29">
                  <c:v>4.53</c:v>
                </c:pt>
                <c:pt idx="30">
                  <c:v>5.48</c:v>
                </c:pt>
                <c:pt idx="31">
                  <c:v>5.75</c:v>
                </c:pt>
                <c:pt idx="32">
                  <c:v>5.92</c:v>
                </c:pt>
                <c:pt idx="33">
                  <c:v>5.37</c:v>
                </c:pt>
                <c:pt idx="34">
                  <c:v>5.14</c:v>
                </c:pt>
                <c:pt idx="35">
                  <c:v>5.23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41536"/>
        <c:axId val="83443072"/>
      </c:lineChart>
      <c:catAx>
        <c:axId val="834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sl-SI"/>
          </a:p>
        </c:txPr>
        <c:crossAx val="83443072"/>
        <c:crosses val="autoZero"/>
        <c:auto val="1"/>
        <c:lblAlgn val="ctr"/>
        <c:lblOffset val="100"/>
        <c:noMultiLvlLbl val="0"/>
      </c:catAx>
      <c:valAx>
        <c:axId val="8344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sl-SI"/>
          </a:p>
        </c:txPr>
        <c:crossAx val="83441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0.38211</cdr:x>
      <cdr:y>0.73913</cdr:y>
    </cdr:from>
    <cdr:to>
      <cdr:x>0.80488</cdr:x>
      <cdr:y>0.80435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4896544"/>
          <a:ext cx="3744467" cy="43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l-SI" sz="1800" b="1" dirty="0" smtClean="0"/>
            <a:t>Število semenčic v ejakulatu pri bikih</a:t>
          </a:r>
          <a:endParaRPr 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C76D10-B580-4601-9FA9-D5B6F9DCD811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B3DF44-0FE1-4999-9E44-DC66C447B8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25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3DF44-0FE1-4999-9E44-DC66C447B8F6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A9A9-0970-4D6D-A297-45159F9523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2A9A9-0970-4D6D-A297-45159F9523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509A0-9789-46C5-86A3-37FC32D6E69A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92F7-3328-49F9-9CB4-F0B508CFFB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16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9F8F-C065-4FFF-8968-DFC74D27CC2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1720-8A0D-4826-92CE-43535E4DF7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21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87A-07BE-4F8B-B722-2EFB4045E98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4D4A-6E94-4817-9890-0BE52E64C8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93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C8CB-CFC7-424C-9BDB-33B3DE07295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5B12-9AFD-4FB6-8CC7-8197B528E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4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7967-68D8-48CE-8E39-39572957E34F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9E25-8554-4BB5-B1FF-1D5B9BD27E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546D-CC27-4EFA-96E8-CF4FFFAA4E3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70CC-2465-44FF-A39C-4A7E6995C3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86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B594-0D98-494A-8E03-98444CA7C6E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9C4C-8EEA-43C7-906B-DD06DB06A5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0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5BA5-BB40-4FBE-AE7A-70221F0365CD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C144-3BD8-4756-8193-3DB2EE7D49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7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2630-2207-4B30-A095-22F2FC88FBF8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DFB3-6112-4D61-8355-C02BD3233A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7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97C5-F197-469E-8F56-6CB8F6F60EEE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E52-65DE-4F85-AFB2-B5086F3BA0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0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33F7-9A3A-4F6D-8B73-A68649DA7613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78B8-2CCB-4926-9368-D0A1B07EA7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7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A02B6-DD69-4DFE-88B2-640D2EA1B0FC}" type="datetimeFigureOut">
              <a:rPr lang="sl-SI"/>
              <a:pPr>
                <a:defRPr/>
              </a:pPr>
              <a:t>25.8.2011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120EB-0E8D-4ACE-A9AC-461923E91C7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95901"/>
            <a:ext cx="421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FF0000"/>
                </a:solidFill>
              </a:rPr>
              <a:t>Hormonski motilci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110" y="4869160"/>
            <a:ext cx="4467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Gregor Majdič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Veterinarska fakulteta Univerze v Ljubljani</a:t>
            </a:r>
          </a:p>
          <a:p>
            <a:pPr algn="ctr"/>
            <a:r>
              <a:rPr lang="sl-SI" dirty="0">
                <a:solidFill>
                  <a:srgbClr val="FF0000"/>
                </a:solidFill>
              </a:rPr>
              <a:t>Medicinska fakulteta Univerze v Mariboru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1244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578507" y="1531938"/>
            <a:ext cx="908050" cy="127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215074" y="1627188"/>
            <a:ext cx="2163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/>
              <a:t>Genotip XX</a:t>
            </a:r>
          </a:p>
          <a:p>
            <a:r>
              <a:rPr lang="sl-SI" sz="2400" b="1" dirty="0"/>
              <a:t>(ni gena SRY)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3551236" y="1546225"/>
            <a:ext cx="806450" cy="1241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955874" y="1742579"/>
            <a:ext cx="1824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/>
              <a:t>Genotip XY</a:t>
            </a:r>
          </a:p>
          <a:p>
            <a:r>
              <a:rPr lang="sl-SI" sz="2400" b="1" dirty="0"/>
              <a:t>(gen SRY)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451007" y="2951163"/>
            <a:ext cx="2560638" cy="792162"/>
            <a:chOff x="416" y="1859"/>
            <a:chExt cx="1613" cy="499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213" y="1859"/>
              <a:ext cx="816" cy="499"/>
              <a:chOff x="839" y="2115"/>
              <a:chExt cx="816" cy="499"/>
            </a:xfrm>
          </p:grpSpPr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839" y="2115"/>
                <a:ext cx="816" cy="499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903" y="2150"/>
                <a:ext cx="644" cy="400"/>
                <a:chOff x="903" y="2150"/>
                <a:chExt cx="644" cy="400"/>
              </a:xfrm>
            </p:grpSpPr>
            <p:sp>
              <p:nvSpPr>
                <p:cNvPr id="29710" name="Oval 14"/>
                <p:cNvSpPr>
                  <a:spLocks noChangeArrowheads="1"/>
                </p:cNvSpPr>
                <p:nvPr/>
              </p:nvSpPr>
              <p:spPr bwMode="auto">
                <a:xfrm>
                  <a:off x="903" y="2214"/>
                  <a:ext cx="81" cy="273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1" name="Oval 15"/>
                <p:cNvSpPr>
                  <a:spLocks noChangeArrowheads="1"/>
                </p:cNvSpPr>
                <p:nvPr/>
              </p:nvSpPr>
              <p:spPr bwMode="auto">
                <a:xfrm>
                  <a:off x="1029" y="2169"/>
                  <a:ext cx="91" cy="363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3" name="Oval 17"/>
                <p:cNvSpPr>
                  <a:spLocks noChangeArrowheads="1"/>
                </p:cNvSpPr>
                <p:nvPr/>
              </p:nvSpPr>
              <p:spPr bwMode="auto">
                <a:xfrm>
                  <a:off x="1174" y="2150"/>
                  <a:ext cx="93" cy="400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4" name="Oval 18"/>
                <p:cNvSpPr>
                  <a:spLocks noChangeArrowheads="1"/>
                </p:cNvSpPr>
                <p:nvPr/>
              </p:nvSpPr>
              <p:spPr bwMode="auto">
                <a:xfrm>
                  <a:off x="1456" y="2191"/>
                  <a:ext cx="91" cy="31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5" name="Oval 19"/>
                <p:cNvSpPr>
                  <a:spLocks noChangeArrowheads="1"/>
                </p:cNvSpPr>
                <p:nvPr/>
              </p:nvSpPr>
              <p:spPr bwMode="auto">
                <a:xfrm>
                  <a:off x="1307" y="2163"/>
                  <a:ext cx="111" cy="375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41" name="Text Box 45"/>
            <p:cNvSpPr txBox="1">
              <a:spLocks noChangeArrowheads="1"/>
            </p:cNvSpPr>
            <p:nvPr/>
          </p:nvSpPr>
          <p:spPr bwMode="auto">
            <a:xfrm>
              <a:off x="416" y="1947"/>
              <a:ext cx="6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 dirty="0"/>
                <a:t>Modo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5213382" y="3086100"/>
            <a:ext cx="3930650" cy="522288"/>
            <a:chOff x="2786" y="1944"/>
            <a:chExt cx="2476" cy="329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2786" y="1944"/>
              <a:ext cx="1590" cy="329"/>
              <a:chOff x="3237" y="2341"/>
              <a:chExt cx="1590" cy="329"/>
            </a:xfrm>
          </p:grpSpPr>
          <p:sp>
            <p:nvSpPr>
              <p:cNvPr id="29717" name="Oval 21"/>
              <p:cNvSpPr>
                <a:spLocks noChangeArrowheads="1"/>
              </p:cNvSpPr>
              <p:nvPr/>
            </p:nvSpPr>
            <p:spPr bwMode="auto">
              <a:xfrm>
                <a:off x="3237" y="2341"/>
                <a:ext cx="1590" cy="32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429" y="2376"/>
                <a:ext cx="1308" cy="266"/>
                <a:chOff x="3429" y="2376"/>
                <a:chExt cx="1308" cy="266"/>
              </a:xfrm>
            </p:grpSpPr>
            <p:sp>
              <p:nvSpPr>
                <p:cNvPr id="29718" name="Oval 22"/>
                <p:cNvSpPr>
                  <a:spLocks noChangeArrowheads="1"/>
                </p:cNvSpPr>
                <p:nvPr/>
              </p:nvSpPr>
              <p:spPr bwMode="auto">
                <a:xfrm>
                  <a:off x="3429" y="245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9" name="Oval 23"/>
                <p:cNvSpPr>
                  <a:spLocks noChangeArrowheads="1"/>
                </p:cNvSpPr>
                <p:nvPr/>
              </p:nvSpPr>
              <p:spPr bwMode="auto">
                <a:xfrm>
                  <a:off x="3565" y="2550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0" name="Oval 24"/>
                <p:cNvSpPr>
                  <a:spLocks noChangeArrowheads="1"/>
                </p:cNvSpPr>
                <p:nvPr/>
              </p:nvSpPr>
              <p:spPr bwMode="auto">
                <a:xfrm>
                  <a:off x="3529" y="246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1" name="Oval 25"/>
                <p:cNvSpPr>
                  <a:spLocks noChangeArrowheads="1"/>
                </p:cNvSpPr>
                <p:nvPr/>
              </p:nvSpPr>
              <p:spPr bwMode="auto">
                <a:xfrm>
                  <a:off x="3628" y="2424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2" name="Oval 26"/>
                <p:cNvSpPr>
                  <a:spLocks noChangeArrowheads="1"/>
                </p:cNvSpPr>
                <p:nvPr/>
              </p:nvSpPr>
              <p:spPr bwMode="auto">
                <a:xfrm>
                  <a:off x="3637" y="2532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3" name="Oval 27"/>
                <p:cNvSpPr>
                  <a:spLocks noChangeArrowheads="1"/>
                </p:cNvSpPr>
                <p:nvPr/>
              </p:nvSpPr>
              <p:spPr bwMode="auto">
                <a:xfrm>
                  <a:off x="3808" y="255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4" name="Oval 28"/>
                <p:cNvSpPr>
                  <a:spLocks noChangeArrowheads="1"/>
                </p:cNvSpPr>
                <p:nvPr/>
              </p:nvSpPr>
              <p:spPr bwMode="auto">
                <a:xfrm>
                  <a:off x="3736" y="2487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5" name="Oval 29"/>
                <p:cNvSpPr>
                  <a:spLocks noChangeArrowheads="1"/>
                </p:cNvSpPr>
                <p:nvPr/>
              </p:nvSpPr>
              <p:spPr bwMode="auto">
                <a:xfrm>
                  <a:off x="3858" y="2403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6" name="Oval 30"/>
                <p:cNvSpPr>
                  <a:spLocks noChangeArrowheads="1"/>
                </p:cNvSpPr>
                <p:nvPr/>
              </p:nvSpPr>
              <p:spPr bwMode="auto">
                <a:xfrm>
                  <a:off x="3904" y="25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7" name="Oval 31"/>
                <p:cNvSpPr>
                  <a:spLocks noChangeArrowheads="1"/>
                </p:cNvSpPr>
                <p:nvPr/>
              </p:nvSpPr>
              <p:spPr bwMode="auto">
                <a:xfrm>
                  <a:off x="4068" y="25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8" name="Oval 32"/>
                <p:cNvSpPr>
                  <a:spLocks noChangeArrowheads="1"/>
                </p:cNvSpPr>
                <p:nvPr/>
              </p:nvSpPr>
              <p:spPr bwMode="auto">
                <a:xfrm>
                  <a:off x="3986" y="24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9" name="Oval 33"/>
                <p:cNvSpPr>
                  <a:spLocks noChangeArrowheads="1"/>
                </p:cNvSpPr>
                <p:nvPr/>
              </p:nvSpPr>
              <p:spPr bwMode="auto">
                <a:xfrm>
                  <a:off x="3959" y="2586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0" name="Oval 34"/>
                <p:cNvSpPr>
                  <a:spLocks noChangeArrowheads="1"/>
                </p:cNvSpPr>
                <p:nvPr/>
              </p:nvSpPr>
              <p:spPr bwMode="auto">
                <a:xfrm>
                  <a:off x="4681" y="2467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1" name="Oval 35"/>
                <p:cNvSpPr>
                  <a:spLocks noChangeArrowheads="1"/>
                </p:cNvSpPr>
                <p:nvPr/>
              </p:nvSpPr>
              <p:spPr bwMode="auto">
                <a:xfrm>
                  <a:off x="4324" y="2376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2" name="Oval 36"/>
                <p:cNvSpPr>
                  <a:spLocks noChangeArrowheads="1"/>
                </p:cNvSpPr>
                <p:nvPr/>
              </p:nvSpPr>
              <p:spPr bwMode="auto">
                <a:xfrm>
                  <a:off x="4178" y="2394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3" name="Oval 37"/>
                <p:cNvSpPr>
                  <a:spLocks noChangeArrowheads="1"/>
                </p:cNvSpPr>
                <p:nvPr/>
              </p:nvSpPr>
              <p:spPr bwMode="auto">
                <a:xfrm>
                  <a:off x="4178" y="2485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4" name="Oval 38"/>
                <p:cNvSpPr>
                  <a:spLocks noChangeArrowheads="1"/>
                </p:cNvSpPr>
                <p:nvPr/>
              </p:nvSpPr>
              <p:spPr bwMode="auto">
                <a:xfrm>
                  <a:off x="4242" y="2550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5" name="Oval 39"/>
                <p:cNvSpPr>
                  <a:spLocks noChangeArrowheads="1"/>
                </p:cNvSpPr>
                <p:nvPr/>
              </p:nvSpPr>
              <p:spPr bwMode="auto">
                <a:xfrm>
                  <a:off x="4333" y="244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6" name="Oval 40"/>
                <p:cNvSpPr>
                  <a:spLocks noChangeArrowheads="1"/>
                </p:cNvSpPr>
                <p:nvPr/>
              </p:nvSpPr>
              <p:spPr bwMode="auto">
                <a:xfrm>
                  <a:off x="4406" y="25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7" name="Oval 41"/>
                <p:cNvSpPr>
                  <a:spLocks noChangeArrowheads="1"/>
                </p:cNvSpPr>
                <p:nvPr/>
              </p:nvSpPr>
              <p:spPr bwMode="auto">
                <a:xfrm>
                  <a:off x="4543" y="2458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4495" y="1947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/>
                <a:t>Jajčnik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5562632" y="3784600"/>
            <a:ext cx="1824038" cy="3013075"/>
            <a:chOff x="3006" y="2384"/>
            <a:chExt cx="1149" cy="1898"/>
          </a:xfrm>
        </p:grpSpPr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3581" y="2384"/>
              <a:ext cx="0" cy="3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9746" name="Picture 50" descr="schiff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6" y="2786"/>
              <a:ext cx="1149" cy="1496"/>
            </a:xfrm>
            <a:prstGeom prst="rect">
              <a:avLst/>
            </a:prstGeom>
            <a:noFill/>
          </p:spPr>
        </p:pic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2384457" y="3786188"/>
            <a:ext cx="1958975" cy="3000375"/>
            <a:chOff x="1004" y="2385"/>
            <a:chExt cx="1234" cy="1890"/>
          </a:xfrm>
        </p:grpSpPr>
        <p:pic>
          <p:nvPicPr>
            <p:cNvPr id="29745" name="Picture 49" descr="schwarzenegg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4" y="2780"/>
              <a:ext cx="1234" cy="1495"/>
            </a:xfrm>
            <a:prstGeom prst="rect">
              <a:avLst/>
            </a:prstGeom>
            <a:noFill/>
          </p:spPr>
        </p:pic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1621" y="2385"/>
              <a:ext cx="0" cy="3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18"/>
          <p:cNvGrpSpPr>
            <a:grpSpLocks/>
          </p:cNvGrpSpPr>
          <p:nvPr/>
        </p:nvGrpSpPr>
        <p:grpSpPr bwMode="auto">
          <a:xfrm>
            <a:off x="701132" y="33324"/>
            <a:ext cx="1799166" cy="1466850"/>
            <a:chOff x="1464608" y="0"/>
            <a:chExt cx="2023942" cy="1466850"/>
          </a:xfrm>
        </p:grpSpPr>
        <p:pic>
          <p:nvPicPr>
            <p:cNvPr id="52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4608" y="0"/>
              <a:ext cx="1323041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Straight Arrow Connector 17"/>
            <p:cNvCxnSpPr>
              <a:cxnSpLocks noChangeShapeType="1"/>
            </p:cNvCxnSpPr>
            <p:nvPr/>
          </p:nvCxnSpPr>
          <p:spPr bwMode="auto">
            <a:xfrm>
              <a:off x="2876550" y="771525"/>
              <a:ext cx="612000" cy="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2643174" y="357166"/>
            <a:ext cx="4804833" cy="958850"/>
          </a:xfrm>
          <a:prstGeom prst="ellipse">
            <a:avLst/>
          </a:prstGeom>
          <a:solidFill>
            <a:srgbClr val="CCFF99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l-SI" b="1">
                <a:solidFill>
                  <a:srgbClr val="FF6600"/>
                </a:solidFill>
              </a:rPr>
              <a:t>Nediferencirana spolna žleza</a:t>
            </a:r>
          </a:p>
        </p:txBody>
      </p:sp>
    </p:spTree>
    <p:extLst>
      <p:ext uri="{BB962C8B-B14F-4D97-AF65-F5344CB8AC3E}">
        <p14:creationId xmlns:p14="http://schemas.microsoft.com/office/powerpoint/2010/main" val="1822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42767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166"/>
            <a:ext cx="906945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1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186395" y="1475674"/>
            <a:ext cx="908050" cy="1270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215074" y="1627188"/>
            <a:ext cx="2163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/>
              <a:t>Genotip XX</a:t>
            </a:r>
          </a:p>
          <a:p>
            <a:r>
              <a:rPr lang="sl-SI" sz="2400" b="1" dirty="0"/>
              <a:t>(ni gena SRY)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2340225" y="1417637"/>
            <a:ext cx="806450" cy="1241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83568" y="1742579"/>
            <a:ext cx="1824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400" b="1" dirty="0"/>
              <a:t>Genotip XY</a:t>
            </a:r>
          </a:p>
          <a:p>
            <a:r>
              <a:rPr lang="sl-SI" sz="2400" b="1" dirty="0"/>
              <a:t>(gen SRY)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52698" y="2951163"/>
            <a:ext cx="2403475" cy="792162"/>
            <a:chOff x="515" y="1859"/>
            <a:chExt cx="1514" cy="499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213" y="1859"/>
              <a:ext cx="816" cy="499"/>
              <a:chOff x="839" y="2115"/>
              <a:chExt cx="816" cy="499"/>
            </a:xfrm>
          </p:grpSpPr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839" y="2115"/>
                <a:ext cx="816" cy="499"/>
              </a:xfrm>
              <a:prstGeom prst="ellipse">
                <a:avLst/>
              </a:prstGeom>
              <a:solidFill>
                <a:srgbClr val="3399FF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903" y="2150"/>
                <a:ext cx="644" cy="400"/>
                <a:chOff x="903" y="2150"/>
                <a:chExt cx="644" cy="400"/>
              </a:xfrm>
            </p:grpSpPr>
            <p:sp>
              <p:nvSpPr>
                <p:cNvPr id="29710" name="Oval 14"/>
                <p:cNvSpPr>
                  <a:spLocks noChangeArrowheads="1"/>
                </p:cNvSpPr>
                <p:nvPr/>
              </p:nvSpPr>
              <p:spPr bwMode="auto">
                <a:xfrm>
                  <a:off x="903" y="2214"/>
                  <a:ext cx="81" cy="273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1" name="Oval 15"/>
                <p:cNvSpPr>
                  <a:spLocks noChangeArrowheads="1"/>
                </p:cNvSpPr>
                <p:nvPr/>
              </p:nvSpPr>
              <p:spPr bwMode="auto">
                <a:xfrm>
                  <a:off x="1029" y="2169"/>
                  <a:ext cx="91" cy="363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3" name="Oval 17"/>
                <p:cNvSpPr>
                  <a:spLocks noChangeArrowheads="1"/>
                </p:cNvSpPr>
                <p:nvPr/>
              </p:nvSpPr>
              <p:spPr bwMode="auto">
                <a:xfrm>
                  <a:off x="1174" y="2150"/>
                  <a:ext cx="93" cy="400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4" name="Oval 18"/>
                <p:cNvSpPr>
                  <a:spLocks noChangeArrowheads="1"/>
                </p:cNvSpPr>
                <p:nvPr/>
              </p:nvSpPr>
              <p:spPr bwMode="auto">
                <a:xfrm>
                  <a:off x="1456" y="2191"/>
                  <a:ext cx="91" cy="31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5" name="Oval 19"/>
                <p:cNvSpPr>
                  <a:spLocks noChangeArrowheads="1"/>
                </p:cNvSpPr>
                <p:nvPr/>
              </p:nvSpPr>
              <p:spPr bwMode="auto">
                <a:xfrm>
                  <a:off x="1307" y="2163"/>
                  <a:ext cx="111" cy="375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rgbClr val="66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41" name="Text Box 45"/>
            <p:cNvSpPr txBox="1">
              <a:spLocks noChangeArrowheads="1"/>
            </p:cNvSpPr>
            <p:nvPr/>
          </p:nvSpPr>
          <p:spPr bwMode="auto">
            <a:xfrm>
              <a:off x="515" y="1947"/>
              <a:ext cx="6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 dirty="0"/>
                <a:t>Modo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5213382" y="3086100"/>
            <a:ext cx="3930650" cy="522288"/>
            <a:chOff x="2786" y="1944"/>
            <a:chExt cx="2476" cy="329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2786" y="1944"/>
              <a:ext cx="1590" cy="329"/>
              <a:chOff x="3237" y="2341"/>
              <a:chExt cx="1590" cy="329"/>
            </a:xfrm>
          </p:grpSpPr>
          <p:sp>
            <p:nvSpPr>
              <p:cNvPr id="29717" name="Oval 21"/>
              <p:cNvSpPr>
                <a:spLocks noChangeArrowheads="1"/>
              </p:cNvSpPr>
              <p:nvPr/>
            </p:nvSpPr>
            <p:spPr bwMode="auto">
              <a:xfrm>
                <a:off x="3237" y="2341"/>
                <a:ext cx="1590" cy="329"/>
              </a:xfrm>
              <a:prstGeom prst="ellipse">
                <a:avLst/>
              </a:prstGeom>
              <a:solidFill>
                <a:srgbClr val="FF99FF"/>
              </a:solidFill>
              <a:ln w="9525">
                <a:solidFill>
                  <a:srgbClr val="FF99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429" y="2376"/>
                <a:ext cx="1308" cy="266"/>
                <a:chOff x="3429" y="2376"/>
                <a:chExt cx="1308" cy="266"/>
              </a:xfrm>
            </p:grpSpPr>
            <p:sp>
              <p:nvSpPr>
                <p:cNvPr id="29718" name="Oval 22"/>
                <p:cNvSpPr>
                  <a:spLocks noChangeArrowheads="1"/>
                </p:cNvSpPr>
                <p:nvPr/>
              </p:nvSpPr>
              <p:spPr bwMode="auto">
                <a:xfrm>
                  <a:off x="3429" y="245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19" name="Oval 23"/>
                <p:cNvSpPr>
                  <a:spLocks noChangeArrowheads="1"/>
                </p:cNvSpPr>
                <p:nvPr/>
              </p:nvSpPr>
              <p:spPr bwMode="auto">
                <a:xfrm>
                  <a:off x="3565" y="2550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0" name="Oval 24"/>
                <p:cNvSpPr>
                  <a:spLocks noChangeArrowheads="1"/>
                </p:cNvSpPr>
                <p:nvPr/>
              </p:nvSpPr>
              <p:spPr bwMode="auto">
                <a:xfrm>
                  <a:off x="3529" y="246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1" name="Oval 25"/>
                <p:cNvSpPr>
                  <a:spLocks noChangeArrowheads="1"/>
                </p:cNvSpPr>
                <p:nvPr/>
              </p:nvSpPr>
              <p:spPr bwMode="auto">
                <a:xfrm>
                  <a:off x="3628" y="2424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2" name="Oval 26"/>
                <p:cNvSpPr>
                  <a:spLocks noChangeArrowheads="1"/>
                </p:cNvSpPr>
                <p:nvPr/>
              </p:nvSpPr>
              <p:spPr bwMode="auto">
                <a:xfrm>
                  <a:off x="3637" y="2532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3" name="Oval 27"/>
                <p:cNvSpPr>
                  <a:spLocks noChangeArrowheads="1"/>
                </p:cNvSpPr>
                <p:nvPr/>
              </p:nvSpPr>
              <p:spPr bwMode="auto">
                <a:xfrm>
                  <a:off x="3808" y="255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4" name="Oval 28"/>
                <p:cNvSpPr>
                  <a:spLocks noChangeArrowheads="1"/>
                </p:cNvSpPr>
                <p:nvPr/>
              </p:nvSpPr>
              <p:spPr bwMode="auto">
                <a:xfrm>
                  <a:off x="3736" y="2487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5" name="Oval 29"/>
                <p:cNvSpPr>
                  <a:spLocks noChangeArrowheads="1"/>
                </p:cNvSpPr>
                <p:nvPr/>
              </p:nvSpPr>
              <p:spPr bwMode="auto">
                <a:xfrm>
                  <a:off x="3858" y="2403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6" name="Oval 30"/>
                <p:cNvSpPr>
                  <a:spLocks noChangeArrowheads="1"/>
                </p:cNvSpPr>
                <p:nvPr/>
              </p:nvSpPr>
              <p:spPr bwMode="auto">
                <a:xfrm>
                  <a:off x="3904" y="25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7" name="Oval 31"/>
                <p:cNvSpPr>
                  <a:spLocks noChangeArrowheads="1"/>
                </p:cNvSpPr>
                <p:nvPr/>
              </p:nvSpPr>
              <p:spPr bwMode="auto">
                <a:xfrm>
                  <a:off x="4068" y="25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8" name="Oval 32"/>
                <p:cNvSpPr>
                  <a:spLocks noChangeArrowheads="1"/>
                </p:cNvSpPr>
                <p:nvPr/>
              </p:nvSpPr>
              <p:spPr bwMode="auto">
                <a:xfrm>
                  <a:off x="3986" y="24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29" name="Oval 33"/>
                <p:cNvSpPr>
                  <a:spLocks noChangeArrowheads="1"/>
                </p:cNvSpPr>
                <p:nvPr/>
              </p:nvSpPr>
              <p:spPr bwMode="auto">
                <a:xfrm>
                  <a:off x="3959" y="2586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0" name="Oval 34"/>
                <p:cNvSpPr>
                  <a:spLocks noChangeArrowheads="1"/>
                </p:cNvSpPr>
                <p:nvPr/>
              </p:nvSpPr>
              <p:spPr bwMode="auto">
                <a:xfrm>
                  <a:off x="4681" y="2467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1" name="Oval 35"/>
                <p:cNvSpPr>
                  <a:spLocks noChangeArrowheads="1"/>
                </p:cNvSpPr>
                <p:nvPr/>
              </p:nvSpPr>
              <p:spPr bwMode="auto">
                <a:xfrm>
                  <a:off x="4324" y="2376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2" name="Oval 36"/>
                <p:cNvSpPr>
                  <a:spLocks noChangeArrowheads="1"/>
                </p:cNvSpPr>
                <p:nvPr/>
              </p:nvSpPr>
              <p:spPr bwMode="auto">
                <a:xfrm>
                  <a:off x="4178" y="2394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3" name="Oval 37"/>
                <p:cNvSpPr>
                  <a:spLocks noChangeArrowheads="1"/>
                </p:cNvSpPr>
                <p:nvPr/>
              </p:nvSpPr>
              <p:spPr bwMode="auto">
                <a:xfrm>
                  <a:off x="4178" y="2485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4" name="Oval 38"/>
                <p:cNvSpPr>
                  <a:spLocks noChangeArrowheads="1"/>
                </p:cNvSpPr>
                <p:nvPr/>
              </p:nvSpPr>
              <p:spPr bwMode="auto">
                <a:xfrm>
                  <a:off x="4242" y="2550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5" name="Oval 39"/>
                <p:cNvSpPr>
                  <a:spLocks noChangeArrowheads="1"/>
                </p:cNvSpPr>
                <p:nvPr/>
              </p:nvSpPr>
              <p:spPr bwMode="auto">
                <a:xfrm>
                  <a:off x="4333" y="2449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6" name="Oval 40"/>
                <p:cNvSpPr>
                  <a:spLocks noChangeArrowheads="1"/>
                </p:cNvSpPr>
                <p:nvPr/>
              </p:nvSpPr>
              <p:spPr bwMode="auto">
                <a:xfrm>
                  <a:off x="4406" y="2531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7" name="Oval 41"/>
                <p:cNvSpPr>
                  <a:spLocks noChangeArrowheads="1"/>
                </p:cNvSpPr>
                <p:nvPr/>
              </p:nvSpPr>
              <p:spPr bwMode="auto">
                <a:xfrm>
                  <a:off x="4543" y="2458"/>
                  <a:ext cx="56" cy="56"/>
                </a:xfrm>
                <a:prstGeom prst="ellipse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4495" y="1947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2400" b="1"/>
                <a:t>Jajčnik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5562632" y="3784600"/>
            <a:ext cx="1824038" cy="3013075"/>
            <a:chOff x="3006" y="2384"/>
            <a:chExt cx="1149" cy="1898"/>
          </a:xfrm>
        </p:grpSpPr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3581" y="2384"/>
              <a:ext cx="0" cy="3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9746" name="Picture 50" descr="schiff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6" y="2786"/>
              <a:ext cx="1149" cy="1496"/>
            </a:xfrm>
            <a:prstGeom prst="rect">
              <a:avLst/>
            </a:prstGeom>
            <a:noFill/>
          </p:spPr>
        </p:pic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1328986" y="3786188"/>
            <a:ext cx="1958975" cy="3000375"/>
            <a:chOff x="1004" y="2385"/>
            <a:chExt cx="1234" cy="1890"/>
          </a:xfrm>
        </p:grpSpPr>
        <p:pic>
          <p:nvPicPr>
            <p:cNvPr id="29745" name="Picture 49" descr="schwarzenegg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4" y="2780"/>
              <a:ext cx="1234" cy="1495"/>
            </a:xfrm>
            <a:prstGeom prst="rect">
              <a:avLst/>
            </a:prstGeom>
            <a:noFill/>
          </p:spPr>
        </p:pic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1621" y="2385"/>
              <a:ext cx="0" cy="36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1619672" y="357166"/>
            <a:ext cx="4804833" cy="958850"/>
          </a:xfrm>
          <a:prstGeom prst="ellipse">
            <a:avLst/>
          </a:prstGeom>
          <a:solidFill>
            <a:srgbClr val="CCFF99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l-SI" b="1">
                <a:solidFill>
                  <a:srgbClr val="FF6600"/>
                </a:solidFill>
              </a:rPr>
              <a:t>Nediferencirana spolna žleza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769" y="3890446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Testosteron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388981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 smtClean="0"/>
              <a:t>Antimulerjev</a:t>
            </a:r>
            <a:r>
              <a:rPr lang="sl-SI" b="1" dirty="0" smtClean="0"/>
              <a:t> hormon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2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315385" y="1180282"/>
            <a:ext cx="2195053" cy="1511300"/>
            <a:chOff x="418" y="1637"/>
            <a:chExt cx="1966" cy="95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44" y="2134"/>
              <a:ext cx="540" cy="455"/>
            </a:xfrm>
            <a:custGeom>
              <a:avLst/>
              <a:gdLst>
                <a:gd name="T0" fmla="*/ 0 w 1559"/>
                <a:gd name="T1" fmla="*/ 0 h 1764"/>
                <a:gd name="T2" fmla="*/ 0 w 1559"/>
                <a:gd name="T3" fmla="*/ 0 h 1764"/>
                <a:gd name="T4" fmla="*/ 0 w 1559"/>
                <a:gd name="T5" fmla="*/ 0 h 1764"/>
                <a:gd name="T6" fmla="*/ 0 w 1559"/>
                <a:gd name="T7" fmla="*/ 0 h 1764"/>
                <a:gd name="T8" fmla="*/ 0 w 1559"/>
                <a:gd name="T9" fmla="*/ 0 h 1764"/>
                <a:gd name="T10" fmla="*/ 0 w 1559"/>
                <a:gd name="T11" fmla="*/ 0 h 1764"/>
                <a:gd name="T12" fmla="*/ 0 w 1559"/>
                <a:gd name="T13" fmla="*/ 0 h 1764"/>
                <a:gd name="T14" fmla="*/ 0 w 1559"/>
                <a:gd name="T15" fmla="*/ 0 h 1764"/>
                <a:gd name="T16" fmla="*/ 0 w 1559"/>
                <a:gd name="T17" fmla="*/ 0 h 1764"/>
                <a:gd name="T18" fmla="*/ 0 w 1559"/>
                <a:gd name="T19" fmla="*/ 0 h 1764"/>
                <a:gd name="T20" fmla="*/ 0 w 1559"/>
                <a:gd name="T21" fmla="*/ 0 h 1764"/>
                <a:gd name="T22" fmla="*/ 0 w 1559"/>
                <a:gd name="T23" fmla="*/ 0 h 1764"/>
                <a:gd name="T24" fmla="*/ 0 w 1559"/>
                <a:gd name="T25" fmla="*/ 0 h 1764"/>
                <a:gd name="T26" fmla="*/ 0 w 1559"/>
                <a:gd name="T27" fmla="*/ 0 h 1764"/>
                <a:gd name="T28" fmla="*/ 0 w 1559"/>
                <a:gd name="T29" fmla="*/ 0 h 1764"/>
                <a:gd name="T30" fmla="*/ 0 w 1559"/>
                <a:gd name="T31" fmla="*/ 0 h 1764"/>
                <a:gd name="T32" fmla="*/ 0 w 1559"/>
                <a:gd name="T33" fmla="*/ 0 h 1764"/>
                <a:gd name="T34" fmla="*/ 0 w 1559"/>
                <a:gd name="T35" fmla="*/ 0 h 1764"/>
                <a:gd name="T36" fmla="*/ 0 w 1559"/>
                <a:gd name="T37" fmla="*/ 0 h 1764"/>
                <a:gd name="T38" fmla="*/ 0 w 1559"/>
                <a:gd name="T39" fmla="*/ 0 h 1764"/>
                <a:gd name="T40" fmla="*/ 0 w 1559"/>
                <a:gd name="T41" fmla="*/ 0 h 1764"/>
                <a:gd name="T42" fmla="*/ 0 w 1559"/>
                <a:gd name="T43" fmla="*/ 0 h 1764"/>
                <a:gd name="T44" fmla="*/ 0 w 1559"/>
                <a:gd name="T45" fmla="*/ 0 h 1764"/>
                <a:gd name="T46" fmla="*/ 0 w 1559"/>
                <a:gd name="T47" fmla="*/ 0 h 1764"/>
                <a:gd name="T48" fmla="*/ 0 w 1559"/>
                <a:gd name="T49" fmla="*/ 0 h 1764"/>
                <a:gd name="T50" fmla="*/ 0 w 1559"/>
                <a:gd name="T51" fmla="*/ 0 h 1764"/>
                <a:gd name="T52" fmla="*/ 0 w 1559"/>
                <a:gd name="T53" fmla="*/ 0 h 1764"/>
                <a:gd name="T54" fmla="*/ 0 w 1559"/>
                <a:gd name="T55" fmla="*/ 0 h 17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59"/>
                <a:gd name="T85" fmla="*/ 0 h 1764"/>
                <a:gd name="T86" fmla="*/ 1559 w 1559"/>
                <a:gd name="T87" fmla="*/ 1764 h 17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59" h="1764">
                  <a:moveTo>
                    <a:pt x="564" y="560"/>
                  </a:moveTo>
                  <a:lnTo>
                    <a:pt x="758" y="370"/>
                  </a:lnTo>
                  <a:lnTo>
                    <a:pt x="967" y="216"/>
                  </a:lnTo>
                  <a:lnTo>
                    <a:pt x="1275" y="47"/>
                  </a:lnTo>
                  <a:lnTo>
                    <a:pt x="1431" y="0"/>
                  </a:lnTo>
                  <a:lnTo>
                    <a:pt x="1547" y="268"/>
                  </a:lnTo>
                  <a:lnTo>
                    <a:pt x="1559" y="585"/>
                  </a:lnTo>
                  <a:lnTo>
                    <a:pt x="1534" y="868"/>
                  </a:lnTo>
                  <a:lnTo>
                    <a:pt x="1469" y="1072"/>
                  </a:lnTo>
                  <a:lnTo>
                    <a:pt x="1443" y="1317"/>
                  </a:lnTo>
                  <a:lnTo>
                    <a:pt x="1351" y="1509"/>
                  </a:lnTo>
                  <a:lnTo>
                    <a:pt x="1199" y="1688"/>
                  </a:lnTo>
                  <a:lnTo>
                    <a:pt x="1032" y="1764"/>
                  </a:lnTo>
                  <a:lnTo>
                    <a:pt x="889" y="1751"/>
                  </a:lnTo>
                  <a:lnTo>
                    <a:pt x="811" y="1724"/>
                  </a:lnTo>
                  <a:lnTo>
                    <a:pt x="644" y="1699"/>
                  </a:lnTo>
                  <a:lnTo>
                    <a:pt x="424" y="1610"/>
                  </a:lnTo>
                  <a:lnTo>
                    <a:pt x="178" y="1574"/>
                  </a:lnTo>
                  <a:lnTo>
                    <a:pt x="53" y="1484"/>
                  </a:lnTo>
                  <a:lnTo>
                    <a:pt x="0" y="1366"/>
                  </a:lnTo>
                  <a:lnTo>
                    <a:pt x="154" y="1275"/>
                  </a:lnTo>
                  <a:lnTo>
                    <a:pt x="386" y="1060"/>
                  </a:lnTo>
                  <a:lnTo>
                    <a:pt x="503" y="868"/>
                  </a:lnTo>
                  <a:lnTo>
                    <a:pt x="580" y="636"/>
                  </a:lnTo>
                  <a:lnTo>
                    <a:pt x="564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418" y="1637"/>
              <a:ext cx="1913" cy="922"/>
              <a:chOff x="418" y="1631"/>
              <a:chExt cx="1913" cy="922"/>
            </a:xfrm>
            <a:grpFill/>
          </p:grpSpPr>
          <p:sp>
            <p:nvSpPr>
              <p:cNvPr id="33" name="Freeform 4"/>
              <p:cNvSpPr>
                <a:spLocks/>
              </p:cNvSpPr>
              <p:nvPr/>
            </p:nvSpPr>
            <p:spPr bwMode="auto">
              <a:xfrm>
                <a:off x="844" y="2006"/>
                <a:ext cx="1251" cy="547"/>
              </a:xfrm>
              <a:custGeom>
                <a:avLst/>
                <a:gdLst>
                  <a:gd name="T0" fmla="*/ 0 w 3612"/>
                  <a:gd name="T1" fmla="*/ 0 h 2126"/>
                  <a:gd name="T2" fmla="*/ 0 w 3612"/>
                  <a:gd name="T3" fmla="*/ 0 h 2126"/>
                  <a:gd name="T4" fmla="*/ 0 w 3612"/>
                  <a:gd name="T5" fmla="*/ 0 h 2126"/>
                  <a:gd name="T6" fmla="*/ 0 w 3612"/>
                  <a:gd name="T7" fmla="*/ 0 h 2126"/>
                  <a:gd name="T8" fmla="*/ 0 w 3612"/>
                  <a:gd name="T9" fmla="*/ 0 h 2126"/>
                  <a:gd name="T10" fmla="*/ 0 w 3612"/>
                  <a:gd name="T11" fmla="*/ 0 h 2126"/>
                  <a:gd name="T12" fmla="*/ 0 w 3612"/>
                  <a:gd name="T13" fmla="*/ 0 h 2126"/>
                  <a:gd name="T14" fmla="*/ 0 w 3612"/>
                  <a:gd name="T15" fmla="*/ 0 h 2126"/>
                  <a:gd name="T16" fmla="*/ 0 w 3612"/>
                  <a:gd name="T17" fmla="*/ 0 h 2126"/>
                  <a:gd name="T18" fmla="*/ 0 w 3612"/>
                  <a:gd name="T19" fmla="*/ 0 h 2126"/>
                  <a:gd name="T20" fmla="*/ 0 w 3612"/>
                  <a:gd name="T21" fmla="*/ 0 h 2126"/>
                  <a:gd name="T22" fmla="*/ 0 w 3612"/>
                  <a:gd name="T23" fmla="*/ 0 h 2126"/>
                  <a:gd name="T24" fmla="*/ 0 w 3612"/>
                  <a:gd name="T25" fmla="*/ 0 h 2126"/>
                  <a:gd name="T26" fmla="*/ 0 w 3612"/>
                  <a:gd name="T27" fmla="*/ 0 h 2126"/>
                  <a:gd name="T28" fmla="*/ 1 w 3612"/>
                  <a:gd name="T29" fmla="*/ 0 h 2126"/>
                  <a:gd name="T30" fmla="*/ 1 w 3612"/>
                  <a:gd name="T31" fmla="*/ 0 h 2126"/>
                  <a:gd name="T32" fmla="*/ 1 w 3612"/>
                  <a:gd name="T33" fmla="*/ 0 h 2126"/>
                  <a:gd name="T34" fmla="*/ 1 w 3612"/>
                  <a:gd name="T35" fmla="*/ 0 h 2126"/>
                  <a:gd name="T36" fmla="*/ 1 w 3612"/>
                  <a:gd name="T37" fmla="*/ 0 h 2126"/>
                  <a:gd name="T38" fmla="*/ 1 w 3612"/>
                  <a:gd name="T39" fmla="*/ 0 h 2126"/>
                  <a:gd name="T40" fmla="*/ 1 w 3612"/>
                  <a:gd name="T41" fmla="*/ 0 h 2126"/>
                  <a:gd name="T42" fmla="*/ 0 w 3612"/>
                  <a:gd name="T43" fmla="*/ 0 h 2126"/>
                  <a:gd name="T44" fmla="*/ 0 w 3612"/>
                  <a:gd name="T45" fmla="*/ 0 h 2126"/>
                  <a:gd name="T46" fmla="*/ 0 w 3612"/>
                  <a:gd name="T47" fmla="*/ 0 h 2126"/>
                  <a:gd name="T48" fmla="*/ 0 w 3612"/>
                  <a:gd name="T49" fmla="*/ 0 h 2126"/>
                  <a:gd name="T50" fmla="*/ 0 w 3612"/>
                  <a:gd name="T51" fmla="*/ 0 h 2126"/>
                  <a:gd name="T52" fmla="*/ 0 w 3612"/>
                  <a:gd name="T53" fmla="*/ 0 h 21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612"/>
                  <a:gd name="T82" fmla="*/ 0 h 2126"/>
                  <a:gd name="T83" fmla="*/ 3612 w 3612"/>
                  <a:gd name="T84" fmla="*/ 2126 h 21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612" h="2126">
                    <a:moveTo>
                      <a:pt x="0" y="1599"/>
                    </a:moveTo>
                    <a:lnTo>
                      <a:pt x="91" y="1713"/>
                    </a:lnTo>
                    <a:lnTo>
                      <a:pt x="154" y="1776"/>
                    </a:lnTo>
                    <a:lnTo>
                      <a:pt x="272" y="1906"/>
                    </a:lnTo>
                    <a:lnTo>
                      <a:pt x="479" y="2084"/>
                    </a:lnTo>
                    <a:lnTo>
                      <a:pt x="736" y="2126"/>
                    </a:lnTo>
                    <a:lnTo>
                      <a:pt x="1021" y="2111"/>
                    </a:lnTo>
                    <a:lnTo>
                      <a:pt x="1110" y="2060"/>
                    </a:lnTo>
                    <a:lnTo>
                      <a:pt x="1392" y="2010"/>
                    </a:lnTo>
                    <a:lnTo>
                      <a:pt x="1574" y="2060"/>
                    </a:lnTo>
                    <a:lnTo>
                      <a:pt x="1806" y="1985"/>
                    </a:lnTo>
                    <a:lnTo>
                      <a:pt x="2089" y="1985"/>
                    </a:lnTo>
                    <a:lnTo>
                      <a:pt x="2257" y="1892"/>
                    </a:lnTo>
                    <a:lnTo>
                      <a:pt x="2491" y="1892"/>
                    </a:lnTo>
                    <a:lnTo>
                      <a:pt x="2656" y="1831"/>
                    </a:lnTo>
                    <a:lnTo>
                      <a:pt x="2709" y="1776"/>
                    </a:lnTo>
                    <a:lnTo>
                      <a:pt x="2762" y="1856"/>
                    </a:lnTo>
                    <a:lnTo>
                      <a:pt x="2943" y="1856"/>
                    </a:lnTo>
                    <a:lnTo>
                      <a:pt x="3148" y="1790"/>
                    </a:lnTo>
                    <a:lnTo>
                      <a:pt x="3612" y="1126"/>
                    </a:lnTo>
                    <a:lnTo>
                      <a:pt x="3354" y="318"/>
                    </a:lnTo>
                    <a:lnTo>
                      <a:pt x="1443" y="0"/>
                    </a:lnTo>
                    <a:lnTo>
                      <a:pt x="0" y="1149"/>
                    </a:lnTo>
                    <a:lnTo>
                      <a:pt x="0" y="15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191" y="1724"/>
                <a:ext cx="1140" cy="581"/>
              </a:xfrm>
              <a:custGeom>
                <a:avLst/>
                <a:gdLst>
                  <a:gd name="T0" fmla="*/ 0 w 3289"/>
                  <a:gd name="T1" fmla="*/ 0 h 2253"/>
                  <a:gd name="T2" fmla="*/ 0 w 3289"/>
                  <a:gd name="T3" fmla="*/ 0 h 2253"/>
                  <a:gd name="T4" fmla="*/ 0 w 3289"/>
                  <a:gd name="T5" fmla="*/ 0 h 2253"/>
                  <a:gd name="T6" fmla="*/ 0 w 3289"/>
                  <a:gd name="T7" fmla="*/ 0 h 2253"/>
                  <a:gd name="T8" fmla="*/ 0 w 3289"/>
                  <a:gd name="T9" fmla="*/ 0 h 2253"/>
                  <a:gd name="T10" fmla="*/ 0 w 3289"/>
                  <a:gd name="T11" fmla="*/ 0 h 2253"/>
                  <a:gd name="T12" fmla="*/ 0 w 3289"/>
                  <a:gd name="T13" fmla="*/ 0 h 2253"/>
                  <a:gd name="T14" fmla="*/ 0 w 3289"/>
                  <a:gd name="T15" fmla="*/ 0 h 2253"/>
                  <a:gd name="T16" fmla="*/ 1 w 3289"/>
                  <a:gd name="T17" fmla="*/ 0 h 2253"/>
                  <a:gd name="T18" fmla="*/ 1 w 3289"/>
                  <a:gd name="T19" fmla="*/ 0 h 2253"/>
                  <a:gd name="T20" fmla="*/ 1 w 3289"/>
                  <a:gd name="T21" fmla="*/ 0 h 2253"/>
                  <a:gd name="T22" fmla="*/ 1 w 3289"/>
                  <a:gd name="T23" fmla="*/ 0 h 2253"/>
                  <a:gd name="T24" fmla="*/ 1 w 3289"/>
                  <a:gd name="T25" fmla="*/ 0 h 2253"/>
                  <a:gd name="T26" fmla="*/ 1 w 3289"/>
                  <a:gd name="T27" fmla="*/ 0 h 2253"/>
                  <a:gd name="T28" fmla="*/ 1 w 3289"/>
                  <a:gd name="T29" fmla="*/ 0 h 2253"/>
                  <a:gd name="T30" fmla="*/ 0 w 3289"/>
                  <a:gd name="T31" fmla="*/ 0 h 2253"/>
                  <a:gd name="T32" fmla="*/ 0 w 3289"/>
                  <a:gd name="T33" fmla="*/ 0 h 2253"/>
                  <a:gd name="T34" fmla="*/ 0 w 3289"/>
                  <a:gd name="T35" fmla="*/ 0 h 2253"/>
                  <a:gd name="T36" fmla="*/ 0 w 3289"/>
                  <a:gd name="T37" fmla="*/ 0 h 2253"/>
                  <a:gd name="T38" fmla="*/ 0 w 3289"/>
                  <a:gd name="T39" fmla="*/ 0 h 2253"/>
                  <a:gd name="T40" fmla="*/ 0 w 3289"/>
                  <a:gd name="T41" fmla="*/ 0 h 2253"/>
                  <a:gd name="T42" fmla="*/ 0 w 3289"/>
                  <a:gd name="T43" fmla="*/ 0 h 2253"/>
                  <a:gd name="T44" fmla="*/ 0 w 3289"/>
                  <a:gd name="T45" fmla="*/ 0 h 2253"/>
                  <a:gd name="T46" fmla="*/ 0 w 3289"/>
                  <a:gd name="T47" fmla="*/ 0 h 2253"/>
                  <a:gd name="T48" fmla="*/ 0 w 3289"/>
                  <a:gd name="T49" fmla="*/ 0 h 2253"/>
                  <a:gd name="T50" fmla="*/ 0 w 3289"/>
                  <a:gd name="T51" fmla="*/ 0 h 22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89"/>
                  <a:gd name="T79" fmla="*/ 0 h 2253"/>
                  <a:gd name="T80" fmla="*/ 3289 w 3289"/>
                  <a:gd name="T81" fmla="*/ 2253 h 22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89" h="2253">
                    <a:moveTo>
                      <a:pt x="40" y="1704"/>
                    </a:moveTo>
                    <a:lnTo>
                      <a:pt x="350" y="1628"/>
                    </a:lnTo>
                    <a:lnTo>
                      <a:pt x="865" y="1550"/>
                    </a:lnTo>
                    <a:lnTo>
                      <a:pt x="1291" y="1538"/>
                    </a:lnTo>
                    <a:lnTo>
                      <a:pt x="1703" y="1614"/>
                    </a:lnTo>
                    <a:lnTo>
                      <a:pt x="2127" y="1808"/>
                    </a:lnTo>
                    <a:lnTo>
                      <a:pt x="2414" y="2052"/>
                    </a:lnTo>
                    <a:lnTo>
                      <a:pt x="2503" y="2253"/>
                    </a:lnTo>
                    <a:lnTo>
                      <a:pt x="3289" y="1576"/>
                    </a:lnTo>
                    <a:lnTo>
                      <a:pt x="3262" y="1320"/>
                    </a:lnTo>
                    <a:lnTo>
                      <a:pt x="3199" y="1141"/>
                    </a:lnTo>
                    <a:lnTo>
                      <a:pt x="3121" y="913"/>
                    </a:lnTo>
                    <a:lnTo>
                      <a:pt x="2916" y="795"/>
                    </a:lnTo>
                    <a:lnTo>
                      <a:pt x="2749" y="552"/>
                    </a:lnTo>
                    <a:lnTo>
                      <a:pt x="2618" y="398"/>
                    </a:lnTo>
                    <a:lnTo>
                      <a:pt x="2399" y="245"/>
                    </a:lnTo>
                    <a:lnTo>
                      <a:pt x="2283" y="181"/>
                    </a:lnTo>
                    <a:lnTo>
                      <a:pt x="2180" y="53"/>
                    </a:lnTo>
                    <a:lnTo>
                      <a:pt x="1859" y="0"/>
                    </a:lnTo>
                    <a:lnTo>
                      <a:pt x="1380" y="40"/>
                    </a:lnTo>
                    <a:lnTo>
                      <a:pt x="376" y="768"/>
                    </a:lnTo>
                    <a:lnTo>
                      <a:pt x="0" y="1550"/>
                    </a:lnTo>
                    <a:lnTo>
                      <a:pt x="40" y="17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418" y="1631"/>
                <a:ext cx="1400" cy="760"/>
              </a:xfrm>
              <a:custGeom>
                <a:avLst/>
                <a:gdLst>
                  <a:gd name="T0" fmla="*/ 1 w 4044"/>
                  <a:gd name="T1" fmla="*/ 0 h 2949"/>
                  <a:gd name="T2" fmla="*/ 1 w 4044"/>
                  <a:gd name="T3" fmla="*/ 0 h 2949"/>
                  <a:gd name="T4" fmla="*/ 1 w 4044"/>
                  <a:gd name="T5" fmla="*/ 0 h 2949"/>
                  <a:gd name="T6" fmla="*/ 1 w 4044"/>
                  <a:gd name="T7" fmla="*/ 0 h 2949"/>
                  <a:gd name="T8" fmla="*/ 1 w 4044"/>
                  <a:gd name="T9" fmla="*/ 0 h 2949"/>
                  <a:gd name="T10" fmla="*/ 1 w 4044"/>
                  <a:gd name="T11" fmla="*/ 0 h 2949"/>
                  <a:gd name="T12" fmla="*/ 1 w 4044"/>
                  <a:gd name="T13" fmla="*/ 0 h 2949"/>
                  <a:gd name="T14" fmla="*/ 1 w 4044"/>
                  <a:gd name="T15" fmla="*/ 0 h 2949"/>
                  <a:gd name="T16" fmla="*/ 0 w 4044"/>
                  <a:gd name="T17" fmla="*/ 0 h 2949"/>
                  <a:gd name="T18" fmla="*/ 0 w 4044"/>
                  <a:gd name="T19" fmla="*/ 0 h 2949"/>
                  <a:gd name="T20" fmla="*/ 0 w 4044"/>
                  <a:gd name="T21" fmla="*/ 0 h 2949"/>
                  <a:gd name="T22" fmla="*/ 0 w 4044"/>
                  <a:gd name="T23" fmla="*/ 0 h 2949"/>
                  <a:gd name="T24" fmla="*/ 0 w 4044"/>
                  <a:gd name="T25" fmla="*/ 0 h 2949"/>
                  <a:gd name="T26" fmla="*/ 0 w 4044"/>
                  <a:gd name="T27" fmla="*/ 0 h 2949"/>
                  <a:gd name="T28" fmla="*/ 0 w 4044"/>
                  <a:gd name="T29" fmla="*/ 0 h 2949"/>
                  <a:gd name="T30" fmla="*/ 0 w 4044"/>
                  <a:gd name="T31" fmla="*/ 0 h 2949"/>
                  <a:gd name="T32" fmla="*/ 0 w 4044"/>
                  <a:gd name="T33" fmla="*/ 0 h 2949"/>
                  <a:gd name="T34" fmla="*/ 0 w 4044"/>
                  <a:gd name="T35" fmla="*/ 0 h 2949"/>
                  <a:gd name="T36" fmla="*/ 0 w 4044"/>
                  <a:gd name="T37" fmla="*/ 0 h 2949"/>
                  <a:gd name="T38" fmla="*/ 0 w 4044"/>
                  <a:gd name="T39" fmla="*/ 0 h 2949"/>
                  <a:gd name="T40" fmla="*/ 0 w 4044"/>
                  <a:gd name="T41" fmla="*/ 0 h 2949"/>
                  <a:gd name="T42" fmla="*/ 0 w 4044"/>
                  <a:gd name="T43" fmla="*/ 0 h 2949"/>
                  <a:gd name="T44" fmla="*/ 0 w 4044"/>
                  <a:gd name="T45" fmla="*/ 0 h 2949"/>
                  <a:gd name="T46" fmla="*/ 0 w 4044"/>
                  <a:gd name="T47" fmla="*/ 0 h 2949"/>
                  <a:gd name="T48" fmla="*/ 0 w 4044"/>
                  <a:gd name="T49" fmla="*/ 0 h 2949"/>
                  <a:gd name="T50" fmla="*/ 0 w 4044"/>
                  <a:gd name="T51" fmla="*/ 0 h 2949"/>
                  <a:gd name="T52" fmla="*/ 0 w 4044"/>
                  <a:gd name="T53" fmla="*/ 0 h 2949"/>
                  <a:gd name="T54" fmla="*/ 0 w 4044"/>
                  <a:gd name="T55" fmla="*/ 0 h 2949"/>
                  <a:gd name="T56" fmla="*/ 0 w 4044"/>
                  <a:gd name="T57" fmla="*/ 0 h 2949"/>
                  <a:gd name="T58" fmla="*/ 0 w 4044"/>
                  <a:gd name="T59" fmla="*/ 0 h 2949"/>
                  <a:gd name="T60" fmla="*/ 0 w 4044"/>
                  <a:gd name="T61" fmla="*/ 0 h 2949"/>
                  <a:gd name="T62" fmla="*/ 0 w 4044"/>
                  <a:gd name="T63" fmla="*/ 0 h 2949"/>
                  <a:gd name="T64" fmla="*/ 0 w 4044"/>
                  <a:gd name="T65" fmla="*/ 0 h 2949"/>
                  <a:gd name="T66" fmla="*/ 0 w 4044"/>
                  <a:gd name="T67" fmla="*/ 0 h 2949"/>
                  <a:gd name="T68" fmla="*/ 0 w 4044"/>
                  <a:gd name="T69" fmla="*/ 0 h 2949"/>
                  <a:gd name="T70" fmla="*/ 1 w 4044"/>
                  <a:gd name="T71" fmla="*/ 0 h 2949"/>
                  <a:gd name="T72" fmla="*/ 1 w 4044"/>
                  <a:gd name="T73" fmla="*/ 0 h 2949"/>
                  <a:gd name="T74" fmla="*/ 1 w 4044"/>
                  <a:gd name="T75" fmla="*/ 0 h 2949"/>
                  <a:gd name="T76" fmla="*/ 1 w 4044"/>
                  <a:gd name="T77" fmla="*/ 0 h 2949"/>
                  <a:gd name="T78" fmla="*/ 1 w 4044"/>
                  <a:gd name="T79" fmla="*/ 0 h 2949"/>
                  <a:gd name="T80" fmla="*/ 1 w 4044"/>
                  <a:gd name="T81" fmla="*/ 0 h 2949"/>
                  <a:gd name="T82" fmla="*/ 1 w 4044"/>
                  <a:gd name="T83" fmla="*/ 0 h 2949"/>
                  <a:gd name="T84" fmla="*/ 1 w 4044"/>
                  <a:gd name="T85" fmla="*/ 0 h 2949"/>
                  <a:gd name="T86" fmla="*/ 1 w 4044"/>
                  <a:gd name="T87" fmla="*/ 0 h 294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4"/>
                  <a:gd name="T133" fmla="*/ 0 h 2949"/>
                  <a:gd name="T134" fmla="*/ 4044 w 4044"/>
                  <a:gd name="T135" fmla="*/ 2949 h 294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4" h="2949">
                    <a:moveTo>
                      <a:pt x="4044" y="355"/>
                    </a:moveTo>
                    <a:lnTo>
                      <a:pt x="3684" y="452"/>
                    </a:lnTo>
                    <a:lnTo>
                      <a:pt x="3449" y="629"/>
                    </a:lnTo>
                    <a:lnTo>
                      <a:pt x="3367" y="848"/>
                    </a:lnTo>
                    <a:lnTo>
                      <a:pt x="2992" y="1042"/>
                    </a:lnTo>
                    <a:lnTo>
                      <a:pt x="2795" y="1238"/>
                    </a:lnTo>
                    <a:lnTo>
                      <a:pt x="2616" y="1496"/>
                    </a:lnTo>
                    <a:lnTo>
                      <a:pt x="2557" y="1711"/>
                    </a:lnTo>
                    <a:lnTo>
                      <a:pt x="2359" y="1907"/>
                    </a:lnTo>
                    <a:lnTo>
                      <a:pt x="2238" y="2046"/>
                    </a:lnTo>
                    <a:lnTo>
                      <a:pt x="1844" y="2281"/>
                    </a:lnTo>
                    <a:lnTo>
                      <a:pt x="1548" y="2439"/>
                    </a:lnTo>
                    <a:lnTo>
                      <a:pt x="1327" y="2658"/>
                    </a:lnTo>
                    <a:lnTo>
                      <a:pt x="1211" y="2949"/>
                    </a:lnTo>
                    <a:lnTo>
                      <a:pt x="913" y="2850"/>
                    </a:lnTo>
                    <a:lnTo>
                      <a:pt x="696" y="2772"/>
                    </a:lnTo>
                    <a:lnTo>
                      <a:pt x="318" y="2671"/>
                    </a:lnTo>
                    <a:lnTo>
                      <a:pt x="139" y="2614"/>
                    </a:lnTo>
                    <a:lnTo>
                      <a:pt x="80" y="2302"/>
                    </a:lnTo>
                    <a:lnTo>
                      <a:pt x="0" y="2065"/>
                    </a:lnTo>
                    <a:lnTo>
                      <a:pt x="61" y="1888"/>
                    </a:lnTo>
                    <a:lnTo>
                      <a:pt x="158" y="1654"/>
                    </a:lnTo>
                    <a:lnTo>
                      <a:pt x="139" y="1435"/>
                    </a:lnTo>
                    <a:lnTo>
                      <a:pt x="259" y="1259"/>
                    </a:lnTo>
                    <a:lnTo>
                      <a:pt x="377" y="1179"/>
                    </a:lnTo>
                    <a:lnTo>
                      <a:pt x="398" y="1002"/>
                    </a:lnTo>
                    <a:lnTo>
                      <a:pt x="635" y="808"/>
                    </a:lnTo>
                    <a:lnTo>
                      <a:pt x="894" y="570"/>
                    </a:lnTo>
                    <a:lnTo>
                      <a:pt x="1169" y="549"/>
                    </a:lnTo>
                    <a:lnTo>
                      <a:pt x="1369" y="355"/>
                    </a:lnTo>
                    <a:lnTo>
                      <a:pt x="1743" y="316"/>
                    </a:lnTo>
                    <a:lnTo>
                      <a:pt x="1922" y="215"/>
                    </a:lnTo>
                    <a:lnTo>
                      <a:pt x="2139" y="179"/>
                    </a:lnTo>
                    <a:lnTo>
                      <a:pt x="2259" y="196"/>
                    </a:lnTo>
                    <a:lnTo>
                      <a:pt x="2376" y="0"/>
                    </a:lnTo>
                    <a:lnTo>
                      <a:pt x="2595" y="0"/>
                    </a:lnTo>
                    <a:lnTo>
                      <a:pt x="2875" y="38"/>
                    </a:lnTo>
                    <a:lnTo>
                      <a:pt x="3249" y="38"/>
                    </a:lnTo>
                    <a:lnTo>
                      <a:pt x="3663" y="179"/>
                    </a:lnTo>
                    <a:lnTo>
                      <a:pt x="3905" y="215"/>
                    </a:lnTo>
                    <a:lnTo>
                      <a:pt x="4044" y="3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" name="Freeform 8"/>
          <p:cNvSpPr>
            <a:spLocks/>
          </p:cNvSpPr>
          <p:nvPr/>
        </p:nvSpPr>
        <p:spPr bwMode="auto">
          <a:xfrm>
            <a:off x="1645871" y="1529532"/>
            <a:ext cx="1066264" cy="957263"/>
          </a:xfrm>
          <a:custGeom>
            <a:avLst/>
            <a:gdLst>
              <a:gd name="T0" fmla="*/ 0 w 2758"/>
              <a:gd name="T1" fmla="*/ 0 h 2341"/>
              <a:gd name="T2" fmla="*/ 0 w 2758"/>
              <a:gd name="T3" fmla="*/ 0 h 2341"/>
              <a:gd name="T4" fmla="*/ 0 w 2758"/>
              <a:gd name="T5" fmla="*/ 0 h 2341"/>
              <a:gd name="T6" fmla="*/ 0 w 2758"/>
              <a:gd name="T7" fmla="*/ 0 h 2341"/>
              <a:gd name="T8" fmla="*/ 0 w 2758"/>
              <a:gd name="T9" fmla="*/ 0 h 2341"/>
              <a:gd name="T10" fmla="*/ 0 w 2758"/>
              <a:gd name="T11" fmla="*/ 0 h 2341"/>
              <a:gd name="T12" fmla="*/ 0 w 2758"/>
              <a:gd name="T13" fmla="*/ 0 h 2341"/>
              <a:gd name="T14" fmla="*/ 0 w 2758"/>
              <a:gd name="T15" fmla="*/ 0 h 2341"/>
              <a:gd name="T16" fmla="*/ 0 w 2758"/>
              <a:gd name="T17" fmla="*/ 0 h 2341"/>
              <a:gd name="T18" fmla="*/ 0 w 2758"/>
              <a:gd name="T19" fmla="*/ 0 h 2341"/>
              <a:gd name="T20" fmla="*/ 0 w 2758"/>
              <a:gd name="T21" fmla="*/ 0 h 2341"/>
              <a:gd name="T22" fmla="*/ 0 w 2758"/>
              <a:gd name="T23" fmla="*/ 0 h 2341"/>
              <a:gd name="T24" fmla="*/ 0 w 2758"/>
              <a:gd name="T25" fmla="*/ 0 h 2341"/>
              <a:gd name="T26" fmla="*/ 0 w 2758"/>
              <a:gd name="T27" fmla="*/ 0 h 2341"/>
              <a:gd name="T28" fmla="*/ 0 w 2758"/>
              <a:gd name="T29" fmla="*/ 0 h 2341"/>
              <a:gd name="T30" fmla="*/ 0 w 2758"/>
              <a:gd name="T31" fmla="*/ 0 h 2341"/>
              <a:gd name="T32" fmla="*/ 0 w 2758"/>
              <a:gd name="T33" fmla="*/ 0 h 2341"/>
              <a:gd name="T34" fmla="*/ 0 w 2758"/>
              <a:gd name="T35" fmla="*/ 0 h 2341"/>
              <a:gd name="T36" fmla="*/ 0 w 2758"/>
              <a:gd name="T37" fmla="*/ 0 h 2341"/>
              <a:gd name="T38" fmla="*/ 0 w 2758"/>
              <a:gd name="T39" fmla="*/ 0 h 2341"/>
              <a:gd name="T40" fmla="*/ 0 w 2758"/>
              <a:gd name="T41" fmla="*/ 0 h 2341"/>
              <a:gd name="T42" fmla="*/ 0 w 2758"/>
              <a:gd name="T43" fmla="*/ 0 h 2341"/>
              <a:gd name="T44" fmla="*/ 0 w 2758"/>
              <a:gd name="T45" fmla="*/ 0 h 2341"/>
              <a:gd name="T46" fmla="*/ 0 w 2758"/>
              <a:gd name="T47" fmla="*/ 0 h 2341"/>
              <a:gd name="T48" fmla="*/ 0 w 2758"/>
              <a:gd name="T49" fmla="*/ 0 h 2341"/>
              <a:gd name="T50" fmla="*/ 0 w 2758"/>
              <a:gd name="T51" fmla="*/ 0 h 2341"/>
              <a:gd name="T52" fmla="*/ 0 w 2758"/>
              <a:gd name="T53" fmla="*/ 0 h 2341"/>
              <a:gd name="T54" fmla="*/ 0 w 2758"/>
              <a:gd name="T55" fmla="*/ 0 h 2341"/>
              <a:gd name="T56" fmla="*/ 1 w 2758"/>
              <a:gd name="T57" fmla="*/ 0 h 2341"/>
              <a:gd name="T58" fmla="*/ 1 w 2758"/>
              <a:gd name="T59" fmla="*/ 0 h 2341"/>
              <a:gd name="T60" fmla="*/ 0 w 2758"/>
              <a:gd name="T61" fmla="*/ 0 h 2341"/>
              <a:gd name="T62" fmla="*/ 0 w 2758"/>
              <a:gd name="T63" fmla="*/ 0 h 2341"/>
              <a:gd name="T64" fmla="*/ 0 w 2758"/>
              <a:gd name="T65" fmla="*/ 0 h 2341"/>
              <a:gd name="T66" fmla="*/ 0 w 2758"/>
              <a:gd name="T67" fmla="*/ 0 h 2341"/>
              <a:gd name="T68" fmla="*/ 0 w 2758"/>
              <a:gd name="T69" fmla="*/ 0 h 2341"/>
              <a:gd name="T70" fmla="*/ 0 w 2758"/>
              <a:gd name="T71" fmla="*/ 0 h 2341"/>
              <a:gd name="T72" fmla="*/ 0 w 2758"/>
              <a:gd name="T73" fmla="*/ 0 h 2341"/>
              <a:gd name="T74" fmla="*/ 0 w 2758"/>
              <a:gd name="T75" fmla="*/ 0 h 2341"/>
              <a:gd name="T76" fmla="*/ 0 w 2758"/>
              <a:gd name="T77" fmla="*/ 0 h 2341"/>
              <a:gd name="T78" fmla="*/ 0 w 2758"/>
              <a:gd name="T79" fmla="*/ 0 h 2341"/>
              <a:gd name="T80" fmla="*/ 0 w 2758"/>
              <a:gd name="T81" fmla="*/ 0 h 2341"/>
              <a:gd name="T82" fmla="*/ 0 w 2758"/>
              <a:gd name="T83" fmla="*/ 0 h 2341"/>
              <a:gd name="T84" fmla="*/ 0 w 2758"/>
              <a:gd name="T85" fmla="*/ 0 h 2341"/>
              <a:gd name="T86" fmla="*/ 0 w 2758"/>
              <a:gd name="T87" fmla="*/ 0 h 2341"/>
              <a:gd name="T88" fmla="*/ 0 w 2758"/>
              <a:gd name="T89" fmla="*/ 0 h 2341"/>
              <a:gd name="T90" fmla="*/ 0 w 2758"/>
              <a:gd name="T91" fmla="*/ 0 h 2341"/>
              <a:gd name="T92" fmla="*/ 0 w 2758"/>
              <a:gd name="T93" fmla="*/ 0 h 23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58"/>
              <a:gd name="T142" fmla="*/ 0 h 2341"/>
              <a:gd name="T143" fmla="*/ 2758 w 2758"/>
              <a:gd name="T144" fmla="*/ 2341 h 23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58" h="2341">
                <a:moveTo>
                  <a:pt x="224" y="1261"/>
                </a:moveTo>
                <a:lnTo>
                  <a:pt x="344" y="1236"/>
                </a:lnTo>
                <a:lnTo>
                  <a:pt x="500" y="1248"/>
                </a:lnTo>
                <a:lnTo>
                  <a:pt x="608" y="1297"/>
                </a:lnTo>
                <a:lnTo>
                  <a:pt x="693" y="1358"/>
                </a:lnTo>
                <a:lnTo>
                  <a:pt x="775" y="1417"/>
                </a:lnTo>
                <a:lnTo>
                  <a:pt x="870" y="1430"/>
                </a:lnTo>
                <a:lnTo>
                  <a:pt x="929" y="1417"/>
                </a:lnTo>
                <a:lnTo>
                  <a:pt x="954" y="1369"/>
                </a:lnTo>
                <a:lnTo>
                  <a:pt x="942" y="1320"/>
                </a:lnTo>
                <a:lnTo>
                  <a:pt x="739" y="1092"/>
                </a:lnTo>
                <a:lnTo>
                  <a:pt x="669" y="949"/>
                </a:lnTo>
                <a:lnTo>
                  <a:pt x="593" y="793"/>
                </a:lnTo>
                <a:lnTo>
                  <a:pt x="581" y="721"/>
                </a:lnTo>
                <a:lnTo>
                  <a:pt x="500" y="687"/>
                </a:lnTo>
                <a:lnTo>
                  <a:pt x="593" y="710"/>
                </a:lnTo>
                <a:lnTo>
                  <a:pt x="655" y="588"/>
                </a:lnTo>
                <a:lnTo>
                  <a:pt x="644" y="734"/>
                </a:lnTo>
                <a:lnTo>
                  <a:pt x="669" y="829"/>
                </a:lnTo>
                <a:lnTo>
                  <a:pt x="728" y="995"/>
                </a:lnTo>
                <a:lnTo>
                  <a:pt x="825" y="1128"/>
                </a:lnTo>
                <a:lnTo>
                  <a:pt x="967" y="1248"/>
                </a:lnTo>
                <a:lnTo>
                  <a:pt x="1076" y="1261"/>
                </a:lnTo>
                <a:lnTo>
                  <a:pt x="1157" y="1236"/>
                </a:lnTo>
                <a:lnTo>
                  <a:pt x="1195" y="1200"/>
                </a:lnTo>
                <a:lnTo>
                  <a:pt x="1195" y="1092"/>
                </a:lnTo>
                <a:lnTo>
                  <a:pt x="1157" y="961"/>
                </a:lnTo>
                <a:lnTo>
                  <a:pt x="1180" y="829"/>
                </a:lnTo>
                <a:lnTo>
                  <a:pt x="1302" y="637"/>
                </a:lnTo>
                <a:lnTo>
                  <a:pt x="1334" y="504"/>
                </a:lnTo>
                <a:lnTo>
                  <a:pt x="1334" y="384"/>
                </a:lnTo>
                <a:lnTo>
                  <a:pt x="1277" y="299"/>
                </a:lnTo>
                <a:lnTo>
                  <a:pt x="1157" y="242"/>
                </a:lnTo>
                <a:lnTo>
                  <a:pt x="1039" y="242"/>
                </a:lnTo>
                <a:lnTo>
                  <a:pt x="992" y="168"/>
                </a:lnTo>
                <a:lnTo>
                  <a:pt x="904" y="61"/>
                </a:lnTo>
                <a:lnTo>
                  <a:pt x="775" y="50"/>
                </a:lnTo>
                <a:lnTo>
                  <a:pt x="678" y="111"/>
                </a:lnTo>
                <a:lnTo>
                  <a:pt x="644" y="227"/>
                </a:lnTo>
                <a:lnTo>
                  <a:pt x="655" y="86"/>
                </a:lnTo>
                <a:lnTo>
                  <a:pt x="762" y="0"/>
                </a:lnTo>
                <a:lnTo>
                  <a:pt x="929" y="25"/>
                </a:lnTo>
                <a:lnTo>
                  <a:pt x="1076" y="156"/>
                </a:lnTo>
                <a:lnTo>
                  <a:pt x="1334" y="242"/>
                </a:lnTo>
                <a:lnTo>
                  <a:pt x="1384" y="289"/>
                </a:lnTo>
                <a:lnTo>
                  <a:pt x="1480" y="179"/>
                </a:lnTo>
                <a:lnTo>
                  <a:pt x="1587" y="120"/>
                </a:lnTo>
                <a:lnTo>
                  <a:pt x="1754" y="111"/>
                </a:lnTo>
                <a:lnTo>
                  <a:pt x="1562" y="156"/>
                </a:lnTo>
                <a:lnTo>
                  <a:pt x="1490" y="227"/>
                </a:lnTo>
                <a:lnTo>
                  <a:pt x="1410" y="362"/>
                </a:lnTo>
                <a:lnTo>
                  <a:pt x="1410" y="493"/>
                </a:lnTo>
                <a:lnTo>
                  <a:pt x="1359" y="637"/>
                </a:lnTo>
                <a:lnTo>
                  <a:pt x="1250" y="782"/>
                </a:lnTo>
                <a:lnTo>
                  <a:pt x="1214" y="864"/>
                </a:lnTo>
                <a:lnTo>
                  <a:pt x="1214" y="972"/>
                </a:lnTo>
                <a:lnTo>
                  <a:pt x="1239" y="1080"/>
                </a:lnTo>
                <a:lnTo>
                  <a:pt x="1288" y="1141"/>
                </a:lnTo>
                <a:lnTo>
                  <a:pt x="1359" y="1141"/>
                </a:lnTo>
                <a:lnTo>
                  <a:pt x="1395" y="1103"/>
                </a:lnTo>
                <a:lnTo>
                  <a:pt x="1458" y="1010"/>
                </a:lnTo>
                <a:lnTo>
                  <a:pt x="1537" y="949"/>
                </a:lnTo>
                <a:lnTo>
                  <a:pt x="1621" y="903"/>
                </a:lnTo>
                <a:lnTo>
                  <a:pt x="1671" y="843"/>
                </a:lnTo>
                <a:lnTo>
                  <a:pt x="1718" y="710"/>
                </a:lnTo>
                <a:lnTo>
                  <a:pt x="1802" y="531"/>
                </a:lnTo>
                <a:lnTo>
                  <a:pt x="1874" y="407"/>
                </a:lnTo>
                <a:lnTo>
                  <a:pt x="1980" y="289"/>
                </a:lnTo>
                <a:lnTo>
                  <a:pt x="1826" y="538"/>
                </a:lnTo>
                <a:lnTo>
                  <a:pt x="1768" y="710"/>
                </a:lnTo>
                <a:lnTo>
                  <a:pt x="1695" y="888"/>
                </a:lnTo>
                <a:lnTo>
                  <a:pt x="1634" y="961"/>
                </a:lnTo>
                <a:lnTo>
                  <a:pt x="1562" y="995"/>
                </a:lnTo>
                <a:lnTo>
                  <a:pt x="1515" y="1021"/>
                </a:lnTo>
                <a:lnTo>
                  <a:pt x="1480" y="1080"/>
                </a:lnTo>
                <a:lnTo>
                  <a:pt x="1480" y="1128"/>
                </a:lnTo>
                <a:lnTo>
                  <a:pt x="1503" y="1154"/>
                </a:lnTo>
                <a:lnTo>
                  <a:pt x="1553" y="1154"/>
                </a:lnTo>
                <a:lnTo>
                  <a:pt x="1777" y="1080"/>
                </a:lnTo>
                <a:lnTo>
                  <a:pt x="1958" y="983"/>
                </a:lnTo>
                <a:lnTo>
                  <a:pt x="2030" y="903"/>
                </a:lnTo>
                <a:lnTo>
                  <a:pt x="2115" y="757"/>
                </a:lnTo>
                <a:lnTo>
                  <a:pt x="2030" y="995"/>
                </a:lnTo>
                <a:lnTo>
                  <a:pt x="2210" y="1021"/>
                </a:lnTo>
                <a:lnTo>
                  <a:pt x="2351" y="1010"/>
                </a:lnTo>
                <a:lnTo>
                  <a:pt x="2507" y="972"/>
                </a:lnTo>
                <a:lnTo>
                  <a:pt x="2674" y="888"/>
                </a:lnTo>
                <a:lnTo>
                  <a:pt x="2758" y="829"/>
                </a:lnTo>
                <a:lnTo>
                  <a:pt x="2663" y="938"/>
                </a:lnTo>
                <a:lnTo>
                  <a:pt x="2545" y="995"/>
                </a:lnTo>
                <a:lnTo>
                  <a:pt x="2701" y="1046"/>
                </a:lnTo>
                <a:lnTo>
                  <a:pt x="2364" y="1031"/>
                </a:lnTo>
                <a:lnTo>
                  <a:pt x="1958" y="1080"/>
                </a:lnTo>
                <a:lnTo>
                  <a:pt x="1537" y="1173"/>
                </a:lnTo>
                <a:lnTo>
                  <a:pt x="1157" y="1307"/>
                </a:lnTo>
                <a:lnTo>
                  <a:pt x="859" y="1478"/>
                </a:lnTo>
                <a:lnTo>
                  <a:pt x="560" y="1713"/>
                </a:lnTo>
                <a:lnTo>
                  <a:pt x="425" y="1921"/>
                </a:lnTo>
                <a:lnTo>
                  <a:pt x="391" y="2063"/>
                </a:lnTo>
                <a:lnTo>
                  <a:pt x="404" y="2170"/>
                </a:lnTo>
                <a:lnTo>
                  <a:pt x="443" y="2232"/>
                </a:lnTo>
                <a:lnTo>
                  <a:pt x="500" y="2265"/>
                </a:lnTo>
                <a:lnTo>
                  <a:pt x="560" y="2265"/>
                </a:lnTo>
                <a:lnTo>
                  <a:pt x="593" y="2265"/>
                </a:lnTo>
                <a:lnTo>
                  <a:pt x="536" y="2341"/>
                </a:lnTo>
                <a:lnTo>
                  <a:pt x="416" y="2341"/>
                </a:lnTo>
                <a:lnTo>
                  <a:pt x="357" y="2278"/>
                </a:lnTo>
                <a:lnTo>
                  <a:pt x="334" y="2194"/>
                </a:lnTo>
                <a:lnTo>
                  <a:pt x="334" y="2063"/>
                </a:lnTo>
                <a:lnTo>
                  <a:pt x="368" y="1921"/>
                </a:lnTo>
                <a:lnTo>
                  <a:pt x="463" y="1751"/>
                </a:lnTo>
                <a:lnTo>
                  <a:pt x="593" y="1618"/>
                </a:lnTo>
                <a:lnTo>
                  <a:pt x="678" y="1561"/>
                </a:lnTo>
                <a:lnTo>
                  <a:pt x="705" y="1500"/>
                </a:lnTo>
                <a:lnTo>
                  <a:pt x="714" y="1440"/>
                </a:lnTo>
                <a:lnTo>
                  <a:pt x="678" y="1417"/>
                </a:lnTo>
                <a:lnTo>
                  <a:pt x="655" y="1510"/>
                </a:lnTo>
                <a:lnTo>
                  <a:pt x="581" y="1571"/>
                </a:lnTo>
                <a:lnTo>
                  <a:pt x="443" y="1584"/>
                </a:lnTo>
                <a:lnTo>
                  <a:pt x="271" y="1571"/>
                </a:lnTo>
                <a:lnTo>
                  <a:pt x="140" y="1487"/>
                </a:lnTo>
                <a:lnTo>
                  <a:pt x="70" y="1405"/>
                </a:lnTo>
                <a:lnTo>
                  <a:pt x="20" y="1297"/>
                </a:lnTo>
                <a:lnTo>
                  <a:pt x="0" y="1154"/>
                </a:lnTo>
                <a:lnTo>
                  <a:pt x="70" y="1331"/>
                </a:lnTo>
                <a:lnTo>
                  <a:pt x="152" y="1453"/>
                </a:lnTo>
                <a:lnTo>
                  <a:pt x="271" y="1510"/>
                </a:lnTo>
                <a:lnTo>
                  <a:pt x="404" y="1537"/>
                </a:lnTo>
                <a:lnTo>
                  <a:pt x="536" y="1525"/>
                </a:lnTo>
                <a:lnTo>
                  <a:pt x="593" y="1500"/>
                </a:lnTo>
                <a:lnTo>
                  <a:pt x="644" y="1440"/>
                </a:lnTo>
                <a:lnTo>
                  <a:pt x="644" y="1405"/>
                </a:lnTo>
                <a:lnTo>
                  <a:pt x="572" y="1331"/>
                </a:lnTo>
                <a:lnTo>
                  <a:pt x="477" y="1297"/>
                </a:lnTo>
                <a:lnTo>
                  <a:pt x="380" y="1274"/>
                </a:lnTo>
                <a:lnTo>
                  <a:pt x="285" y="1274"/>
                </a:lnTo>
                <a:lnTo>
                  <a:pt x="176" y="1297"/>
                </a:lnTo>
                <a:lnTo>
                  <a:pt x="224" y="12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507424" y="1481907"/>
            <a:ext cx="544856" cy="596900"/>
          </a:xfrm>
          <a:custGeom>
            <a:avLst/>
            <a:gdLst>
              <a:gd name="T0" fmla="*/ 0 w 1409"/>
              <a:gd name="T1" fmla="*/ 0 h 1462"/>
              <a:gd name="T2" fmla="*/ 0 w 1409"/>
              <a:gd name="T3" fmla="*/ 0 h 1462"/>
              <a:gd name="T4" fmla="*/ 0 w 1409"/>
              <a:gd name="T5" fmla="*/ 0 h 1462"/>
              <a:gd name="T6" fmla="*/ 0 w 1409"/>
              <a:gd name="T7" fmla="*/ 0 h 1462"/>
              <a:gd name="T8" fmla="*/ 0 w 1409"/>
              <a:gd name="T9" fmla="*/ 0 h 1462"/>
              <a:gd name="T10" fmla="*/ 0 w 1409"/>
              <a:gd name="T11" fmla="*/ 0 h 1462"/>
              <a:gd name="T12" fmla="*/ 0 w 1409"/>
              <a:gd name="T13" fmla="*/ 0 h 1462"/>
              <a:gd name="T14" fmla="*/ 0 w 1409"/>
              <a:gd name="T15" fmla="*/ 0 h 1462"/>
              <a:gd name="T16" fmla="*/ 0 w 1409"/>
              <a:gd name="T17" fmla="*/ 0 h 1462"/>
              <a:gd name="T18" fmla="*/ 0 w 1409"/>
              <a:gd name="T19" fmla="*/ 0 h 1462"/>
              <a:gd name="T20" fmla="*/ 0 w 1409"/>
              <a:gd name="T21" fmla="*/ 0 h 1462"/>
              <a:gd name="T22" fmla="*/ 0 w 1409"/>
              <a:gd name="T23" fmla="*/ 0 h 1462"/>
              <a:gd name="T24" fmla="*/ 0 w 1409"/>
              <a:gd name="T25" fmla="*/ 0 h 1462"/>
              <a:gd name="T26" fmla="*/ 0 w 1409"/>
              <a:gd name="T27" fmla="*/ 0 h 1462"/>
              <a:gd name="T28" fmla="*/ 0 w 1409"/>
              <a:gd name="T29" fmla="*/ 0 h 1462"/>
              <a:gd name="T30" fmla="*/ 0 w 1409"/>
              <a:gd name="T31" fmla="*/ 0 h 1462"/>
              <a:gd name="T32" fmla="*/ 0 w 1409"/>
              <a:gd name="T33" fmla="*/ 0 h 1462"/>
              <a:gd name="T34" fmla="*/ 0 w 1409"/>
              <a:gd name="T35" fmla="*/ 0 h 1462"/>
              <a:gd name="T36" fmla="*/ 0 w 1409"/>
              <a:gd name="T37" fmla="*/ 0 h 1462"/>
              <a:gd name="T38" fmla="*/ 0 w 1409"/>
              <a:gd name="T39" fmla="*/ 0 h 1462"/>
              <a:gd name="T40" fmla="*/ 0 w 1409"/>
              <a:gd name="T41" fmla="*/ 0 h 1462"/>
              <a:gd name="T42" fmla="*/ 0 w 1409"/>
              <a:gd name="T43" fmla="*/ 0 h 1462"/>
              <a:gd name="T44" fmla="*/ 0 w 1409"/>
              <a:gd name="T45" fmla="*/ 0 h 1462"/>
              <a:gd name="T46" fmla="*/ 0 w 1409"/>
              <a:gd name="T47" fmla="*/ 0 h 1462"/>
              <a:gd name="T48" fmla="*/ 0 w 1409"/>
              <a:gd name="T49" fmla="*/ 0 h 1462"/>
              <a:gd name="T50" fmla="*/ 0 w 1409"/>
              <a:gd name="T51" fmla="*/ 0 h 1462"/>
              <a:gd name="T52" fmla="*/ 0 w 1409"/>
              <a:gd name="T53" fmla="*/ 0 h 1462"/>
              <a:gd name="T54" fmla="*/ 0 w 1409"/>
              <a:gd name="T55" fmla="*/ 0 h 1462"/>
              <a:gd name="T56" fmla="*/ 0 w 1409"/>
              <a:gd name="T57" fmla="*/ 0 h 1462"/>
              <a:gd name="T58" fmla="*/ 0 w 1409"/>
              <a:gd name="T59" fmla="*/ 0 h 1462"/>
              <a:gd name="T60" fmla="*/ 0 w 1409"/>
              <a:gd name="T61" fmla="*/ 0 h 1462"/>
              <a:gd name="T62" fmla="*/ 0 w 1409"/>
              <a:gd name="T63" fmla="*/ 0 h 1462"/>
              <a:gd name="T64" fmla="*/ 0 w 1409"/>
              <a:gd name="T65" fmla="*/ 0 h 1462"/>
              <a:gd name="T66" fmla="*/ 0 w 1409"/>
              <a:gd name="T67" fmla="*/ 0 h 1462"/>
              <a:gd name="T68" fmla="*/ 0 w 1409"/>
              <a:gd name="T69" fmla="*/ 0 h 146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09"/>
              <a:gd name="T106" fmla="*/ 0 h 1462"/>
              <a:gd name="T107" fmla="*/ 1409 w 1409"/>
              <a:gd name="T108" fmla="*/ 1462 h 146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09" h="1462">
                <a:moveTo>
                  <a:pt x="1409" y="1066"/>
                </a:moveTo>
                <a:lnTo>
                  <a:pt x="1314" y="981"/>
                </a:lnTo>
                <a:lnTo>
                  <a:pt x="1264" y="861"/>
                </a:lnTo>
                <a:lnTo>
                  <a:pt x="1219" y="705"/>
                </a:lnTo>
                <a:lnTo>
                  <a:pt x="1156" y="621"/>
                </a:lnTo>
                <a:lnTo>
                  <a:pt x="1065" y="585"/>
                </a:lnTo>
                <a:lnTo>
                  <a:pt x="803" y="585"/>
                </a:lnTo>
                <a:lnTo>
                  <a:pt x="704" y="648"/>
                </a:lnTo>
                <a:lnTo>
                  <a:pt x="631" y="813"/>
                </a:lnTo>
                <a:lnTo>
                  <a:pt x="609" y="971"/>
                </a:lnTo>
                <a:lnTo>
                  <a:pt x="645" y="1055"/>
                </a:lnTo>
                <a:lnTo>
                  <a:pt x="728" y="1100"/>
                </a:lnTo>
                <a:lnTo>
                  <a:pt x="882" y="1174"/>
                </a:lnTo>
                <a:lnTo>
                  <a:pt x="979" y="1258"/>
                </a:lnTo>
                <a:lnTo>
                  <a:pt x="882" y="1235"/>
                </a:lnTo>
                <a:lnTo>
                  <a:pt x="654" y="1138"/>
                </a:lnTo>
                <a:lnTo>
                  <a:pt x="574" y="1066"/>
                </a:lnTo>
                <a:lnTo>
                  <a:pt x="525" y="937"/>
                </a:lnTo>
                <a:lnTo>
                  <a:pt x="380" y="937"/>
                </a:lnTo>
                <a:lnTo>
                  <a:pt x="525" y="886"/>
                </a:lnTo>
                <a:lnTo>
                  <a:pt x="597" y="669"/>
                </a:lnTo>
                <a:lnTo>
                  <a:pt x="631" y="610"/>
                </a:lnTo>
                <a:lnTo>
                  <a:pt x="584" y="549"/>
                </a:lnTo>
                <a:lnTo>
                  <a:pt x="443" y="501"/>
                </a:lnTo>
                <a:lnTo>
                  <a:pt x="274" y="524"/>
                </a:lnTo>
                <a:lnTo>
                  <a:pt x="145" y="648"/>
                </a:lnTo>
                <a:lnTo>
                  <a:pt x="59" y="874"/>
                </a:lnTo>
                <a:lnTo>
                  <a:pt x="59" y="1032"/>
                </a:lnTo>
                <a:lnTo>
                  <a:pt x="95" y="1163"/>
                </a:lnTo>
                <a:lnTo>
                  <a:pt x="192" y="1235"/>
                </a:lnTo>
                <a:lnTo>
                  <a:pt x="263" y="1235"/>
                </a:lnTo>
                <a:lnTo>
                  <a:pt x="346" y="1209"/>
                </a:lnTo>
                <a:lnTo>
                  <a:pt x="396" y="1342"/>
                </a:lnTo>
                <a:lnTo>
                  <a:pt x="396" y="1462"/>
                </a:lnTo>
                <a:lnTo>
                  <a:pt x="322" y="1283"/>
                </a:lnTo>
                <a:lnTo>
                  <a:pt x="192" y="1271"/>
                </a:lnTo>
                <a:lnTo>
                  <a:pt x="84" y="1197"/>
                </a:lnTo>
                <a:lnTo>
                  <a:pt x="34" y="1112"/>
                </a:lnTo>
                <a:lnTo>
                  <a:pt x="0" y="981"/>
                </a:lnTo>
                <a:lnTo>
                  <a:pt x="12" y="838"/>
                </a:lnTo>
                <a:lnTo>
                  <a:pt x="46" y="693"/>
                </a:lnTo>
                <a:lnTo>
                  <a:pt x="131" y="564"/>
                </a:lnTo>
                <a:lnTo>
                  <a:pt x="238" y="479"/>
                </a:lnTo>
                <a:lnTo>
                  <a:pt x="299" y="467"/>
                </a:lnTo>
                <a:lnTo>
                  <a:pt x="312" y="344"/>
                </a:lnTo>
                <a:lnTo>
                  <a:pt x="396" y="228"/>
                </a:lnTo>
                <a:lnTo>
                  <a:pt x="552" y="95"/>
                </a:lnTo>
                <a:lnTo>
                  <a:pt x="751" y="0"/>
                </a:lnTo>
                <a:lnTo>
                  <a:pt x="536" y="154"/>
                </a:lnTo>
                <a:lnTo>
                  <a:pt x="443" y="237"/>
                </a:lnTo>
                <a:lnTo>
                  <a:pt x="380" y="336"/>
                </a:lnTo>
                <a:lnTo>
                  <a:pt x="371" y="441"/>
                </a:lnTo>
                <a:lnTo>
                  <a:pt x="559" y="467"/>
                </a:lnTo>
                <a:lnTo>
                  <a:pt x="609" y="393"/>
                </a:lnTo>
                <a:lnTo>
                  <a:pt x="622" y="273"/>
                </a:lnTo>
                <a:lnTo>
                  <a:pt x="645" y="393"/>
                </a:lnTo>
                <a:lnTo>
                  <a:pt x="631" y="490"/>
                </a:lnTo>
                <a:lnTo>
                  <a:pt x="704" y="549"/>
                </a:lnTo>
                <a:lnTo>
                  <a:pt x="803" y="515"/>
                </a:lnTo>
                <a:lnTo>
                  <a:pt x="953" y="515"/>
                </a:lnTo>
                <a:lnTo>
                  <a:pt x="1135" y="539"/>
                </a:lnTo>
                <a:lnTo>
                  <a:pt x="1171" y="467"/>
                </a:lnTo>
                <a:lnTo>
                  <a:pt x="1194" y="382"/>
                </a:lnTo>
                <a:lnTo>
                  <a:pt x="1194" y="524"/>
                </a:lnTo>
                <a:lnTo>
                  <a:pt x="1264" y="682"/>
                </a:lnTo>
                <a:lnTo>
                  <a:pt x="1289" y="838"/>
                </a:lnTo>
                <a:lnTo>
                  <a:pt x="1339" y="971"/>
                </a:lnTo>
                <a:lnTo>
                  <a:pt x="1409" y="10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447133" y="1931169"/>
            <a:ext cx="424273" cy="365125"/>
          </a:xfrm>
          <a:custGeom>
            <a:avLst/>
            <a:gdLst>
              <a:gd name="T0" fmla="*/ 0 w 1097"/>
              <a:gd name="T1" fmla="*/ 0 h 890"/>
              <a:gd name="T2" fmla="*/ 0 w 1097"/>
              <a:gd name="T3" fmla="*/ 0 h 890"/>
              <a:gd name="T4" fmla="*/ 0 w 1097"/>
              <a:gd name="T5" fmla="*/ 0 h 890"/>
              <a:gd name="T6" fmla="*/ 0 w 1097"/>
              <a:gd name="T7" fmla="*/ 0 h 890"/>
              <a:gd name="T8" fmla="*/ 0 w 1097"/>
              <a:gd name="T9" fmla="*/ 0 h 890"/>
              <a:gd name="T10" fmla="*/ 0 w 1097"/>
              <a:gd name="T11" fmla="*/ 0 h 890"/>
              <a:gd name="T12" fmla="*/ 0 w 1097"/>
              <a:gd name="T13" fmla="*/ 0 h 890"/>
              <a:gd name="T14" fmla="*/ 0 w 1097"/>
              <a:gd name="T15" fmla="*/ 0 h 890"/>
              <a:gd name="T16" fmla="*/ 0 w 1097"/>
              <a:gd name="T17" fmla="*/ 0 h 890"/>
              <a:gd name="T18" fmla="*/ 0 w 1097"/>
              <a:gd name="T19" fmla="*/ 0 h 890"/>
              <a:gd name="T20" fmla="*/ 0 w 1097"/>
              <a:gd name="T21" fmla="*/ 0 h 890"/>
              <a:gd name="T22" fmla="*/ 0 w 1097"/>
              <a:gd name="T23" fmla="*/ 0 h 890"/>
              <a:gd name="T24" fmla="*/ 0 w 1097"/>
              <a:gd name="T25" fmla="*/ 0 h 890"/>
              <a:gd name="T26" fmla="*/ 0 w 1097"/>
              <a:gd name="T27" fmla="*/ 0 h 890"/>
              <a:gd name="T28" fmla="*/ 0 w 1097"/>
              <a:gd name="T29" fmla="*/ 0 h 890"/>
              <a:gd name="T30" fmla="*/ 0 w 1097"/>
              <a:gd name="T31" fmla="*/ 0 h 890"/>
              <a:gd name="T32" fmla="*/ 0 w 1097"/>
              <a:gd name="T33" fmla="*/ 0 h 890"/>
              <a:gd name="T34" fmla="*/ 0 w 1097"/>
              <a:gd name="T35" fmla="*/ 0 h 890"/>
              <a:gd name="T36" fmla="*/ 0 w 1097"/>
              <a:gd name="T37" fmla="*/ 0 h 890"/>
              <a:gd name="T38" fmla="*/ 0 w 1097"/>
              <a:gd name="T39" fmla="*/ 0 h 890"/>
              <a:gd name="T40" fmla="*/ 0 w 1097"/>
              <a:gd name="T41" fmla="*/ 0 h 890"/>
              <a:gd name="T42" fmla="*/ 0 w 1097"/>
              <a:gd name="T43" fmla="*/ 0 h 890"/>
              <a:gd name="T44" fmla="*/ 0 w 1097"/>
              <a:gd name="T45" fmla="*/ 0 h 890"/>
              <a:gd name="T46" fmla="*/ 0 w 1097"/>
              <a:gd name="T47" fmla="*/ 0 h 890"/>
              <a:gd name="T48" fmla="*/ 0 w 1097"/>
              <a:gd name="T49" fmla="*/ 0 h 8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97"/>
              <a:gd name="T76" fmla="*/ 0 h 890"/>
              <a:gd name="T77" fmla="*/ 1097 w 1097"/>
              <a:gd name="T78" fmla="*/ 890 h 89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97" h="890">
                <a:moveTo>
                  <a:pt x="50" y="0"/>
                </a:moveTo>
                <a:lnTo>
                  <a:pt x="35" y="109"/>
                </a:lnTo>
                <a:lnTo>
                  <a:pt x="69" y="217"/>
                </a:lnTo>
                <a:lnTo>
                  <a:pt x="145" y="314"/>
                </a:lnTo>
                <a:lnTo>
                  <a:pt x="251" y="375"/>
                </a:lnTo>
                <a:lnTo>
                  <a:pt x="445" y="434"/>
                </a:lnTo>
                <a:lnTo>
                  <a:pt x="552" y="479"/>
                </a:lnTo>
                <a:lnTo>
                  <a:pt x="633" y="554"/>
                </a:lnTo>
                <a:lnTo>
                  <a:pt x="730" y="614"/>
                </a:lnTo>
                <a:lnTo>
                  <a:pt x="824" y="649"/>
                </a:lnTo>
                <a:lnTo>
                  <a:pt x="920" y="671"/>
                </a:lnTo>
                <a:lnTo>
                  <a:pt x="1097" y="687"/>
                </a:lnTo>
                <a:lnTo>
                  <a:pt x="932" y="890"/>
                </a:lnTo>
                <a:lnTo>
                  <a:pt x="824" y="721"/>
                </a:lnTo>
                <a:lnTo>
                  <a:pt x="599" y="614"/>
                </a:lnTo>
                <a:lnTo>
                  <a:pt x="455" y="479"/>
                </a:lnTo>
                <a:lnTo>
                  <a:pt x="240" y="411"/>
                </a:lnTo>
                <a:lnTo>
                  <a:pt x="109" y="324"/>
                </a:lnTo>
                <a:lnTo>
                  <a:pt x="50" y="242"/>
                </a:lnTo>
                <a:lnTo>
                  <a:pt x="0" y="135"/>
                </a:lnTo>
                <a:lnTo>
                  <a:pt x="12" y="38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345531" y="1789882"/>
            <a:ext cx="465584" cy="588963"/>
          </a:xfrm>
          <a:custGeom>
            <a:avLst/>
            <a:gdLst>
              <a:gd name="T0" fmla="*/ 0 w 1203"/>
              <a:gd name="T1" fmla="*/ 0 h 1440"/>
              <a:gd name="T2" fmla="*/ 0 w 1203"/>
              <a:gd name="T3" fmla="*/ 0 h 1440"/>
              <a:gd name="T4" fmla="*/ 0 w 1203"/>
              <a:gd name="T5" fmla="*/ 0 h 1440"/>
              <a:gd name="T6" fmla="*/ 0 w 1203"/>
              <a:gd name="T7" fmla="*/ 0 h 1440"/>
              <a:gd name="T8" fmla="*/ 0 w 1203"/>
              <a:gd name="T9" fmla="*/ 0 h 1440"/>
              <a:gd name="T10" fmla="*/ 0 w 1203"/>
              <a:gd name="T11" fmla="*/ 0 h 1440"/>
              <a:gd name="T12" fmla="*/ 0 w 1203"/>
              <a:gd name="T13" fmla="*/ 0 h 1440"/>
              <a:gd name="T14" fmla="*/ 0 w 1203"/>
              <a:gd name="T15" fmla="*/ 0 h 1440"/>
              <a:gd name="T16" fmla="*/ 0 w 1203"/>
              <a:gd name="T17" fmla="*/ 0 h 1440"/>
              <a:gd name="T18" fmla="*/ 0 w 1203"/>
              <a:gd name="T19" fmla="*/ 0 h 1440"/>
              <a:gd name="T20" fmla="*/ 0 w 1203"/>
              <a:gd name="T21" fmla="*/ 0 h 1440"/>
              <a:gd name="T22" fmla="*/ 0 w 1203"/>
              <a:gd name="T23" fmla="*/ 0 h 1440"/>
              <a:gd name="T24" fmla="*/ 0 w 1203"/>
              <a:gd name="T25" fmla="*/ 0 h 1440"/>
              <a:gd name="T26" fmla="*/ 0 w 1203"/>
              <a:gd name="T27" fmla="*/ 0 h 1440"/>
              <a:gd name="T28" fmla="*/ 0 w 1203"/>
              <a:gd name="T29" fmla="*/ 0 h 1440"/>
              <a:gd name="T30" fmla="*/ 0 w 1203"/>
              <a:gd name="T31" fmla="*/ 0 h 1440"/>
              <a:gd name="T32" fmla="*/ 0 w 1203"/>
              <a:gd name="T33" fmla="*/ 0 h 1440"/>
              <a:gd name="T34" fmla="*/ 0 w 1203"/>
              <a:gd name="T35" fmla="*/ 0 h 1440"/>
              <a:gd name="T36" fmla="*/ 0 w 1203"/>
              <a:gd name="T37" fmla="*/ 0 h 1440"/>
              <a:gd name="T38" fmla="*/ 0 w 1203"/>
              <a:gd name="T39" fmla="*/ 0 h 1440"/>
              <a:gd name="T40" fmla="*/ 0 w 1203"/>
              <a:gd name="T41" fmla="*/ 0 h 1440"/>
              <a:gd name="T42" fmla="*/ 0 w 1203"/>
              <a:gd name="T43" fmla="*/ 0 h 1440"/>
              <a:gd name="T44" fmla="*/ 0 w 1203"/>
              <a:gd name="T45" fmla="*/ 0 h 1440"/>
              <a:gd name="T46" fmla="*/ 0 w 1203"/>
              <a:gd name="T47" fmla="*/ 0 h 1440"/>
              <a:gd name="T48" fmla="*/ 0 w 1203"/>
              <a:gd name="T49" fmla="*/ 0 h 1440"/>
              <a:gd name="T50" fmla="*/ 0 w 1203"/>
              <a:gd name="T51" fmla="*/ 0 h 1440"/>
              <a:gd name="T52" fmla="*/ 0 w 1203"/>
              <a:gd name="T53" fmla="*/ 0 h 1440"/>
              <a:gd name="T54" fmla="*/ 0 w 1203"/>
              <a:gd name="T55" fmla="*/ 0 h 1440"/>
              <a:gd name="T56" fmla="*/ 0 w 1203"/>
              <a:gd name="T57" fmla="*/ 0 h 1440"/>
              <a:gd name="T58" fmla="*/ 0 w 1203"/>
              <a:gd name="T59" fmla="*/ 0 h 1440"/>
              <a:gd name="T60" fmla="*/ 0 w 1203"/>
              <a:gd name="T61" fmla="*/ 0 h 1440"/>
              <a:gd name="T62" fmla="*/ 0 w 1203"/>
              <a:gd name="T63" fmla="*/ 0 h 1440"/>
              <a:gd name="T64" fmla="*/ 0 w 1203"/>
              <a:gd name="T65" fmla="*/ 0 h 1440"/>
              <a:gd name="T66" fmla="*/ 0 w 1203"/>
              <a:gd name="T67" fmla="*/ 0 h 1440"/>
              <a:gd name="T68" fmla="*/ 0 w 1203"/>
              <a:gd name="T69" fmla="*/ 0 h 1440"/>
              <a:gd name="T70" fmla="*/ 0 w 1203"/>
              <a:gd name="T71" fmla="*/ 0 h 14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203"/>
              <a:gd name="T109" fmla="*/ 0 h 1440"/>
              <a:gd name="T110" fmla="*/ 1203 w 1203"/>
              <a:gd name="T111" fmla="*/ 1440 h 14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203" h="1440">
                <a:moveTo>
                  <a:pt x="418" y="73"/>
                </a:moveTo>
                <a:lnTo>
                  <a:pt x="312" y="59"/>
                </a:lnTo>
                <a:lnTo>
                  <a:pt x="251" y="84"/>
                </a:lnTo>
                <a:lnTo>
                  <a:pt x="238" y="168"/>
                </a:lnTo>
                <a:lnTo>
                  <a:pt x="238" y="227"/>
                </a:lnTo>
                <a:lnTo>
                  <a:pt x="226" y="301"/>
                </a:lnTo>
                <a:lnTo>
                  <a:pt x="213" y="358"/>
                </a:lnTo>
                <a:lnTo>
                  <a:pt x="165" y="455"/>
                </a:lnTo>
                <a:lnTo>
                  <a:pt x="143" y="536"/>
                </a:lnTo>
                <a:lnTo>
                  <a:pt x="156" y="637"/>
                </a:lnTo>
                <a:lnTo>
                  <a:pt x="202" y="694"/>
                </a:lnTo>
                <a:lnTo>
                  <a:pt x="297" y="768"/>
                </a:lnTo>
                <a:lnTo>
                  <a:pt x="452" y="825"/>
                </a:lnTo>
                <a:lnTo>
                  <a:pt x="681" y="900"/>
                </a:lnTo>
                <a:lnTo>
                  <a:pt x="825" y="900"/>
                </a:lnTo>
                <a:lnTo>
                  <a:pt x="888" y="947"/>
                </a:lnTo>
                <a:lnTo>
                  <a:pt x="667" y="972"/>
                </a:lnTo>
                <a:lnTo>
                  <a:pt x="430" y="911"/>
                </a:lnTo>
                <a:lnTo>
                  <a:pt x="226" y="825"/>
                </a:lnTo>
                <a:lnTo>
                  <a:pt x="131" y="732"/>
                </a:lnTo>
                <a:lnTo>
                  <a:pt x="105" y="825"/>
                </a:lnTo>
                <a:lnTo>
                  <a:pt x="143" y="924"/>
                </a:lnTo>
                <a:lnTo>
                  <a:pt x="251" y="981"/>
                </a:lnTo>
                <a:lnTo>
                  <a:pt x="441" y="995"/>
                </a:lnTo>
                <a:lnTo>
                  <a:pt x="610" y="1017"/>
                </a:lnTo>
                <a:lnTo>
                  <a:pt x="789" y="1067"/>
                </a:lnTo>
                <a:lnTo>
                  <a:pt x="909" y="1137"/>
                </a:lnTo>
                <a:lnTo>
                  <a:pt x="1015" y="1221"/>
                </a:lnTo>
                <a:lnTo>
                  <a:pt x="1112" y="1236"/>
                </a:lnTo>
                <a:lnTo>
                  <a:pt x="1203" y="1200"/>
                </a:lnTo>
                <a:lnTo>
                  <a:pt x="1182" y="1293"/>
                </a:lnTo>
                <a:lnTo>
                  <a:pt x="1072" y="1308"/>
                </a:lnTo>
                <a:lnTo>
                  <a:pt x="977" y="1246"/>
                </a:lnTo>
                <a:lnTo>
                  <a:pt x="798" y="1114"/>
                </a:lnTo>
                <a:lnTo>
                  <a:pt x="633" y="1067"/>
                </a:lnTo>
                <a:lnTo>
                  <a:pt x="407" y="1033"/>
                </a:lnTo>
                <a:lnTo>
                  <a:pt x="251" y="1033"/>
                </a:lnTo>
                <a:lnTo>
                  <a:pt x="143" y="981"/>
                </a:lnTo>
                <a:lnTo>
                  <a:pt x="70" y="924"/>
                </a:lnTo>
                <a:lnTo>
                  <a:pt x="46" y="850"/>
                </a:lnTo>
                <a:lnTo>
                  <a:pt x="46" y="960"/>
                </a:lnTo>
                <a:lnTo>
                  <a:pt x="84" y="1054"/>
                </a:lnTo>
                <a:lnTo>
                  <a:pt x="179" y="1128"/>
                </a:lnTo>
                <a:lnTo>
                  <a:pt x="331" y="1175"/>
                </a:lnTo>
                <a:lnTo>
                  <a:pt x="574" y="1211"/>
                </a:lnTo>
                <a:lnTo>
                  <a:pt x="778" y="1268"/>
                </a:lnTo>
                <a:lnTo>
                  <a:pt x="954" y="1354"/>
                </a:lnTo>
                <a:lnTo>
                  <a:pt x="1063" y="1390"/>
                </a:lnTo>
                <a:lnTo>
                  <a:pt x="1158" y="1379"/>
                </a:lnTo>
                <a:lnTo>
                  <a:pt x="1146" y="1440"/>
                </a:lnTo>
                <a:lnTo>
                  <a:pt x="1015" y="1426"/>
                </a:lnTo>
                <a:lnTo>
                  <a:pt x="798" y="1329"/>
                </a:lnTo>
                <a:lnTo>
                  <a:pt x="574" y="1259"/>
                </a:lnTo>
                <a:lnTo>
                  <a:pt x="262" y="1200"/>
                </a:lnTo>
                <a:lnTo>
                  <a:pt x="105" y="1128"/>
                </a:lnTo>
                <a:lnTo>
                  <a:pt x="21" y="1033"/>
                </a:lnTo>
                <a:lnTo>
                  <a:pt x="0" y="934"/>
                </a:lnTo>
                <a:lnTo>
                  <a:pt x="0" y="803"/>
                </a:lnTo>
                <a:lnTo>
                  <a:pt x="46" y="708"/>
                </a:lnTo>
                <a:lnTo>
                  <a:pt x="84" y="660"/>
                </a:lnTo>
                <a:lnTo>
                  <a:pt x="84" y="536"/>
                </a:lnTo>
                <a:lnTo>
                  <a:pt x="120" y="434"/>
                </a:lnTo>
                <a:lnTo>
                  <a:pt x="179" y="324"/>
                </a:lnTo>
                <a:lnTo>
                  <a:pt x="179" y="227"/>
                </a:lnTo>
                <a:lnTo>
                  <a:pt x="190" y="120"/>
                </a:lnTo>
                <a:lnTo>
                  <a:pt x="226" y="36"/>
                </a:lnTo>
                <a:lnTo>
                  <a:pt x="297" y="0"/>
                </a:lnTo>
                <a:lnTo>
                  <a:pt x="394" y="10"/>
                </a:lnTo>
                <a:lnTo>
                  <a:pt x="477" y="25"/>
                </a:lnTo>
                <a:lnTo>
                  <a:pt x="418" y="7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1308686" y="1583507"/>
            <a:ext cx="281360" cy="549275"/>
          </a:xfrm>
          <a:custGeom>
            <a:avLst/>
            <a:gdLst>
              <a:gd name="T0" fmla="*/ 0 w 728"/>
              <a:gd name="T1" fmla="*/ 0 h 1345"/>
              <a:gd name="T2" fmla="*/ 0 w 728"/>
              <a:gd name="T3" fmla="*/ 0 h 1345"/>
              <a:gd name="T4" fmla="*/ 0 w 728"/>
              <a:gd name="T5" fmla="*/ 0 h 1345"/>
              <a:gd name="T6" fmla="*/ 0 w 728"/>
              <a:gd name="T7" fmla="*/ 0 h 1345"/>
              <a:gd name="T8" fmla="*/ 0 w 728"/>
              <a:gd name="T9" fmla="*/ 0 h 1345"/>
              <a:gd name="T10" fmla="*/ 0 w 728"/>
              <a:gd name="T11" fmla="*/ 0 h 1345"/>
              <a:gd name="T12" fmla="*/ 0 w 728"/>
              <a:gd name="T13" fmla="*/ 0 h 1345"/>
              <a:gd name="T14" fmla="*/ 0 w 728"/>
              <a:gd name="T15" fmla="*/ 0 h 1345"/>
              <a:gd name="T16" fmla="*/ 0 w 728"/>
              <a:gd name="T17" fmla="*/ 0 h 1345"/>
              <a:gd name="T18" fmla="*/ 0 w 728"/>
              <a:gd name="T19" fmla="*/ 0 h 1345"/>
              <a:gd name="T20" fmla="*/ 0 w 728"/>
              <a:gd name="T21" fmla="*/ 0 h 1345"/>
              <a:gd name="T22" fmla="*/ 0 w 728"/>
              <a:gd name="T23" fmla="*/ 0 h 1345"/>
              <a:gd name="T24" fmla="*/ 0 w 728"/>
              <a:gd name="T25" fmla="*/ 0 h 1345"/>
              <a:gd name="T26" fmla="*/ 0 w 728"/>
              <a:gd name="T27" fmla="*/ 0 h 1345"/>
              <a:gd name="T28" fmla="*/ 0 w 728"/>
              <a:gd name="T29" fmla="*/ 0 h 1345"/>
              <a:gd name="T30" fmla="*/ 0 w 728"/>
              <a:gd name="T31" fmla="*/ 0 h 1345"/>
              <a:gd name="T32" fmla="*/ 0 w 728"/>
              <a:gd name="T33" fmla="*/ 0 h 1345"/>
              <a:gd name="T34" fmla="*/ 0 w 728"/>
              <a:gd name="T35" fmla="*/ 0 h 1345"/>
              <a:gd name="T36" fmla="*/ 0 w 728"/>
              <a:gd name="T37" fmla="*/ 0 h 1345"/>
              <a:gd name="T38" fmla="*/ 0 w 728"/>
              <a:gd name="T39" fmla="*/ 0 h 1345"/>
              <a:gd name="T40" fmla="*/ 0 w 728"/>
              <a:gd name="T41" fmla="*/ 0 h 1345"/>
              <a:gd name="T42" fmla="*/ 0 w 728"/>
              <a:gd name="T43" fmla="*/ 0 h 1345"/>
              <a:gd name="T44" fmla="*/ 0 w 728"/>
              <a:gd name="T45" fmla="*/ 0 h 1345"/>
              <a:gd name="T46" fmla="*/ 0 w 728"/>
              <a:gd name="T47" fmla="*/ 0 h 1345"/>
              <a:gd name="T48" fmla="*/ 0 w 728"/>
              <a:gd name="T49" fmla="*/ 0 h 1345"/>
              <a:gd name="T50" fmla="*/ 0 w 728"/>
              <a:gd name="T51" fmla="*/ 0 h 1345"/>
              <a:gd name="T52" fmla="*/ 0 w 728"/>
              <a:gd name="T53" fmla="*/ 0 h 1345"/>
              <a:gd name="T54" fmla="*/ 0 w 728"/>
              <a:gd name="T55" fmla="*/ 0 h 1345"/>
              <a:gd name="T56" fmla="*/ 0 w 728"/>
              <a:gd name="T57" fmla="*/ 0 h 1345"/>
              <a:gd name="T58" fmla="*/ 0 w 728"/>
              <a:gd name="T59" fmla="*/ 0 h 1345"/>
              <a:gd name="T60" fmla="*/ 0 w 728"/>
              <a:gd name="T61" fmla="*/ 0 h 1345"/>
              <a:gd name="T62" fmla="*/ 0 w 728"/>
              <a:gd name="T63" fmla="*/ 0 h 1345"/>
              <a:gd name="T64" fmla="*/ 0 w 728"/>
              <a:gd name="T65" fmla="*/ 0 h 1345"/>
              <a:gd name="T66" fmla="*/ 0 w 728"/>
              <a:gd name="T67" fmla="*/ 0 h 1345"/>
              <a:gd name="T68" fmla="*/ 0 w 728"/>
              <a:gd name="T69" fmla="*/ 0 h 1345"/>
              <a:gd name="T70" fmla="*/ 0 w 728"/>
              <a:gd name="T71" fmla="*/ 0 h 1345"/>
              <a:gd name="T72" fmla="*/ 0 w 728"/>
              <a:gd name="T73" fmla="*/ 0 h 1345"/>
              <a:gd name="T74" fmla="*/ 0 w 728"/>
              <a:gd name="T75" fmla="*/ 0 h 1345"/>
              <a:gd name="T76" fmla="*/ 0 w 728"/>
              <a:gd name="T77" fmla="*/ 0 h 1345"/>
              <a:gd name="T78" fmla="*/ 0 w 728"/>
              <a:gd name="T79" fmla="*/ 0 h 1345"/>
              <a:gd name="T80" fmla="*/ 0 w 728"/>
              <a:gd name="T81" fmla="*/ 0 h 1345"/>
              <a:gd name="T82" fmla="*/ 0 w 728"/>
              <a:gd name="T83" fmla="*/ 0 h 1345"/>
              <a:gd name="T84" fmla="*/ 0 w 728"/>
              <a:gd name="T85" fmla="*/ 0 h 1345"/>
              <a:gd name="T86" fmla="*/ 0 w 728"/>
              <a:gd name="T87" fmla="*/ 0 h 1345"/>
              <a:gd name="T88" fmla="*/ 0 w 728"/>
              <a:gd name="T89" fmla="*/ 0 h 13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28"/>
              <a:gd name="T136" fmla="*/ 0 h 1345"/>
              <a:gd name="T137" fmla="*/ 728 w 728"/>
              <a:gd name="T138" fmla="*/ 1345 h 134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28" h="1345">
                <a:moveTo>
                  <a:pt x="116" y="1261"/>
                </a:moveTo>
                <a:lnTo>
                  <a:pt x="70" y="1174"/>
                </a:lnTo>
                <a:lnTo>
                  <a:pt x="59" y="1080"/>
                </a:lnTo>
                <a:lnTo>
                  <a:pt x="59" y="959"/>
                </a:lnTo>
                <a:lnTo>
                  <a:pt x="103" y="828"/>
                </a:lnTo>
                <a:lnTo>
                  <a:pt x="179" y="696"/>
                </a:lnTo>
                <a:lnTo>
                  <a:pt x="260" y="660"/>
                </a:lnTo>
                <a:lnTo>
                  <a:pt x="297" y="660"/>
                </a:lnTo>
                <a:lnTo>
                  <a:pt x="308" y="601"/>
                </a:lnTo>
                <a:lnTo>
                  <a:pt x="190" y="624"/>
                </a:lnTo>
                <a:lnTo>
                  <a:pt x="165" y="554"/>
                </a:lnTo>
                <a:lnTo>
                  <a:pt x="165" y="455"/>
                </a:lnTo>
                <a:lnTo>
                  <a:pt x="226" y="348"/>
                </a:lnTo>
                <a:lnTo>
                  <a:pt x="321" y="240"/>
                </a:lnTo>
                <a:lnTo>
                  <a:pt x="426" y="191"/>
                </a:lnTo>
                <a:lnTo>
                  <a:pt x="525" y="166"/>
                </a:lnTo>
                <a:lnTo>
                  <a:pt x="369" y="314"/>
                </a:lnTo>
                <a:lnTo>
                  <a:pt x="308" y="419"/>
                </a:lnTo>
                <a:lnTo>
                  <a:pt x="321" y="491"/>
                </a:lnTo>
                <a:lnTo>
                  <a:pt x="346" y="554"/>
                </a:lnTo>
                <a:lnTo>
                  <a:pt x="392" y="529"/>
                </a:lnTo>
                <a:lnTo>
                  <a:pt x="369" y="443"/>
                </a:lnTo>
                <a:lnTo>
                  <a:pt x="392" y="360"/>
                </a:lnTo>
                <a:lnTo>
                  <a:pt x="475" y="265"/>
                </a:lnTo>
                <a:lnTo>
                  <a:pt x="584" y="191"/>
                </a:lnTo>
                <a:lnTo>
                  <a:pt x="677" y="94"/>
                </a:lnTo>
                <a:lnTo>
                  <a:pt x="728" y="23"/>
                </a:lnTo>
                <a:lnTo>
                  <a:pt x="694" y="0"/>
                </a:lnTo>
                <a:lnTo>
                  <a:pt x="608" y="94"/>
                </a:lnTo>
                <a:lnTo>
                  <a:pt x="489" y="132"/>
                </a:lnTo>
                <a:lnTo>
                  <a:pt x="321" y="191"/>
                </a:lnTo>
                <a:lnTo>
                  <a:pt x="215" y="289"/>
                </a:lnTo>
                <a:lnTo>
                  <a:pt x="129" y="419"/>
                </a:lnTo>
                <a:lnTo>
                  <a:pt x="103" y="540"/>
                </a:lnTo>
                <a:lnTo>
                  <a:pt x="116" y="624"/>
                </a:lnTo>
                <a:lnTo>
                  <a:pt x="129" y="687"/>
                </a:lnTo>
                <a:lnTo>
                  <a:pt x="11" y="913"/>
                </a:lnTo>
                <a:lnTo>
                  <a:pt x="0" y="1040"/>
                </a:lnTo>
                <a:lnTo>
                  <a:pt x="23" y="1174"/>
                </a:lnTo>
                <a:lnTo>
                  <a:pt x="59" y="1250"/>
                </a:lnTo>
                <a:lnTo>
                  <a:pt x="116" y="1345"/>
                </a:lnTo>
                <a:lnTo>
                  <a:pt x="116" y="126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1447133" y="1224732"/>
            <a:ext cx="1053983" cy="436563"/>
          </a:xfrm>
          <a:custGeom>
            <a:avLst/>
            <a:gdLst>
              <a:gd name="T0" fmla="*/ 0 w 2726"/>
              <a:gd name="T1" fmla="*/ 0 h 1067"/>
              <a:gd name="T2" fmla="*/ 0 w 2726"/>
              <a:gd name="T3" fmla="*/ 0 h 1067"/>
              <a:gd name="T4" fmla="*/ 0 w 2726"/>
              <a:gd name="T5" fmla="*/ 0 h 1067"/>
              <a:gd name="T6" fmla="*/ 0 w 2726"/>
              <a:gd name="T7" fmla="*/ 0 h 1067"/>
              <a:gd name="T8" fmla="*/ 0 w 2726"/>
              <a:gd name="T9" fmla="*/ 0 h 1067"/>
              <a:gd name="T10" fmla="*/ 0 w 2726"/>
              <a:gd name="T11" fmla="*/ 0 h 1067"/>
              <a:gd name="T12" fmla="*/ 0 w 2726"/>
              <a:gd name="T13" fmla="*/ 0 h 1067"/>
              <a:gd name="T14" fmla="*/ 0 w 2726"/>
              <a:gd name="T15" fmla="*/ 0 h 1067"/>
              <a:gd name="T16" fmla="*/ 0 w 2726"/>
              <a:gd name="T17" fmla="*/ 0 h 1067"/>
              <a:gd name="T18" fmla="*/ 0 w 2726"/>
              <a:gd name="T19" fmla="*/ 0 h 1067"/>
              <a:gd name="T20" fmla="*/ 0 w 2726"/>
              <a:gd name="T21" fmla="*/ 0 h 1067"/>
              <a:gd name="T22" fmla="*/ 0 w 2726"/>
              <a:gd name="T23" fmla="*/ 0 h 1067"/>
              <a:gd name="T24" fmla="*/ 0 w 2726"/>
              <a:gd name="T25" fmla="*/ 0 h 1067"/>
              <a:gd name="T26" fmla="*/ 0 w 2726"/>
              <a:gd name="T27" fmla="*/ 0 h 1067"/>
              <a:gd name="T28" fmla="*/ 0 w 2726"/>
              <a:gd name="T29" fmla="*/ 0 h 1067"/>
              <a:gd name="T30" fmla="*/ 0 w 2726"/>
              <a:gd name="T31" fmla="*/ 0 h 1067"/>
              <a:gd name="T32" fmla="*/ 0 w 2726"/>
              <a:gd name="T33" fmla="*/ 0 h 1067"/>
              <a:gd name="T34" fmla="*/ 0 w 2726"/>
              <a:gd name="T35" fmla="*/ 0 h 1067"/>
              <a:gd name="T36" fmla="*/ 0 w 2726"/>
              <a:gd name="T37" fmla="*/ 0 h 1067"/>
              <a:gd name="T38" fmla="*/ 0 w 2726"/>
              <a:gd name="T39" fmla="*/ 0 h 1067"/>
              <a:gd name="T40" fmla="*/ 0 w 2726"/>
              <a:gd name="T41" fmla="*/ 0 h 1067"/>
              <a:gd name="T42" fmla="*/ 1 w 2726"/>
              <a:gd name="T43" fmla="*/ 0 h 1067"/>
              <a:gd name="T44" fmla="*/ 1 w 2726"/>
              <a:gd name="T45" fmla="*/ 0 h 1067"/>
              <a:gd name="T46" fmla="*/ 0 w 2726"/>
              <a:gd name="T47" fmla="*/ 0 h 1067"/>
              <a:gd name="T48" fmla="*/ 0 w 2726"/>
              <a:gd name="T49" fmla="*/ 0 h 1067"/>
              <a:gd name="T50" fmla="*/ 0 w 2726"/>
              <a:gd name="T51" fmla="*/ 0 h 1067"/>
              <a:gd name="T52" fmla="*/ 0 w 2726"/>
              <a:gd name="T53" fmla="*/ 0 h 1067"/>
              <a:gd name="T54" fmla="*/ 0 w 2726"/>
              <a:gd name="T55" fmla="*/ 0 h 1067"/>
              <a:gd name="T56" fmla="*/ 0 w 2726"/>
              <a:gd name="T57" fmla="*/ 0 h 1067"/>
              <a:gd name="T58" fmla="*/ 0 w 2726"/>
              <a:gd name="T59" fmla="*/ 0 h 1067"/>
              <a:gd name="T60" fmla="*/ 0 w 2726"/>
              <a:gd name="T61" fmla="*/ 0 h 1067"/>
              <a:gd name="T62" fmla="*/ 0 w 2726"/>
              <a:gd name="T63" fmla="*/ 0 h 1067"/>
              <a:gd name="T64" fmla="*/ 0 w 2726"/>
              <a:gd name="T65" fmla="*/ 0 h 1067"/>
              <a:gd name="T66" fmla="*/ 0 w 2726"/>
              <a:gd name="T67" fmla="*/ 0 h 1067"/>
              <a:gd name="T68" fmla="*/ 0 w 2726"/>
              <a:gd name="T69" fmla="*/ 0 h 1067"/>
              <a:gd name="T70" fmla="*/ 0 w 2726"/>
              <a:gd name="T71" fmla="*/ 0 h 1067"/>
              <a:gd name="T72" fmla="*/ 0 w 2726"/>
              <a:gd name="T73" fmla="*/ 0 h 1067"/>
              <a:gd name="T74" fmla="*/ 0 w 2726"/>
              <a:gd name="T75" fmla="*/ 0 h 1067"/>
              <a:gd name="T76" fmla="*/ 0 w 2726"/>
              <a:gd name="T77" fmla="*/ 0 h 1067"/>
              <a:gd name="T78" fmla="*/ 0 w 2726"/>
              <a:gd name="T79" fmla="*/ 0 h 1067"/>
              <a:gd name="T80" fmla="*/ 0 w 2726"/>
              <a:gd name="T81" fmla="*/ 0 h 1067"/>
              <a:gd name="T82" fmla="*/ 0 w 2726"/>
              <a:gd name="T83" fmla="*/ 0 h 1067"/>
              <a:gd name="T84" fmla="*/ 0 w 2726"/>
              <a:gd name="T85" fmla="*/ 0 h 1067"/>
              <a:gd name="T86" fmla="*/ 0 w 2726"/>
              <a:gd name="T87" fmla="*/ 0 h 1067"/>
              <a:gd name="T88" fmla="*/ 0 w 2726"/>
              <a:gd name="T89" fmla="*/ 0 h 1067"/>
              <a:gd name="T90" fmla="*/ 0 w 2726"/>
              <a:gd name="T91" fmla="*/ 0 h 1067"/>
              <a:gd name="T92" fmla="*/ 0 w 2726"/>
              <a:gd name="T93" fmla="*/ 0 h 1067"/>
              <a:gd name="T94" fmla="*/ 0 w 2726"/>
              <a:gd name="T95" fmla="*/ 0 h 1067"/>
              <a:gd name="T96" fmla="*/ 0 w 2726"/>
              <a:gd name="T97" fmla="*/ 0 h 1067"/>
              <a:gd name="T98" fmla="*/ 0 w 2726"/>
              <a:gd name="T99" fmla="*/ 0 h 1067"/>
              <a:gd name="T100" fmla="*/ 0 w 2726"/>
              <a:gd name="T101" fmla="*/ 0 h 1067"/>
              <a:gd name="T102" fmla="*/ 0 w 2726"/>
              <a:gd name="T103" fmla="*/ 0 h 1067"/>
              <a:gd name="T104" fmla="*/ 0 w 2726"/>
              <a:gd name="T105" fmla="*/ 0 h 1067"/>
              <a:gd name="T106" fmla="*/ 0 w 2726"/>
              <a:gd name="T107" fmla="*/ 0 h 106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26"/>
              <a:gd name="T163" fmla="*/ 0 h 1067"/>
              <a:gd name="T164" fmla="*/ 2726 w 2726"/>
              <a:gd name="T165" fmla="*/ 1067 h 106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26" h="1067">
                <a:moveTo>
                  <a:pt x="0" y="1067"/>
                </a:moveTo>
                <a:lnTo>
                  <a:pt x="0" y="985"/>
                </a:lnTo>
                <a:lnTo>
                  <a:pt x="25" y="876"/>
                </a:lnTo>
                <a:lnTo>
                  <a:pt x="82" y="804"/>
                </a:lnTo>
                <a:lnTo>
                  <a:pt x="190" y="721"/>
                </a:lnTo>
                <a:lnTo>
                  <a:pt x="312" y="635"/>
                </a:lnTo>
                <a:lnTo>
                  <a:pt x="419" y="540"/>
                </a:lnTo>
                <a:lnTo>
                  <a:pt x="527" y="454"/>
                </a:lnTo>
                <a:lnTo>
                  <a:pt x="647" y="418"/>
                </a:lnTo>
                <a:lnTo>
                  <a:pt x="740" y="395"/>
                </a:lnTo>
                <a:lnTo>
                  <a:pt x="835" y="386"/>
                </a:lnTo>
                <a:lnTo>
                  <a:pt x="920" y="291"/>
                </a:lnTo>
                <a:lnTo>
                  <a:pt x="1052" y="205"/>
                </a:lnTo>
                <a:lnTo>
                  <a:pt x="1194" y="181"/>
                </a:lnTo>
                <a:lnTo>
                  <a:pt x="1341" y="192"/>
                </a:lnTo>
                <a:lnTo>
                  <a:pt x="1434" y="106"/>
                </a:lnTo>
                <a:lnTo>
                  <a:pt x="1614" y="25"/>
                </a:lnTo>
                <a:lnTo>
                  <a:pt x="1850" y="25"/>
                </a:lnTo>
                <a:lnTo>
                  <a:pt x="2019" y="82"/>
                </a:lnTo>
                <a:lnTo>
                  <a:pt x="2211" y="11"/>
                </a:lnTo>
                <a:lnTo>
                  <a:pt x="2377" y="0"/>
                </a:lnTo>
                <a:lnTo>
                  <a:pt x="2557" y="25"/>
                </a:lnTo>
                <a:lnTo>
                  <a:pt x="2726" y="25"/>
                </a:lnTo>
                <a:lnTo>
                  <a:pt x="2496" y="72"/>
                </a:lnTo>
                <a:lnTo>
                  <a:pt x="2352" y="59"/>
                </a:lnTo>
                <a:lnTo>
                  <a:pt x="2187" y="72"/>
                </a:lnTo>
                <a:lnTo>
                  <a:pt x="2031" y="145"/>
                </a:lnTo>
                <a:lnTo>
                  <a:pt x="1827" y="72"/>
                </a:lnTo>
                <a:lnTo>
                  <a:pt x="1639" y="72"/>
                </a:lnTo>
                <a:lnTo>
                  <a:pt x="1495" y="133"/>
                </a:lnTo>
                <a:lnTo>
                  <a:pt x="1400" y="228"/>
                </a:lnTo>
                <a:lnTo>
                  <a:pt x="1147" y="241"/>
                </a:lnTo>
                <a:lnTo>
                  <a:pt x="1016" y="323"/>
                </a:lnTo>
                <a:lnTo>
                  <a:pt x="907" y="418"/>
                </a:lnTo>
                <a:lnTo>
                  <a:pt x="850" y="529"/>
                </a:lnTo>
                <a:lnTo>
                  <a:pt x="692" y="551"/>
                </a:lnTo>
                <a:lnTo>
                  <a:pt x="478" y="705"/>
                </a:lnTo>
                <a:lnTo>
                  <a:pt x="382" y="816"/>
                </a:lnTo>
                <a:lnTo>
                  <a:pt x="312" y="970"/>
                </a:lnTo>
                <a:lnTo>
                  <a:pt x="251" y="996"/>
                </a:lnTo>
                <a:lnTo>
                  <a:pt x="348" y="793"/>
                </a:lnTo>
                <a:lnTo>
                  <a:pt x="468" y="635"/>
                </a:lnTo>
                <a:lnTo>
                  <a:pt x="599" y="551"/>
                </a:lnTo>
                <a:lnTo>
                  <a:pt x="753" y="479"/>
                </a:lnTo>
                <a:lnTo>
                  <a:pt x="656" y="479"/>
                </a:lnTo>
                <a:lnTo>
                  <a:pt x="455" y="576"/>
                </a:lnTo>
                <a:lnTo>
                  <a:pt x="202" y="804"/>
                </a:lnTo>
                <a:lnTo>
                  <a:pt x="97" y="888"/>
                </a:lnTo>
                <a:lnTo>
                  <a:pt x="59" y="970"/>
                </a:lnTo>
                <a:lnTo>
                  <a:pt x="59" y="1042"/>
                </a:lnTo>
                <a:lnTo>
                  <a:pt x="0" y="10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1875872" y="1280294"/>
            <a:ext cx="791604" cy="176213"/>
          </a:xfrm>
          <a:custGeom>
            <a:avLst/>
            <a:gdLst>
              <a:gd name="T0" fmla="*/ 0 w 2047"/>
              <a:gd name="T1" fmla="*/ 0 h 434"/>
              <a:gd name="T2" fmla="*/ 0 w 2047"/>
              <a:gd name="T3" fmla="*/ 0 h 434"/>
              <a:gd name="T4" fmla="*/ 0 w 2047"/>
              <a:gd name="T5" fmla="*/ 0 h 434"/>
              <a:gd name="T6" fmla="*/ 0 w 2047"/>
              <a:gd name="T7" fmla="*/ 0 h 434"/>
              <a:gd name="T8" fmla="*/ 0 w 2047"/>
              <a:gd name="T9" fmla="*/ 0 h 434"/>
              <a:gd name="T10" fmla="*/ 0 w 2047"/>
              <a:gd name="T11" fmla="*/ 0 h 434"/>
              <a:gd name="T12" fmla="*/ 0 w 2047"/>
              <a:gd name="T13" fmla="*/ 0 h 434"/>
              <a:gd name="T14" fmla="*/ 0 w 2047"/>
              <a:gd name="T15" fmla="*/ 0 h 434"/>
              <a:gd name="T16" fmla="*/ 0 w 2047"/>
              <a:gd name="T17" fmla="*/ 0 h 434"/>
              <a:gd name="T18" fmla="*/ 0 w 2047"/>
              <a:gd name="T19" fmla="*/ 0 h 434"/>
              <a:gd name="T20" fmla="*/ 0 w 2047"/>
              <a:gd name="T21" fmla="*/ 0 h 434"/>
              <a:gd name="T22" fmla="*/ 0 w 2047"/>
              <a:gd name="T23" fmla="*/ 0 h 434"/>
              <a:gd name="T24" fmla="*/ 0 w 2047"/>
              <a:gd name="T25" fmla="*/ 0 h 434"/>
              <a:gd name="T26" fmla="*/ 0 w 2047"/>
              <a:gd name="T27" fmla="*/ 0 h 434"/>
              <a:gd name="T28" fmla="*/ 0 w 2047"/>
              <a:gd name="T29" fmla="*/ 0 h 434"/>
              <a:gd name="T30" fmla="*/ 0 w 2047"/>
              <a:gd name="T31" fmla="*/ 0 h 434"/>
              <a:gd name="T32" fmla="*/ 0 w 2047"/>
              <a:gd name="T33" fmla="*/ 0 h 434"/>
              <a:gd name="T34" fmla="*/ 0 w 2047"/>
              <a:gd name="T35" fmla="*/ 0 h 434"/>
              <a:gd name="T36" fmla="*/ 0 w 2047"/>
              <a:gd name="T37" fmla="*/ 0 h 434"/>
              <a:gd name="T38" fmla="*/ 0 w 2047"/>
              <a:gd name="T39" fmla="*/ 0 h 434"/>
              <a:gd name="T40" fmla="*/ 0 w 2047"/>
              <a:gd name="T41" fmla="*/ 0 h 434"/>
              <a:gd name="T42" fmla="*/ 0 w 2047"/>
              <a:gd name="T43" fmla="*/ 0 h 434"/>
              <a:gd name="T44" fmla="*/ 0 w 2047"/>
              <a:gd name="T45" fmla="*/ 0 h 434"/>
              <a:gd name="T46" fmla="*/ 0 w 2047"/>
              <a:gd name="T47" fmla="*/ 0 h 434"/>
              <a:gd name="T48" fmla="*/ 0 w 2047"/>
              <a:gd name="T49" fmla="*/ 0 h 434"/>
              <a:gd name="T50" fmla="*/ 0 w 2047"/>
              <a:gd name="T51" fmla="*/ 0 h 434"/>
              <a:gd name="T52" fmla="*/ 0 w 2047"/>
              <a:gd name="T53" fmla="*/ 0 h 434"/>
              <a:gd name="T54" fmla="*/ 0 w 2047"/>
              <a:gd name="T55" fmla="*/ 0 h 434"/>
              <a:gd name="T56" fmla="*/ 0 w 2047"/>
              <a:gd name="T57" fmla="*/ 0 h 434"/>
              <a:gd name="T58" fmla="*/ 0 w 2047"/>
              <a:gd name="T59" fmla="*/ 0 h 434"/>
              <a:gd name="T60" fmla="*/ 0 w 2047"/>
              <a:gd name="T61" fmla="*/ 0 h 434"/>
              <a:gd name="T62" fmla="*/ 0 w 2047"/>
              <a:gd name="T63" fmla="*/ 0 h 434"/>
              <a:gd name="T64" fmla="*/ 0 w 2047"/>
              <a:gd name="T65" fmla="*/ 0 h 434"/>
              <a:gd name="T66" fmla="*/ 0 w 2047"/>
              <a:gd name="T67" fmla="*/ 0 h 434"/>
              <a:gd name="T68" fmla="*/ 0 w 2047"/>
              <a:gd name="T69" fmla="*/ 0 h 434"/>
              <a:gd name="T70" fmla="*/ 0 w 2047"/>
              <a:gd name="T71" fmla="*/ 0 h 434"/>
              <a:gd name="T72" fmla="*/ 0 w 2047"/>
              <a:gd name="T73" fmla="*/ 0 h 4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47"/>
              <a:gd name="T112" fmla="*/ 0 h 434"/>
              <a:gd name="T113" fmla="*/ 2047 w 2047"/>
              <a:gd name="T114" fmla="*/ 434 h 43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47" h="434">
                <a:moveTo>
                  <a:pt x="0" y="346"/>
                </a:moveTo>
                <a:lnTo>
                  <a:pt x="146" y="384"/>
                </a:lnTo>
                <a:lnTo>
                  <a:pt x="325" y="361"/>
                </a:lnTo>
                <a:lnTo>
                  <a:pt x="541" y="276"/>
                </a:lnTo>
                <a:lnTo>
                  <a:pt x="718" y="166"/>
                </a:lnTo>
                <a:lnTo>
                  <a:pt x="874" y="133"/>
                </a:lnTo>
                <a:lnTo>
                  <a:pt x="994" y="145"/>
                </a:lnTo>
                <a:lnTo>
                  <a:pt x="1041" y="181"/>
                </a:lnTo>
                <a:lnTo>
                  <a:pt x="1243" y="82"/>
                </a:lnTo>
                <a:lnTo>
                  <a:pt x="1399" y="95"/>
                </a:lnTo>
                <a:lnTo>
                  <a:pt x="1545" y="181"/>
                </a:lnTo>
                <a:lnTo>
                  <a:pt x="1579" y="262"/>
                </a:lnTo>
                <a:lnTo>
                  <a:pt x="1579" y="337"/>
                </a:lnTo>
                <a:lnTo>
                  <a:pt x="1545" y="434"/>
                </a:lnTo>
                <a:lnTo>
                  <a:pt x="1604" y="384"/>
                </a:lnTo>
                <a:lnTo>
                  <a:pt x="1642" y="285"/>
                </a:lnTo>
                <a:lnTo>
                  <a:pt x="1642" y="181"/>
                </a:lnTo>
                <a:lnTo>
                  <a:pt x="1713" y="95"/>
                </a:lnTo>
                <a:lnTo>
                  <a:pt x="1853" y="59"/>
                </a:lnTo>
                <a:lnTo>
                  <a:pt x="2047" y="82"/>
                </a:lnTo>
                <a:lnTo>
                  <a:pt x="1899" y="25"/>
                </a:lnTo>
                <a:lnTo>
                  <a:pt x="1758" y="0"/>
                </a:lnTo>
                <a:lnTo>
                  <a:pt x="1642" y="25"/>
                </a:lnTo>
                <a:lnTo>
                  <a:pt x="1568" y="72"/>
                </a:lnTo>
                <a:lnTo>
                  <a:pt x="1365" y="34"/>
                </a:lnTo>
                <a:lnTo>
                  <a:pt x="1209" y="34"/>
                </a:lnTo>
                <a:lnTo>
                  <a:pt x="1078" y="82"/>
                </a:lnTo>
                <a:lnTo>
                  <a:pt x="897" y="59"/>
                </a:lnTo>
                <a:lnTo>
                  <a:pt x="733" y="108"/>
                </a:lnTo>
                <a:lnTo>
                  <a:pt x="553" y="205"/>
                </a:lnTo>
                <a:lnTo>
                  <a:pt x="399" y="299"/>
                </a:lnTo>
                <a:lnTo>
                  <a:pt x="232" y="337"/>
                </a:lnTo>
                <a:lnTo>
                  <a:pt x="100" y="346"/>
                </a:lnTo>
                <a:lnTo>
                  <a:pt x="0" y="3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2214173" y="1396182"/>
            <a:ext cx="32379" cy="147638"/>
          </a:xfrm>
          <a:custGeom>
            <a:avLst/>
            <a:gdLst>
              <a:gd name="T0" fmla="*/ 0 w 86"/>
              <a:gd name="T1" fmla="*/ 0 h 362"/>
              <a:gd name="T2" fmla="*/ 0 w 86"/>
              <a:gd name="T3" fmla="*/ 0 h 362"/>
              <a:gd name="T4" fmla="*/ 0 w 86"/>
              <a:gd name="T5" fmla="*/ 0 h 362"/>
              <a:gd name="T6" fmla="*/ 0 w 86"/>
              <a:gd name="T7" fmla="*/ 0 h 362"/>
              <a:gd name="T8" fmla="*/ 0 w 86"/>
              <a:gd name="T9" fmla="*/ 0 h 362"/>
              <a:gd name="T10" fmla="*/ 0 w 86"/>
              <a:gd name="T11" fmla="*/ 0 h 362"/>
              <a:gd name="T12" fmla="*/ 0 w 86"/>
              <a:gd name="T13" fmla="*/ 0 h 362"/>
              <a:gd name="T14" fmla="*/ 0 w 86"/>
              <a:gd name="T15" fmla="*/ 0 h 362"/>
              <a:gd name="T16" fmla="*/ 0 w 86"/>
              <a:gd name="T17" fmla="*/ 0 h 362"/>
              <a:gd name="T18" fmla="*/ 0 w 86"/>
              <a:gd name="T19" fmla="*/ 0 h 362"/>
              <a:gd name="T20" fmla="*/ 0 w 86"/>
              <a:gd name="T21" fmla="*/ 0 h 3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362"/>
              <a:gd name="T35" fmla="*/ 86 w 86"/>
              <a:gd name="T36" fmla="*/ 362 h 3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362">
                <a:moveTo>
                  <a:pt x="70" y="362"/>
                </a:moveTo>
                <a:lnTo>
                  <a:pt x="48" y="278"/>
                </a:lnTo>
                <a:lnTo>
                  <a:pt x="48" y="185"/>
                </a:lnTo>
                <a:lnTo>
                  <a:pt x="86" y="0"/>
                </a:lnTo>
                <a:lnTo>
                  <a:pt x="23" y="76"/>
                </a:lnTo>
                <a:lnTo>
                  <a:pt x="0" y="185"/>
                </a:lnTo>
                <a:lnTo>
                  <a:pt x="13" y="303"/>
                </a:lnTo>
                <a:lnTo>
                  <a:pt x="70" y="36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282280" y="1407294"/>
            <a:ext cx="93787" cy="176213"/>
          </a:xfrm>
          <a:custGeom>
            <a:avLst/>
            <a:gdLst>
              <a:gd name="T0" fmla="*/ 0 w 241"/>
              <a:gd name="T1" fmla="*/ 0 h 433"/>
              <a:gd name="T2" fmla="*/ 0 w 241"/>
              <a:gd name="T3" fmla="*/ 0 h 433"/>
              <a:gd name="T4" fmla="*/ 0 w 241"/>
              <a:gd name="T5" fmla="*/ 0 h 433"/>
              <a:gd name="T6" fmla="*/ 0 w 241"/>
              <a:gd name="T7" fmla="*/ 0 h 433"/>
              <a:gd name="T8" fmla="*/ 0 w 241"/>
              <a:gd name="T9" fmla="*/ 0 h 433"/>
              <a:gd name="T10" fmla="*/ 0 w 241"/>
              <a:gd name="T11" fmla="*/ 0 h 433"/>
              <a:gd name="T12" fmla="*/ 0 w 241"/>
              <a:gd name="T13" fmla="*/ 0 h 433"/>
              <a:gd name="T14" fmla="*/ 0 w 241"/>
              <a:gd name="T15" fmla="*/ 0 h 433"/>
              <a:gd name="T16" fmla="*/ 0 w 241"/>
              <a:gd name="T17" fmla="*/ 0 h 433"/>
              <a:gd name="T18" fmla="*/ 0 w 241"/>
              <a:gd name="T19" fmla="*/ 0 h 433"/>
              <a:gd name="T20" fmla="*/ 0 w 241"/>
              <a:gd name="T21" fmla="*/ 0 h 4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1"/>
              <a:gd name="T34" fmla="*/ 0 h 433"/>
              <a:gd name="T35" fmla="*/ 241 w 241"/>
              <a:gd name="T36" fmla="*/ 433 h 4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1" h="433">
                <a:moveTo>
                  <a:pt x="0" y="411"/>
                </a:moveTo>
                <a:lnTo>
                  <a:pt x="25" y="300"/>
                </a:lnTo>
                <a:lnTo>
                  <a:pt x="108" y="133"/>
                </a:lnTo>
                <a:lnTo>
                  <a:pt x="241" y="0"/>
                </a:lnTo>
                <a:lnTo>
                  <a:pt x="131" y="183"/>
                </a:lnTo>
                <a:lnTo>
                  <a:pt x="85" y="337"/>
                </a:lnTo>
                <a:lnTo>
                  <a:pt x="63" y="433"/>
                </a:lnTo>
                <a:lnTo>
                  <a:pt x="0" y="4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2482135" y="1410469"/>
            <a:ext cx="665438" cy="536575"/>
          </a:xfrm>
          <a:custGeom>
            <a:avLst/>
            <a:gdLst>
              <a:gd name="T0" fmla="*/ 0 w 1720"/>
              <a:gd name="T1" fmla="*/ 0 h 1310"/>
              <a:gd name="T2" fmla="*/ 0 w 1720"/>
              <a:gd name="T3" fmla="*/ 0 h 1310"/>
              <a:gd name="T4" fmla="*/ 0 w 1720"/>
              <a:gd name="T5" fmla="*/ 0 h 1310"/>
              <a:gd name="T6" fmla="*/ 0 w 1720"/>
              <a:gd name="T7" fmla="*/ 0 h 1310"/>
              <a:gd name="T8" fmla="*/ 0 w 1720"/>
              <a:gd name="T9" fmla="*/ 0 h 1310"/>
              <a:gd name="T10" fmla="*/ 0 w 1720"/>
              <a:gd name="T11" fmla="*/ 0 h 1310"/>
              <a:gd name="T12" fmla="*/ 0 w 1720"/>
              <a:gd name="T13" fmla="*/ 0 h 1310"/>
              <a:gd name="T14" fmla="*/ 0 w 1720"/>
              <a:gd name="T15" fmla="*/ 0 h 1310"/>
              <a:gd name="T16" fmla="*/ 0 w 1720"/>
              <a:gd name="T17" fmla="*/ 0 h 1310"/>
              <a:gd name="T18" fmla="*/ 0 w 1720"/>
              <a:gd name="T19" fmla="*/ 0 h 1310"/>
              <a:gd name="T20" fmla="*/ 0 w 1720"/>
              <a:gd name="T21" fmla="*/ 0 h 1310"/>
              <a:gd name="T22" fmla="*/ 0 w 1720"/>
              <a:gd name="T23" fmla="*/ 0 h 1310"/>
              <a:gd name="T24" fmla="*/ 0 w 1720"/>
              <a:gd name="T25" fmla="*/ 0 h 1310"/>
              <a:gd name="T26" fmla="*/ 0 w 1720"/>
              <a:gd name="T27" fmla="*/ 0 h 1310"/>
              <a:gd name="T28" fmla="*/ 0 w 1720"/>
              <a:gd name="T29" fmla="*/ 0 h 1310"/>
              <a:gd name="T30" fmla="*/ 0 w 1720"/>
              <a:gd name="T31" fmla="*/ 0 h 1310"/>
              <a:gd name="T32" fmla="*/ 0 w 1720"/>
              <a:gd name="T33" fmla="*/ 0 h 1310"/>
              <a:gd name="T34" fmla="*/ 0 w 1720"/>
              <a:gd name="T35" fmla="*/ 0 h 1310"/>
              <a:gd name="T36" fmla="*/ 0 w 1720"/>
              <a:gd name="T37" fmla="*/ 0 h 1310"/>
              <a:gd name="T38" fmla="*/ 0 w 1720"/>
              <a:gd name="T39" fmla="*/ 0 h 1310"/>
              <a:gd name="T40" fmla="*/ 0 w 1720"/>
              <a:gd name="T41" fmla="*/ 0 h 1310"/>
              <a:gd name="T42" fmla="*/ 0 w 1720"/>
              <a:gd name="T43" fmla="*/ 0 h 1310"/>
              <a:gd name="T44" fmla="*/ 0 w 1720"/>
              <a:gd name="T45" fmla="*/ 0 h 1310"/>
              <a:gd name="T46" fmla="*/ 0 w 1720"/>
              <a:gd name="T47" fmla="*/ 0 h 1310"/>
              <a:gd name="T48" fmla="*/ 0 w 1720"/>
              <a:gd name="T49" fmla="*/ 0 h 1310"/>
              <a:gd name="T50" fmla="*/ 0 w 1720"/>
              <a:gd name="T51" fmla="*/ 0 h 1310"/>
              <a:gd name="T52" fmla="*/ 0 w 1720"/>
              <a:gd name="T53" fmla="*/ 0 h 1310"/>
              <a:gd name="T54" fmla="*/ 0 w 1720"/>
              <a:gd name="T55" fmla="*/ 0 h 1310"/>
              <a:gd name="T56" fmla="*/ 0 w 1720"/>
              <a:gd name="T57" fmla="*/ 0 h 1310"/>
              <a:gd name="T58" fmla="*/ 0 w 1720"/>
              <a:gd name="T59" fmla="*/ 0 h 1310"/>
              <a:gd name="T60" fmla="*/ 0 w 1720"/>
              <a:gd name="T61" fmla="*/ 0 h 1310"/>
              <a:gd name="T62" fmla="*/ 0 w 1720"/>
              <a:gd name="T63" fmla="*/ 0 h 1310"/>
              <a:gd name="T64" fmla="*/ 0 w 1720"/>
              <a:gd name="T65" fmla="*/ 0 h 1310"/>
              <a:gd name="T66" fmla="*/ 0 w 1720"/>
              <a:gd name="T67" fmla="*/ 0 h 1310"/>
              <a:gd name="T68" fmla="*/ 0 w 1720"/>
              <a:gd name="T69" fmla="*/ 0 h 1310"/>
              <a:gd name="T70" fmla="*/ 0 w 1720"/>
              <a:gd name="T71" fmla="*/ 0 h 1310"/>
              <a:gd name="T72" fmla="*/ 0 w 1720"/>
              <a:gd name="T73" fmla="*/ 0 h 1310"/>
              <a:gd name="T74" fmla="*/ 0 w 1720"/>
              <a:gd name="T75" fmla="*/ 0 h 1310"/>
              <a:gd name="T76" fmla="*/ 0 w 1720"/>
              <a:gd name="T77" fmla="*/ 0 h 1310"/>
              <a:gd name="T78" fmla="*/ 0 w 1720"/>
              <a:gd name="T79" fmla="*/ 0 h 1310"/>
              <a:gd name="T80" fmla="*/ 0 w 1720"/>
              <a:gd name="T81" fmla="*/ 0 h 1310"/>
              <a:gd name="T82" fmla="*/ 0 w 1720"/>
              <a:gd name="T83" fmla="*/ 0 h 1310"/>
              <a:gd name="T84" fmla="*/ 0 w 1720"/>
              <a:gd name="T85" fmla="*/ 0 h 1310"/>
              <a:gd name="T86" fmla="*/ 0 w 1720"/>
              <a:gd name="T87" fmla="*/ 0 h 1310"/>
              <a:gd name="T88" fmla="*/ 0 w 1720"/>
              <a:gd name="T89" fmla="*/ 0 h 1310"/>
              <a:gd name="T90" fmla="*/ 0 w 1720"/>
              <a:gd name="T91" fmla="*/ 0 h 1310"/>
              <a:gd name="T92" fmla="*/ 0 w 1720"/>
              <a:gd name="T93" fmla="*/ 0 h 1310"/>
              <a:gd name="T94" fmla="*/ 0 w 1720"/>
              <a:gd name="T95" fmla="*/ 0 h 1310"/>
              <a:gd name="T96" fmla="*/ 0 w 1720"/>
              <a:gd name="T97" fmla="*/ 0 h 1310"/>
              <a:gd name="T98" fmla="*/ 0 w 1720"/>
              <a:gd name="T99" fmla="*/ 0 h 1310"/>
              <a:gd name="T100" fmla="*/ 0 w 1720"/>
              <a:gd name="T101" fmla="*/ 0 h 1310"/>
              <a:gd name="T102" fmla="*/ 0 w 1720"/>
              <a:gd name="T103" fmla="*/ 0 h 1310"/>
              <a:gd name="T104" fmla="*/ 0 w 1720"/>
              <a:gd name="T105" fmla="*/ 0 h 1310"/>
              <a:gd name="T106" fmla="*/ 0 w 1720"/>
              <a:gd name="T107" fmla="*/ 0 h 13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720"/>
              <a:gd name="T163" fmla="*/ 0 h 1310"/>
              <a:gd name="T164" fmla="*/ 1720 w 1720"/>
              <a:gd name="T165" fmla="*/ 1310 h 13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720" h="1310">
                <a:moveTo>
                  <a:pt x="816" y="0"/>
                </a:moveTo>
                <a:lnTo>
                  <a:pt x="825" y="113"/>
                </a:lnTo>
                <a:lnTo>
                  <a:pt x="816" y="251"/>
                </a:lnTo>
                <a:lnTo>
                  <a:pt x="766" y="350"/>
                </a:lnTo>
                <a:lnTo>
                  <a:pt x="681" y="409"/>
                </a:lnTo>
                <a:lnTo>
                  <a:pt x="540" y="493"/>
                </a:lnTo>
                <a:lnTo>
                  <a:pt x="405" y="565"/>
                </a:lnTo>
                <a:lnTo>
                  <a:pt x="331" y="651"/>
                </a:lnTo>
                <a:lnTo>
                  <a:pt x="310" y="736"/>
                </a:lnTo>
                <a:lnTo>
                  <a:pt x="285" y="841"/>
                </a:lnTo>
                <a:lnTo>
                  <a:pt x="253" y="951"/>
                </a:lnTo>
                <a:lnTo>
                  <a:pt x="190" y="1082"/>
                </a:lnTo>
                <a:lnTo>
                  <a:pt x="131" y="1192"/>
                </a:lnTo>
                <a:lnTo>
                  <a:pt x="0" y="1310"/>
                </a:lnTo>
                <a:lnTo>
                  <a:pt x="63" y="1310"/>
                </a:lnTo>
                <a:lnTo>
                  <a:pt x="154" y="1310"/>
                </a:lnTo>
                <a:lnTo>
                  <a:pt x="226" y="1166"/>
                </a:lnTo>
                <a:lnTo>
                  <a:pt x="298" y="962"/>
                </a:lnTo>
                <a:lnTo>
                  <a:pt x="346" y="770"/>
                </a:lnTo>
                <a:lnTo>
                  <a:pt x="416" y="626"/>
                </a:lnTo>
                <a:lnTo>
                  <a:pt x="549" y="516"/>
                </a:lnTo>
                <a:lnTo>
                  <a:pt x="719" y="445"/>
                </a:lnTo>
                <a:lnTo>
                  <a:pt x="825" y="362"/>
                </a:lnTo>
                <a:lnTo>
                  <a:pt x="909" y="267"/>
                </a:lnTo>
                <a:lnTo>
                  <a:pt x="1112" y="242"/>
                </a:lnTo>
                <a:lnTo>
                  <a:pt x="1361" y="278"/>
                </a:lnTo>
                <a:lnTo>
                  <a:pt x="1517" y="350"/>
                </a:lnTo>
                <a:lnTo>
                  <a:pt x="1625" y="493"/>
                </a:lnTo>
                <a:lnTo>
                  <a:pt x="1494" y="565"/>
                </a:lnTo>
                <a:lnTo>
                  <a:pt x="1456" y="687"/>
                </a:lnTo>
                <a:lnTo>
                  <a:pt x="1348" y="820"/>
                </a:lnTo>
                <a:lnTo>
                  <a:pt x="1278" y="951"/>
                </a:lnTo>
                <a:lnTo>
                  <a:pt x="1291" y="1033"/>
                </a:lnTo>
                <a:lnTo>
                  <a:pt x="1348" y="1109"/>
                </a:lnTo>
                <a:lnTo>
                  <a:pt x="1323" y="1023"/>
                </a:lnTo>
                <a:lnTo>
                  <a:pt x="1374" y="877"/>
                </a:lnTo>
                <a:lnTo>
                  <a:pt x="1449" y="770"/>
                </a:lnTo>
                <a:lnTo>
                  <a:pt x="1506" y="711"/>
                </a:lnTo>
                <a:lnTo>
                  <a:pt x="1542" y="626"/>
                </a:lnTo>
                <a:lnTo>
                  <a:pt x="1673" y="531"/>
                </a:lnTo>
                <a:lnTo>
                  <a:pt x="1720" y="485"/>
                </a:lnTo>
                <a:lnTo>
                  <a:pt x="1673" y="386"/>
                </a:lnTo>
                <a:lnTo>
                  <a:pt x="1542" y="267"/>
                </a:lnTo>
                <a:lnTo>
                  <a:pt x="1517" y="149"/>
                </a:lnTo>
                <a:lnTo>
                  <a:pt x="1432" y="16"/>
                </a:lnTo>
                <a:lnTo>
                  <a:pt x="1481" y="181"/>
                </a:lnTo>
                <a:lnTo>
                  <a:pt x="1481" y="267"/>
                </a:lnTo>
                <a:lnTo>
                  <a:pt x="1291" y="221"/>
                </a:lnTo>
                <a:lnTo>
                  <a:pt x="1065" y="206"/>
                </a:lnTo>
                <a:lnTo>
                  <a:pt x="859" y="221"/>
                </a:lnTo>
                <a:lnTo>
                  <a:pt x="81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2171746" y="1162819"/>
            <a:ext cx="901021" cy="455613"/>
          </a:xfrm>
          <a:custGeom>
            <a:avLst/>
            <a:gdLst>
              <a:gd name="T0" fmla="*/ 0 w 2329"/>
              <a:gd name="T1" fmla="*/ 0 h 1116"/>
              <a:gd name="T2" fmla="*/ 0 w 2329"/>
              <a:gd name="T3" fmla="*/ 0 h 1116"/>
              <a:gd name="T4" fmla="*/ 0 w 2329"/>
              <a:gd name="T5" fmla="*/ 0 h 1116"/>
              <a:gd name="T6" fmla="*/ 0 w 2329"/>
              <a:gd name="T7" fmla="*/ 0 h 1116"/>
              <a:gd name="T8" fmla="*/ 0 w 2329"/>
              <a:gd name="T9" fmla="*/ 0 h 1116"/>
              <a:gd name="T10" fmla="*/ 0 w 2329"/>
              <a:gd name="T11" fmla="*/ 0 h 1116"/>
              <a:gd name="T12" fmla="*/ 0 w 2329"/>
              <a:gd name="T13" fmla="*/ 0 h 1116"/>
              <a:gd name="T14" fmla="*/ 0 w 2329"/>
              <a:gd name="T15" fmla="*/ 0 h 1116"/>
              <a:gd name="T16" fmla="*/ 0 w 2329"/>
              <a:gd name="T17" fmla="*/ 0 h 1116"/>
              <a:gd name="T18" fmla="*/ 0 w 2329"/>
              <a:gd name="T19" fmla="*/ 0 h 1116"/>
              <a:gd name="T20" fmla="*/ 0 w 2329"/>
              <a:gd name="T21" fmla="*/ 0 h 1116"/>
              <a:gd name="T22" fmla="*/ 0 w 2329"/>
              <a:gd name="T23" fmla="*/ 0 h 1116"/>
              <a:gd name="T24" fmla="*/ 0 w 2329"/>
              <a:gd name="T25" fmla="*/ 0 h 1116"/>
              <a:gd name="T26" fmla="*/ 0 w 2329"/>
              <a:gd name="T27" fmla="*/ 0 h 1116"/>
              <a:gd name="T28" fmla="*/ 0 w 2329"/>
              <a:gd name="T29" fmla="*/ 0 h 1116"/>
              <a:gd name="T30" fmla="*/ 0 w 2329"/>
              <a:gd name="T31" fmla="*/ 0 h 1116"/>
              <a:gd name="T32" fmla="*/ 0 w 2329"/>
              <a:gd name="T33" fmla="*/ 0 h 1116"/>
              <a:gd name="T34" fmla="*/ 0 w 2329"/>
              <a:gd name="T35" fmla="*/ 0 h 1116"/>
              <a:gd name="T36" fmla="*/ 0 w 2329"/>
              <a:gd name="T37" fmla="*/ 0 h 1116"/>
              <a:gd name="T38" fmla="*/ 0 w 2329"/>
              <a:gd name="T39" fmla="*/ 0 h 1116"/>
              <a:gd name="T40" fmla="*/ 0 w 2329"/>
              <a:gd name="T41" fmla="*/ 0 h 1116"/>
              <a:gd name="T42" fmla="*/ 0 w 2329"/>
              <a:gd name="T43" fmla="*/ 0 h 1116"/>
              <a:gd name="T44" fmla="*/ 0 w 2329"/>
              <a:gd name="T45" fmla="*/ 0 h 1116"/>
              <a:gd name="T46" fmla="*/ 0 w 2329"/>
              <a:gd name="T47" fmla="*/ 0 h 1116"/>
              <a:gd name="T48" fmla="*/ 0 w 2329"/>
              <a:gd name="T49" fmla="*/ 0 h 1116"/>
              <a:gd name="T50" fmla="*/ 0 w 2329"/>
              <a:gd name="T51" fmla="*/ 0 h 1116"/>
              <a:gd name="T52" fmla="*/ 0 w 2329"/>
              <a:gd name="T53" fmla="*/ 0 h 1116"/>
              <a:gd name="T54" fmla="*/ 0 w 2329"/>
              <a:gd name="T55" fmla="*/ 0 h 1116"/>
              <a:gd name="T56" fmla="*/ 0 w 2329"/>
              <a:gd name="T57" fmla="*/ 0 h 1116"/>
              <a:gd name="T58" fmla="*/ 0 w 2329"/>
              <a:gd name="T59" fmla="*/ 0 h 1116"/>
              <a:gd name="T60" fmla="*/ 0 w 2329"/>
              <a:gd name="T61" fmla="*/ 0 h 1116"/>
              <a:gd name="T62" fmla="*/ 0 w 2329"/>
              <a:gd name="T63" fmla="*/ 0 h 1116"/>
              <a:gd name="T64" fmla="*/ 0 w 2329"/>
              <a:gd name="T65" fmla="*/ 0 h 1116"/>
              <a:gd name="T66" fmla="*/ 0 w 2329"/>
              <a:gd name="T67" fmla="*/ 0 h 1116"/>
              <a:gd name="T68" fmla="*/ 0 w 2329"/>
              <a:gd name="T69" fmla="*/ 0 h 1116"/>
              <a:gd name="T70" fmla="*/ 0 w 2329"/>
              <a:gd name="T71" fmla="*/ 0 h 1116"/>
              <a:gd name="T72" fmla="*/ 0 w 2329"/>
              <a:gd name="T73" fmla="*/ 0 h 1116"/>
              <a:gd name="T74" fmla="*/ 0 w 2329"/>
              <a:gd name="T75" fmla="*/ 0 h 1116"/>
              <a:gd name="T76" fmla="*/ 0 w 2329"/>
              <a:gd name="T77" fmla="*/ 0 h 1116"/>
              <a:gd name="T78" fmla="*/ 0 w 2329"/>
              <a:gd name="T79" fmla="*/ 0 h 1116"/>
              <a:gd name="T80" fmla="*/ 0 w 2329"/>
              <a:gd name="T81" fmla="*/ 0 h 1116"/>
              <a:gd name="T82" fmla="*/ 0 w 2329"/>
              <a:gd name="T83" fmla="*/ 0 h 11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29"/>
              <a:gd name="T127" fmla="*/ 0 h 1116"/>
              <a:gd name="T128" fmla="*/ 2329 w 2329"/>
              <a:gd name="T129" fmla="*/ 1116 h 11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29" h="1116">
                <a:moveTo>
                  <a:pt x="709" y="1116"/>
                </a:moveTo>
                <a:lnTo>
                  <a:pt x="1017" y="886"/>
                </a:lnTo>
                <a:lnTo>
                  <a:pt x="1171" y="730"/>
                </a:lnTo>
                <a:lnTo>
                  <a:pt x="1218" y="624"/>
                </a:lnTo>
                <a:lnTo>
                  <a:pt x="1232" y="525"/>
                </a:lnTo>
                <a:lnTo>
                  <a:pt x="1243" y="608"/>
                </a:lnTo>
                <a:lnTo>
                  <a:pt x="1446" y="453"/>
                </a:lnTo>
                <a:lnTo>
                  <a:pt x="1772" y="369"/>
                </a:lnTo>
                <a:lnTo>
                  <a:pt x="1638" y="251"/>
                </a:lnTo>
                <a:lnTo>
                  <a:pt x="1291" y="190"/>
                </a:lnTo>
                <a:lnTo>
                  <a:pt x="933" y="106"/>
                </a:lnTo>
                <a:lnTo>
                  <a:pt x="621" y="120"/>
                </a:lnTo>
                <a:lnTo>
                  <a:pt x="467" y="57"/>
                </a:lnTo>
                <a:lnTo>
                  <a:pt x="287" y="34"/>
                </a:lnTo>
                <a:lnTo>
                  <a:pt x="178" y="57"/>
                </a:lnTo>
                <a:lnTo>
                  <a:pt x="108" y="143"/>
                </a:lnTo>
                <a:lnTo>
                  <a:pt x="70" y="202"/>
                </a:lnTo>
                <a:lnTo>
                  <a:pt x="0" y="190"/>
                </a:lnTo>
                <a:lnTo>
                  <a:pt x="108" y="34"/>
                </a:lnTo>
                <a:lnTo>
                  <a:pt x="228" y="0"/>
                </a:lnTo>
                <a:lnTo>
                  <a:pt x="409" y="0"/>
                </a:lnTo>
                <a:lnTo>
                  <a:pt x="633" y="46"/>
                </a:lnTo>
                <a:lnTo>
                  <a:pt x="813" y="70"/>
                </a:lnTo>
                <a:lnTo>
                  <a:pt x="1055" y="70"/>
                </a:lnTo>
                <a:lnTo>
                  <a:pt x="1351" y="143"/>
                </a:lnTo>
                <a:lnTo>
                  <a:pt x="1688" y="213"/>
                </a:lnTo>
                <a:lnTo>
                  <a:pt x="1891" y="359"/>
                </a:lnTo>
                <a:lnTo>
                  <a:pt x="2213" y="453"/>
                </a:lnTo>
                <a:lnTo>
                  <a:pt x="2308" y="549"/>
                </a:lnTo>
                <a:lnTo>
                  <a:pt x="2329" y="586"/>
                </a:lnTo>
                <a:lnTo>
                  <a:pt x="2188" y="468"/>
                </a:lnTo>
                <a:lnTo>
                  <a:pt x="1903" y="420"/>
                </a:lnTo>
                <a:lnTo>
                  <a:pt x="1604" y="468"/>
                </a:lnTo>
                <a:lnTo>
                  <a:pt x="1399" y="563"/>
                </a:lnTo>
                <a:lnTo>
                  <a:pt x="1256" y="658"/>
                </a:lnTo>
                <a:lnTo>
                  <a:pt x="1194" y="804"/>
                </a:lnTo>
                <a:lnTo>
                  <a:pt x="1064" y="909"/>
                </a:lnTo>
                <a:lnTo>
                  <a:pt x="933" y="994"/>
                </a:lnTo>
                <a:lnTo>
                  <a:pt x="709" y="11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2722184" y="1612082"/>
            <a:ext cx="276894" cy="203200"/>
          </a:xfrm>
          <a:custGeom>
            <a:avLst/>
            <a:gdLst>
              <a:gd name="T0" fmla="*/ 0 w 716"/>
              <a:gd name="T1" fmla="*/ 0 h 492"/>
              <a:gd name="T2" fmla="*/ 0 w 716"/>
              <a:gd name="T3" fmla="*/ 0 h 492"/>
              <a:gd name="T4" fmla="*/ 0 w 716"/>
              <a:gd name="T5" fmla="*/ 0 h 492"/>
              <a:gd name="T6" fmla="*/ 0 w 716"/>
              <a:gd name="T7" fmla="*/ 0 h 492"/>
              <a:gd name="T8" fmla="*/ 0 w 716"/>
              <a:gd name="T9" fmla="*/ 0 h 492"/>
              <a:gd name="T10" fmla="*/ 0 w 716"/>
              <a:gd name="T11" fmla="*/ 0 h 492"/>
              <a:gd name="T12" fmla="*/ 0 w 716"/>
              <a:gd name="T13" fmla="*/ 0 h 492"/>
              <a:gd name="T14" fmla="*/ 0 w 716"/>
              <a:gd name="T15" fmla="*/ 0 h 492"/>
              <a:gd name="T16" fmla="*/ 0 w 716"/>
              <a:gd name="T17" fmla="*/ 0 h 492"/>
              <a:gd name="T18" fmla="*/ 0 w 716"/>
              <a:gd name="T19" fmla="*/ 0 h 492"/>
              <a:gd name="T20" fmla="*/ 0 w 716"/>
              <a:gd name="T21" fmla="*/ 0 h 492"/>
              <a:gd name="T22" fmla="*/ 0 w 716"/>
              <a:gd name="T23" fmla="*/ 0 h 492"/>
              <a:gd name="T24" fmla="*/ 0 w 716"/>
              <a:gd name="T25" fmla="*/ 0 h 492"/>
              <a:gd name="T26" fmla="*/ 0 w 716"/>
              <a:gd name="T27" fmla="*/ 0 h 492"/>
              <a:gd name="T28" fmla="*/ 0 w 716"/>
              <a:gd name="T29" fmla="*/ 0 h 492"/>
              <a:gd name="T30" fmla="*/ 0 w 716"/>
              <a:gd name="T31" fmla="*/ 0 h 492"/>
              <a:gd name="T32" fmla="*/ 0 w 716"/>
              <a:gd name="T33" fmla="*/ 0 h 4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6"/>
              <a:gd name="T52" fmla="*/ 0 h 492"/>
              <a:gd name="T53" fmla="*/ 716 w 716"/>
              <a:gd name="T54" fmla="*/ 492 h 4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6" h="492">
                <a:moveTo>
                  <a:pt x="0" y="492"/>
                </a:moveTo>
                <a:lnTo>
                  <a:pt x="97" y="348"/>
                </a:lnTo>
                <a:lnTo>
                  <a:pt x="249" y="228"/>
                </a:lnTo>
                <a:lnTo>
                  <a:pt x="429" y="194"/>
                </a:lnTo>
                <a:lnTo>
                  <a:pt x="597" y="218"/>
                </a:lnTo>
                <a:lnTo>
                  <a:pt x="479" y="158"/>
                </a:lnTo>
                <a:lnTo>
                  <a:pt x="597" y="72"/>
                </a:lnTo>
                <a:lnTo>
                  <a:pt x="716" y="0"/>
                </a:lnTo>
                <a:lnTo>
                  <a:pt x="562" y="49"/>
                </a:lnTo>
                <a:lnTo>
                  <a:pt x="393" y="158"/>
                </a:lnTo>
                <a:lnTo>
                  <a:pt x="214" y="194"/>
                </a:lnTo>
                <a:lnTo>
                  <a:pt x="59" y="327"/>
                </a:lnTo>
                <a:lnTo>
                  <a:pt x="11" y="420"/>
                </a:lnTo>
                <a:lnTo>
                  <a:pt x="0" y="4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638446" y="1899419"/>
            <a:ext cx="466700" cy="247650"/>
          </a:xfrm>
          <a:custGeom>
            <a:avLst/>
            <a:gdLst>
              <a:gd name="T0" fmla="*/ 0 w 1207"/>
              <a:gd name="T1" fmla="*/ 0 h 607"/>
              <a:gd name="T2" fmla="*/ 0 w 1207"/>
              <a:gd name="T3" fmla="*/ 0 h 607"/>
              <a:gd name="T4" fmla="*/ 0 w 1207"/>
              <a:gd name="T5" fmla="*/ 0 h 607"/>
              <a:gd name="T6" fmla="*/ 0 w 1207"/>
              <a:gd name="T7" fmla="*/ 0 h 607"/>
              <a:gd name="T8" fmla="*/ 0 w 1207"/>
              <a:gd name="T9" fmla="*/ 0 h 607"/>
              <a:gd name="T10" fmla="*/ 0 w 1207"/>
              <a:gd name="T11" fmla="*/ 0 h 607"/>
              <a:gd name="T12" fmla="*/ 0 w 1207"/>
              <a:gd name="T13" fmla="*/ 0 h 607"/>
              <a:gd name="T14" fmla="*/ 0 w 1207"/>
              <a:gd name="T15" fmla="*/ 0 h 607"/>
              <a:gd name="T16" fmla="*/ 0 w 1207"/>
              <a:gd name="T17" fmla="*/ 0 h 607"/>
              <a:gd name="T18" fmla="*/ 0 w 1207"/>
              <a:gd name="T19" fmla="*/ 0 h 607"/>
              <a:gd name="T20" fmla="*/ 0 w 1207"/>
              <a:gd name="T21" fmla="*/ 0 h 607"/>
              <a:gd name="T22" fmla="*/ 0 w 1207"/>
              <a:gd name="T23" fmla="*/ 0 h 607"/>
              <a:gd name="T24" fmla="*/ 0 w 1207"/>
              <a:gd name="T25" fmla="*/ 0 h 607"/>
              <a:gd name="T26" fmla="*/ 0 w 1207"/>
              <a:gd name="T27" fmla="*/ 0 h 607"/>
              <a:gd name="T28" fmla="*/ 0 w 1207"/>
              <a:gd name="T29" fmla="*/ 0 h 607"/>
              <a:gd name="T30" fmla="*/ 0 w 1207"/>
              <a:gd name="T31" fmla="*/ 0 h 607"/>
              <a:gd name="T32" fmla="*/ 0 w 1207"/>
              <a:gd name="T33" fmla="*/ 0 h 607"/>
              <a:gd name="T34" fmla="*/ 0 w 1207"/>
              <a:gd name="T35" fmla="*/ 0 h 607"/>
              <a:gd name="T36" fmla="*/ 0 w 1207"/>
              <a:gd name="T37" fmla="*/ 0 h 607"/>
              <a:gd name="T38" fmla="*/ 0 w 1207"/>
              <a:gd name="T39" fmla="*/ 0 h 6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7"/>
              <a:gd name="T61" fmla="*/ 0 h 607"/>
              <a:gd name="T62" fmla="*/ 1207 w 1207"/>
              <a:gd name="T63" fmla="*/ 607 h 6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7" h="607">
                <a:moveTo>
                  <a:pt x="255" y="143"/>
                </a:moveTo>
                <a:lnTo>
                  <a:pt x="445" y="168"/>
                </a:lnTo>
                <a:lnTo>
                  <a:pt x="623" y="154"/>
                </a:lnTo>
                <a:lnTo>
                  <a:pt x="779" y="118"/>
                </a:lnTo>
                <a:lnTo>
                  <a:pt x="865" y="58"/>
                </a:lnTo>
                <a:lnTo>
                  <a:pt x="909" y="0"/>
                </a:lnTo>
                <a:lnTo>
                  <a:pt x="886" y="92"/>
                </a:lnTo>
                <a:lnTo>
                  <a:pt x="793" y="177"/>
                </a:lnTo>
                <a:lnTo>
                  <a:pt x="684" y="251"/>
                </a:lnTo>
                <a:lnTo>
                  <a:pt x="918" y="358"/>
                </a:lnTo>
                <a:lnTo>
                  <a:pt x="1101" y="491"/>
                </a:lnTo>
                <a:lnTo>
                  <a:pt x="1207" y="607"/>
                </a:lnTo>
                <a:lnTo>
                  <a:pt x="1006" y="442"/>
                </a:lnTo>
                <a:lnTo>
                  <a:pt x="671" y="286"/>
                </a:lnTo>
                <a:lnTo>
                  <a:pt x="361" y="189"/>
                </a:lnTo>
                <a:lnTo>
                  <a:pt x="0" y="118"/>
                </a:lnTo>
                <a:lnTo>
                  <a:pt x="255" y="1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3026991" y="1947044"/>
            <a:ext cx="176408" cy="122238"/>
          </a:xfrm>
          <a:custGeom>
            <a:avLst/>
            <a:gdLst>
              <a:gd name="T0" fmla="*/ 0 w 452"/>
              <a:gd name="T1" fmla="*/ 0 h 299"/>
              <a:gd name="T2" fmla="*/ 0 w 452"/>
              <a:gd name="T3" fmla="*/ 0 h 299"/>
              <a:gd name="T4" fmla="*/ 0 w 452"/>
              <a:gd name="T5" fmla="*/ 0 h 299"/>
              <a:gd name="T6" fmla="*/ 0 w 452"/>
              <a:gd name="T7" fmla="*/ 0 h 299"/>
              <a:gd name="T8" fmla="*/ 0 w 452"/>
              <a:gd name="T9" fmla="*/ 0 h 299"/>
              <a:gd name="T10" fmla="*/ 0 w 452"/>
              <a:gd name="T11" fmla="*/ 0 h 299"/>
              <a:gd name="T12" fmla="*/ 0 w 452"/>
              <a:gd name="T13" fmla="*/ 0 h 299"/>
              <a:gd name="T14" fmla="*/ 0 w 452"/>
              <a:gd name="T15" fmla="*/ 0 h 299"/>
              <a:gd name="T16" fmla="*/ 0 w 452"/>
              <a:gd name="T17" fmla="*/ 0 h 299"/>
              <a:gd name="T18" fmla="*/ 0 w 452"/>
              <a:gd name="T19" fmla="*/ 0 h 299"/>
              <a:gd name="T20" fmla="*/ 0 w 452"/>
              <a:gd name="T21" fmla="*/ 0 h 299"/>
              <a:gd name="T22" fmla="*/ 0 w 452"/>
              <a:gd name="T23" fmla="*/ 0 h 299"/>
              <a:gd name="T24" fmla="*/ 0 w 452"/>
              <a:gd name="T25" fmla="*/ 0 h 299"/>
              <a:gd name="T26" fmla="*/ 0 w 452"/>
              <a:gd name="T27" fmla="*/ 0 h 299"/>
              <a:gd name="T28" fmla="*/ 0 w 452"/>
              <a:gd name="T29" fmla="*/ 0 h 29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2"/>
              <a:gd name="T46" fmla="*/ 0 h 299"/>
              <a:gd name="T47" fmla="*/ 452 w 452"/>
              <a:gd name="T48" fmla="*/ 299 h 29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2" h="299">
                <a:moveTo>
                  <a:pt x="0" y="0"/>
                </a:moveTo>
                <a:lnTo>
                  <a:pt x="38" y="152"/>
                </a:lnTo>
                <a:lnTo>
                  <a:pt x="140" y="227"/>
                </a:lnTo>
                <a:lnTo>
                  <a:pt x="287" y="253"/>
                </a:lnTo>
                <a:lnTo>
                  <a:pt x="382" y="215"/>
                </a:lnTo>
                <a:lnTo>
                  <a:pt x="452" y="120"/>
                </a:lnTo>
                <a:lnTo>
                  <a:pt x="406" y="227"/>
                </a:lnTo>
                <a:lnTo>
                  <a:pt x="323" y="299"/>
                </a:lnTo>
                <a:lnTo>
                  <a:pt x="201" y="286"/>
                </a:lnTo>
                <a:lnTo>
                  <a:pt x="59" y="227"/>
                </a:lnTo>
                <a:lnTo>
                  <a:pt x="0" y="1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3105146" y="1610494"/>
            <a:ext cx="177525" cy="331788"/>
          </a:xfrm>
          <a:custGeom>
            <a:avLst/>
            <a:gdLst>
              <a:gd name="T0" fmla="*/ 0 w 458"/>
              <a:gd name="T1" fmla="*/ 0 h 814"/>
              <a:gd name="T2" fmla="*/ 0 w 458"/>
              <a:gd name="T3" fmla="*/ 0 h 814"/>
              <a:gd name="T4" fmla="*/ 0 w 458"/>
              <a:gd name="T5" fmla="*/ 0 h 814"/>
              <a:gd name="T6" fmla="*/ 0 w 458"/>
              <a:gd name="T7" fmla="*/ 0 h 814"/>
              <a:gd name="T8" fmla="*/ 0 w 458"/>
              <a:gd name="T9" fmla="*/ 0 h 814"/>
              <a:gd name="T10" fmla="*/ 0 w 458"/>
              <a:gd name="T11" fmla="*/ 0 h 814"/>
              <a:gd name="T12" fmla="*/ 0 w 458"/>
              <a:gd name="T13" fmla="*/ 0 h 814"/>
              <a:gd name="T14" fmla="*/ 0 w 458"/>
              <a:gd name="T15" fmla="*/ 0 h 814"/>
              <a:gd name="T16" fmla="*/ 0 w 458"/>
              <a:gd name="T17" fmla="*/ 0 h 814"/>
              <a:gd name="T18" fmla="*/ 0 w 458"/>
              <a:gd name="T19" fmla="*/ 0 h 814"/>
              <a:gd name="T20" fmla="*/ 0 w 458"/>
              <a:gd name="T21" fmla="*/ 0 h 814"/>
              <a:gd name="T22" fmla="*/ 0 w 458"/>
              <a:gd name="T23" fmla="*/ 0 h 814"/>
              <a:gd name="T24" fmla="*/ 0 w 458"/>
              <a:gd name="T25" fmla="*/ 0 h 814"/>
              <a:gd name="T26" fmla="*/ 0 w 458"/>
              <a:gd name="T27" fmla="*/ 0 h 814"/>
              <a:gd name="T28" fmla="*/ 0 w 458"/>
              <a:gd name="T29" fmla="*/ 0 h 814"/>
              <a:gd name="T30" fmla="*/ 0 w 458"/>
              <a:gd name="T31" fmla="*/ 0 h 814"/>
              <a:gd name="T32" fmla="*/ 0 w 458"/>
              <a:gd name="T33" fmla="*/ 0 h 814"/>
              <a:gd name="T34" fmla="*/ 0 w 458"/>
              <a:gd name="T35" fmla="*/ 0 h 814"/>
              <a:gd name="T36" fmla="*/ 0 w 458"/>
              <a:gd name="T37" fmla="*/ 0 h 814"/>
              <a:gd name="T38" fmla="*/ 0 w 458"/>
              <a:gd name="T39" fmla="*/ 0 h 814"/>
              <a:gd name="T40" fmla="*/ 0 w 458"/>
              <a:gd name="T41" fmla="*/ 0 h 814"/>
              <a:gd name="T42" fmla="*/ 0 w 458"/>
              <a:gd name="T43" fmla="*/ 0 h 814"/>
              <a:gd name="T44" fmla="*/ 0 w 458"/>
              <a:gd name="T45" fmla="*/ 0 h 814"/>
              <a:gd name="T46" fmla="*/ 0 w 458"/>
              <a:gd name="T47" fmla="*/ 0 h 814"/>
              <a:gd name="T48" fmla="*/ 0 w 458"/>
              <a:gd name="T49" fmla="*/ 0 h 814"/>
              <a:gd name="T50" fmla="*/ 0 w 458"/>
              <a:gd name="T51" fmla="*/ 0 h 8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8"/>
              <a:gd name="T79" fmla="*/ 0 h 814"/>
              <a:gd name="T80" fmla="*/ 458 w 458"/>
              <a:gd name="T81" fmla="*/ 814 h 8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8" h="814">
                <a:moveTo>
                  <a:pt x="108" y="814"/>
                </a:moveTo>
                <a:lnTo>
                  <a:pt x="25" y="776"/>
                </a:lnTo>
                <a:lnTo>
                  <a:pt x="25" y="707"/>
                </a:lnTo>
                <a:lnTo>
                  <a:pt x="86" y="647"/>
                </a:lnTo>
                <a:lnTo>
                  <a:pt x="194" y="624"/>
                </a:lnTo>
                <a:lnTo>
                  <a:pt x="278" y="538"/>
                </a:lnTo>
                <a:lnTo>
                  <a:pt x="346" y="415"/>
                </a:lnTo>
                <a:lnTo>
                  <a:pt x="384" y="308"/>
                </a:lnTo>
                <a:lnTo>
                  <a:pt x="359" y="202"/>
                </a:lnTo>
                <a:lnTo>
                  <a:pt x="251" y="118"/>
                </a:lnTo>
                <a:lnTo>
                  <a:pt x="122" y="46"/>
                </a:lnTo>
                <a:lnTo>
                  <a:pt x="0" y="80"/>
                </a:lnTo>
                <a:lnTo>
                  <a:pt x="86" y="0"/>
                </a:lnTo>
                <a:lnTo>
                  <a:pt x="194" y="8"/>
                </a:lnTo>
                <a:lnTo>
                  <a:pt x="371" y="118"/>
                </a:lnTo>
                <a:lnTo>
                  <a:pt x="443" y="236"/>
                </a:lnTo>
                <a:lnTo>
                  <a:pt x="458" y="369"/>
                </a:lnTo>
                <a:lnTo>
                  <a:pt x="337" y="514"/>
                </a:lnTo>
                <a:lnTo>
                  <a:pt x="228" y="647"/>
                </a:lnTo>
                <a:lnTo>
                  <a:pt x="122" y="681"/>
                </a:lnTo>
                <a:lnTo>
                  <a:pt x="95" y="742"/>
                </a:lnTo>
                <a:lnTo>
                  <a:pt x="95" y="776"/>
                </a:lnTo>
                <a:lnTo>
                  <a:pt x="108" y="8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2973398" y="1388244"/>
            <a:ext cx="399710" cy="427038"/>
          </a:xfrm>
          <a:custGeom>
            <a:avLst/>
            <a:gdLst>
              <a:gd name="T0" fmla="*/ 0 w 1034"/>
              <a:gd name="T1" fmla="*/ 0 h 1044"/>
              <a:gd name="T2" fmla="*/ 0 w 1034"/>
              <a:gd name="T3" fmla="*/ 0 h 1044"/>
              <a:gd name="T4" fmla="*/ 0 w 1034"/>
              <a:gd name="T5" fmla="*/ 0 h 1044"/>
              <a:gd name="T6" fmla="*/ 0 w 1034"/>
              <a:gd name="T7" fmla="*/ 0 h 1044"/>
              <a:gd name="T8" fmla="*/ 0 w 1034"/>
              <a:gd name="T9" fmla="*/ 0 h 1044"/>
              <a:gd name="T10" fmla="*/ 0 w 1034"/>
              <a:gd name="T11" fmla="*/ 0 h 1044"/>
              <a:gd name="T12" fmla="*/ 0 w 1034"/>
              <a:gd name="T13" fmla="*/ 0 h 1044"/>
              <a:gd name="T14" fmla="*/ 0 w 1034"/>
              <a:gd name="T15" fmla="*/ 0 h 1044"/>
              <a:gd name="T16" fmla="*/ 0 w 1034"/>
              <a:gd name="T17" fmla="*/ 0 h 1044"/>
              <a:gd name="T18" fmla="*/ 0 w 1034"/>
              <a:gd name="T19" fmla="*/ 0 h 1044"/>
              <a:gd name="T20" fmla="*/ 0 w 1034"/>
              <a:gd name="T21" fmla="*/ 0 h 1044"/>
              <a:gd name="T22" fmla="*/ 0 w 1034"/>
              <a:gd name="T23" fmla="*/ 0 h 1044"/>
              <a:gd name="T24" fmla="*/ 0 w 1034"/>
              <a:gd name="T25" fmla="*/ 0 h 1044"/>
              <a:gd name="T26" fmla="*/ 0 w 1034"/>
              <a:gd name="T27" fmla="*/ 0 h 1044"/>
              <a:gd name="T28" fmla="*/ 0 w 1034"/>
              <a:gd name="T29" fmla="*/ 0 h 1044"/>
              <a:gd name="T30" fmla="*/ 0 w 1034"/>
              <a:gd name="T31" fmla="*/ 0 h 1044"/>
              <a:gd name="T32" fmla="*/ 0 w 1034"/>
              <a:gd name="T33" fmla="*/ 0 h 1044"/>
              <a:gd name="T34" fmla="*/ 0 w 1034"/>
              <a:gd name="T35" fmla="*/ 0 h 1044"/>
              <a:gd name="T36" fmla="*/ 0 w 1034"/>
              <a:gd name="T37" fmla="*/ 0 h 1044"/>
              <a:gd name="T38" fmla="*/ 0 w 1034"/>
              <a:gd name="T39" fmla="*/ 0 h 1044"/>
              <a:gd name="T40" fmla="*/ 0 w 1034"/>
              <a:gd name="T41" fmla="*/ 0 h 1044"/>
              <a:gd name="T42" fmla="*/ 0 w 1034"/>
              <a:gd name="T43" fmla="*/ 0 h 1044"/>
              <a:gd name="T44" fmla="*/ 0 w 1034"/>
              <a:gd name="T45" fmla="*/ 0 h 1044"/>
              <a:gd name="T46" fmla="*/ 0 w 1034"/>
              <a:gd name="T47" fmla="*/ 0 h 1044"/>
              <a:gd name="T48" fmla="*/ 0 w 1034"/>
              <a:gd name="T49" fmla="*/ 0 h 1044"/>
              <a:gd name="T50" fmla="*/ 0 w 1034"/>
              <a:gd name="T51" fmla="*/ 0 h 1044"/>
              <a:gd name="T52" fmla="*/ 0 w 1034"/>
              <a:gd name="T53" fmla="*/ 0 h 1044"/>
              <a:gd name="T54" fmla="*/ 0 w 1034"/>
              <a:gd name="T55" fmla="*/ 0 h 1044"/>
              <a:gd name="T56" fmla="*/ 0 w 1034"/>
              <a:gd name="T57" fmla="*/ 0 h 1044"/>
              <a:gd name="T58" fmla="*/ 0 w 1034"/>
              <a:gd name="T59" fmla="*/ 0 h 1044"/>
              <a:gd name="T60" fmla="*/ 0 w 1034"/>
              <a:gd name="T61" fmla="*/ 0 h 1044"/>
              <a:gd name="T62" fmla="*/ 0 w 1034"/>
              <a:gd name="T63" fmla="*/ 0 h 1044"/>
              <a:gd name="T64" fmla="*/ 0 w 1034"/>
              <a:gd name="T65" fmla="*/ 0 h 1044"/>
              <a:gd name="T66" fmla="*/ 0 w 1034"/>
              <a:gd name="T67" fmla="*/ 0 h 1044"/>
              <a:gd name="T68" fmla="*/ 0 w 1034"/>
              <a:gd name="T69" fmla="*/ 0 h 10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34"/>
              <a:gd name="T106" fmla="*/ 0 h 1044"/>
              <a:gd name="T107" fmla="*/ 1034 w 1034"/>
              <a:gd name="T108" fmla="*/ 1044 h 10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34" h="1044">
                <a:moveTo>
                  <a:pt x="0" y="23"/>
                </a:moveTo>
                <a:lnTo>
                  <a:pt x="179" y="0"/>
                </a:lnTo>
                <a:lnTo>
                  <a:pt x="392" y="84"/>
                </a:lnTo>
                <a:lnTo>
                  <a:pt x="642" y="255"/>
                </a:lnTo>
                <a:lnTo>
                  <a:pt x="800" y="445"/>
                </a:lnTo>
                <a:lnTo>
                  <a:pt x="859" y="590"/>
                </a:lnTo>
                <a:lnTo>
                  <a:pt x="975" y="816"/>
                </a:lnTo>
                <a:lnTo>
                  <a:pt x="1034" y="913"/>
                </a:lnTo>
                <a:lnTo>
                  <a:pt x="1025" y="985"/>
                </a:lnTo>
                <a:lnTo>
                  <a:pt x="1000" y="1044"/>
                </a:lnTo>
                <a:lnTo>
                  <a:pt x="954" y="985"/>
                </a:lnTo>
                <a:lnTo>
                  <a:pt x="975" y="913"/>
                </a:lnTo>
                <a:lnTo>
                  <a:pt x="930" y="816"/>
                </a:lnTo>
                <a:lnTo>
                  <a:pt x="859" y="672"/>
                </a:lnTo>
                <a:lnTo>
                  <a:pt x="785" y="590"/>
                </a:lnTo>
                <a:lnTo>
                  <a:pt x="821" y="721"/>
                </a:lnTo>
                <a:lnTo>
                  <a:pt x="713" y="527"/>
                </a:lnTo>
                <a:lnTo>
                  <a:pt x="620" y="459"/>
                </a:lnTo>
                <a:lnTo>
                  <a:pt x="511" y="421"/>
                </a:lnTo>
                <a:lnTo>
                  <a:pt x="428" y="504"/>
                </a:lnTo>
                <a:lnTo>
                  <a:pt x="403" y="481"/>
                </a:lnTo>
                <a:lnTo>
                  <a:pt x="450" y="398"/>
                </a:lnTo>
                <a:lnTo>
                  <a:pt x="464" y="326"/>
                </a:lnTo>
                <a:lnTo>
                  <a:pt x="464" y="255"/>
                </a:lnTo>
                <a:lnTo>
                  <a:pt x="511" y="373"/>
                </a:lnTo>
                <a:lnTo>
                  <a:pt x="642" y="409"/>
                </a:lnTo>
                <a:lnTo>
                  <a:pt x="738" y="459"/>
                </a:lnTo>
                <a:lnTo>
                  <a:pt x="620" y="301"/>
                </a:lnTo>
                <a:lnTo>
                  <a:pt x="450" y="172"/>
                </a:lnTo>
                <a:lnTo>
                  <a:pt x="281" y="75"/>
                </a:lnTo>
                <a:lnTo>
                  <a:pt x="162" y="37"/>
                </a:lnTo>
                <a:lnTo>
                  <a:pt x="0" y="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3282671" y="1642244"/>
            <a:ext cx="183107" cy="868363"/>
          </a:xfrm>
          <a:custGeom>
            <a:avLst/>
            <a:gdLst>
              <a:gd name="T0" fmla="*/ 0 w 472"/>
              <a:gd name="T1" fmla="*/ 0 h 2122"/>
              <a:gd name="T2" fmla="*/ 0 w 472"/>
              <a:gd name="T3" fmla="*/ 0 h 2122"/>
              <a:gd name="T4" fmla="*/ 0 w 472"/>
              <a:gd name="T5" fmla="*/ 0 h 2122"/>
              <a:gd name="T6" fmla="*/ 0 w 472"/>
              <a:gd name="T7" fmla="*/ 0 h 2122"/>
              <a:gd name="T8" fmla="*/ 0 w 472"/>
              <a:gd name="T9" fmla="*/ 0 h 2122"/>
              <a:gd name="T10" fmla="*/ 0 w 472"/>
              <a:gd name="T11" fmla="*/ 0 h 2122"/>
              <a:gd name="T12" fmla="*/ 0 w 472"/>
              <a:gd name="T13" fmla="*/ 0 h 2122"/>
              <a:gd name="T14" fmla="*/ 0 w 472"/>
              <a:gd name="T15" fmla="*/ 0 h 2122"/>
              <a:gd name="T16" fmla="*/ 0 w 472"/>
              <a:gd name="T17" fmla="*/ 0 h 2122"/>
              <a:gd name="T18" fmla="*/ 0 w 472"/>
              <a:gd name="T19" fmla="*/ 0 h 2122"/>
              <a:gd name="T20" fmla="*/ 0 w 472"/>
              <a:gd name="T21" fmla="*/ 0 h 2122"/>
              <a:gd name="T22" fmla="*/ 0 w 472"/>
              <a:gd name="T23" fmla="*/ 0 h 2122"/>
              <a:gd name="T24" fmla="*/ 0 w 472"/>
              <a:gd name="T25" fmla="*/ 0 h 2122"/>
              <a:gd name="T26" fmla="*/ 0 w 472"/>
              <a:gd name="T27" fmla="*/ 0 h 2122"/>
              <a:gd name="T28" fmla="*/ 0 w 472"/>
              <a:gd name="T29" fmla="*/ 0 h 2122"/>
              <a:gd name="T30" fmla="*/ 0 w 472"/>
              <a:gd name="T31" fmla="*/ 0 h 2122"/>
              <a:gd name="T32" fmla="*/ 0 w 472"/>
              <a:gd name="T33" fmla="*/ 0 h 2122"/>
              <a:gd name="T34" fmla="*/ 0 w 472"/>
              <a:gd name="T35" fmla="*/ 0 h 2122"/>
              <a:gd name="T36" fmla="*/ 0 w 472"/>
              <a:gd name="T37" fmla="*/ 0 h 2122"/>
              <a:gd name="T38" fmla="*/ 0 w 472"/>
              <a:gd name="T39" fmla="*/ 0 h 2122"/>
              <a:gd name="T40" fmla="*/ 0 w 472"/>
              <a:gd name="T41" fmla="*/ 0 h 2122"/>
              <a:gd name="T42" fmla="*/ 0 w 472"/>
              <a:gd name="T43" fmla="*/ 0 h 2122"/>
              <a:gd name="T44" fmla="*/ 0 w 472"/>
              <a:gd name="T45" fmla="*/ 0 h 2122"/>
              <a:gd name="T46" fmla="*/ 0 w 472"/>
              <a:gd name="T47" fmla="*/ 0 h 2122"/>
              <a:gd name="T48" fmla="*/ 0 w 472"/>
              <a:gd name="T49" fmla="*/ 0 h 2122"/>
              <a:gd name="T50" fmla="*/ 0 w 472"/>
              <a:gd name="T51" fmla="*/ 0 h 2122"/>
              <a:gd name="T52" fmla="*/ 0 w 472"/>
              <a:gd name="T53" fmla="*/ 0 h 2122"/>
              <a:gd name="T54" fmla="*/ 0 w 472"/>
              <a:gd name="T55" fmla="*/ 0 h 2122"/>
              <a:gd name="T56" fmla="*/ 0 w 472"/>
              <a:gd name="T57" fmla="*/ 0 h 2122"/>
              <a:gd name="T58" fmla="*/ 0 w 472"/>
              <a:gd name="T59" fmla="*/ 0 h 2122"/>
              <a:gd name="T60" fmla="*/ 0 w 472"/>
              <a:gd name="T61" fmla="*/ 0 h 2122"/>
              <a:gd name="T62" fmla="*/ 0 w 472"/>
              <a:gd name="T63" fmla="*/ 0 h 2122"/>
              <a:gd name="T64" fmla="*/ 0 w 472"/>
              <a:gd name="T65" fmla="*/ 0 h 2122"/>
              <a:gd name="T66" fmla="*/ 0 w 472"/>
              <a:gd name="T67" fmla="*/ 0 h 2122"/>
              <a:gd name="T68" fmla="*/ 0 w 472"/>
              <a:gd name="T69" fmla="*/ 0 h 2122"/>
              <a:gd name="T70" fmla="*/ 0 w 472"/>
              <a:gd name="T71" fmla="*/ 0 h 2122"/>
              <a:gd name="T72" fmla="*/ 0 w 472"/>
              <a:gd name="T73" fmla="*/ 0 h 2122"/>
              <a:gd name="T74" fmla="*/ 0 w 472"/>
              <a:gd name="T75" fmla="*/ 0 h 2122"/>
              <a:gd name="T76" fmla="*/ 0 w 472"/>
              <a:gd name="T77" fmla="*/ 0 h 2122"/>
              <a:gd name="T78" fmla="*/ 0 w 472"/>
              <a:gd name="T79" fmla="*/ 0 h 2122"/>
              <a:gd name="T80" fmla="*/ 0 w 472"/>
              <a:gd name="T81" fmla="*/ 0 h 2122"/>
              <a:gd name="T82" fmla="*/ 0 w 472"/>
              <a:gd name="T83" fmla="*/ 0 h 2122"/>
              <a:gd name="T84" fmla="*/ 0 w 472"/>
              <a:gd name="T85" fmla="*/ 0 h 2122"/>
              <a:gd name="T86" fmla="*/ 0 w 472"/>
              <a:gd name="T87" fmla="*/ 0 h 2122"/>
              <a:gd name="T88" fmla="*/ 0 w 472"/>
              <a:gd name="T89" fmla="*/ 0 h 2122"/>
              <a:gd name="T90" fmla="*/ 0 w 472"/>
              <a:gd name="T91" fmla="*/ 0 h 2122"/>
              <a:gd name="T92" fmla="*/ 0 w 472"/>
              <a:gd name="T93" fmla="*/ 0 h 2122"/>
              <a:gd name="T94" fmla="*/ 0 w 472"/>
              <a:gd name="T95" fmla="*/ 0 h 2122"/>
              <a:gd name="T96" fmla="*/ 0 w 472"/>
              <a:gd name="T97" fmla="*/ 0 h 2122"/>
              <a:gd name="T98" fmla="*/ 0 w 472"/>
              <a:gd name="T99" fmla="*/ 0 h 2122"/>
              <a:gd name="T100" fmla="*/ 0 w 472"/>
              <a:gd name="T101" fmla="*/ 0 h 2122"/>
              <a:gd name="T102" fmla="*/ 0 w 472"/>
              <a:gd name="T103" fmla="*/ 0 h 2122"/>
              <a:gd name="T104" fmla="*/ 0 w 472"/>
              <a:gd name="T105" fmla="*/ 0 h 2122"/>
              <a:gd name="T106" fmla="*/ 0 w 472"/>
              <a:gd name="T107" fmla="*/ 0 h 2122"/>
              <a:gd name="T108" fmla="*/ 0 w 472"/>
              <a:gd name="T109" fmla="*/ 0 h 2122"/>
              <a:gd name="T110" fmla="*/ 0 w 472"/>
              <a:gd name="T111" fmla="*/ 0 h 21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72"/>
              <a:gd name="T169" fmla="*/ 0 h 2122"/>
              <a:gd name="T170" fmla="*/ 472 w 472"/>
              <a:gd name="T171" fmla="*/ 2122 h 21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72" h="2122">
                <a:moveTo>
                  <a:pt x="71" y="0"/>
                </a:moveTo>
                <a:lnTo>
                  <a:pt x="213" y="86"/>
                </a:lnTo>
                <a:lnTo>
                  <a:pt x="318" y="217"/>
                </a:lnTo>
                <a:lnTo>
                  <a:pt x="354" y="386"/>
                </a:lnTo>
                <a:lnTo>
                  <a:pt x="417" y="493"/>
                </a:lnTo>
                <a:lnTo>
                  <a:pt x="472" y="673"/>
                </a:lnTo>
                <a:lnTo>
                  <a:pt x="472" y="804"/>
                </a:lnTo>
                <a:lnTo>
                  <a:pt x="451" y="937"/>
                </a:lnTo>
                <a:lnTo>
                  <a:pt x="451" y="1141"/>
                </a:lnTo>
                <a:lnTo>
                  <a:pt x="462" y="1394"/>
                </a:lnTo>
                <a:lnTo>
                  <a:pt x="426" y="1582"/>
                </a:lnTo>
                <a:lnTo>
                  <a:pt x="331" y="1776"/>
                </a:lnTo>
                <a:lnTo>
                  <a:pt x="234" y="1932"/>
                </a:lnTo>
                <a:lnTo>
                  <a:pt x="139" y="2088"/>
                </a:lnTo>
                <a:lnTo>
                  <a:pt x="71" y="2122"/>
                </a:lnTo>
                <a:lnTo>
                  <a:pt x="0" y="2097"/>
                </a:lnTo>
                <a:lnTo>
                  <a:pt x="93" y="2036"/>
                </a:lnTo>
                <a:lnTo>
                  <a:pt x="139" y="1989"/>
                </a:lnTo>
                <a:lnTo>
                  <a:pt x="234" y="1835"/>
                </a:lnTo>
                <a:lnTo>
                  <a:pt x="285" y="1677"/>
                </a:lnTo>
                <a:lnTo>
                  <a:pt x="293" y="1498"/>
                </a:lnTo>
                <a:lnTo>
                  <a:pt x="261" y="1394"/>
                </a:lnTo>
                <a:lnTo>
                  <a:pt x="93" y="1489"/>
                </a:lnTo>
                <a:lnTo>
                  <a:pt x="234" y="1378"/>
                </a:lnTo>
                <a:lnTo>
                  <a:pt x="285" y="1308"/>
                </a:lnTo>
                <a:lnTo>
                  <a:pt x="293" y="1211"/>
                </a:lnTo>
                <a:lnTo>
                  <a:pt x="270" y="1118"/>
                </a:lnTo>
                <a:lnTo>
                  <a:pt x="261" y="1008"/>
                </a:lnTo>
                <a:lnTo>
                  <a:pt x="270" y="897"/>
                </a:lnTo>
                <a:lnTo>
                  <a:pt x="225" y="852"/>
                </a:lnTo>
                <a:lnTo>
                  <a:pt x="190" y="827"/>
                </a:lnTo>
                <a:lnTo>
                  <a:pt x="213" y="755"/>
                </a:lnTo>
                <a:lnTo>
                  <a:pt x="234" y="696"/>
                </a:lnTo>
                <a:lnTo>
                  <a:pt x="306" y="878"/>
                </a:lnTo>
                <a:lnTo>
                  <a:pt x="318" y="972"/>
                </a:lnTo>
                <a:lnTo>
                  <a:pt x="346" y="1186"/>
                </a:lnTo>
                <a:lnTo>
                  <a:pt x="331" y="1308"/>
                </a:lnTo>
                <a:lnTo>
                  <a:pt x="318" y="1394"/>
                </a:lnTo>
                <a:lnTo>
                  <a:pt x="346" y="1489"/>
                </a:lnTo>
                <a:lnTo>
                  <a:pt x="346" y="1582"/>
                </a:lnTo>
                <a:lnTo>
                  <a:pt x="331" y="1669"/>
                </a:lnTo>
                <a:lnTo>
                  <a:pt x="392" y="1513"/>
                </a:lnTo>
                <a:lnTo>
                  <a:pt x="403" y="1369"/>
                </a:lnTo>
                <a:lnTo>
                  <a:pt x="392" y="1202"/>
                </a:lnTo>
                <a:lnTo>
                  <a:pt x="403" y="985"/>
                </a:lnTo>
                <a:lnTo>
                  <a:pt x="417" y="795"/>
                </a:lnTo>
                <a:lnTo>
                  <a:pt x="403" y="662"/>
                </a:lnTo>
                <a:lnTo>
                  <a:pt x="369" y="517"/>
                </a:lnTo>
                <a:lnTo>
                  <a:pt x="318" y="397"/>
                </a:lnTo>
                <a:lnTo>
                  <a:pt x="285" y="276"/>
                </a:lnTo>
                <a:lnTo>
                  <a:pt x="225" y="156"/>
                </a:lnTo>
                <a:lnTo>
                  <a:pt x="105" y="74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5"/>
          <p:cNvSpPr>
            <a:spLocks/>
          </p:cNvSpPr>
          <p:nvPr/>
        </p:nvSpPr>
        <p:spPr bwMode="auto">
          <a:xfrm>
            <a:off x="3401021" y="1789882"/>
            <a:ext cx="33495" cy="249238"/>
          </a:xfrm>
          <a:custGeom>
            <a:avLst/>
            <a:gdLst>
              <a:gd name="T0" fmla="*/ 0 w 86"/>
              <a:gd name="T1" fmla="*/ 0 h 611"/>
              <a:gd name="T2" fmla="*/ 0 w 86"/>
              <a:gd name="T3" fmla="*/ 0 h 611"/>
              <a:gd name="T4" fmla="*/ 0 w 86"/>
              <a:gd name="T5" fmla="*/ 0 h 611"/>
              <a:gd name="T6" fmla="*/ 0 w 86"/>
              <a:gd name="T7" fmla="*/ 0 h 611"/>
              <a:gd name="T8" fmla="*/ 0 w 86"/>
              <a:gd name="T9" fmla="*/ 0 h 611"/>
              <a:gd name="T10" fmla="*/ 0 w 86"/>
              <a:gd name="T11" fmla="*/ 0 h 611"/>
              <a:gd name="T12" fmla="*/ 0 w 86"/>
              <a:gd name="T13" fmla="*/ 0 h 611"/>
              <a:gd name="T14" fmla="*/ 0 w 86"/>
              <a:gd name="T15" fmla="*/ 0 h 611"/>
              <a:gd name="T16" fmla="*/ 0 w 86"/>
              <a:gd name="T17" fmla="*/ 0 h 611"/>
              <a:gd name="T18" fmla="*/ 0 w 86"/>
              <a:gd name="T19" fmla="*/ 0 h 611"/>
              <a:gd name="T20" fmla="*/ 0 w 86"/>
              <a:gd name="T21" fmla="*/ 0 h 611"/>
              <a:gd name="T22" fmla="*/ 0 w 86"/>
              <a:gd name="T23" fmla="*/ 0 h 6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"/>
              <a:gd name="T37" fmla="*/ 0 h 611"/>
              <a:gd name="T38" fmla="*/ 86 w 86"/>
              <a:gd name="T39" fmla="*/ 611 h 6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" h="611">
                <a:moveTo>
                  <a:pt x="0" y="0"/>
                </a:moveTo>
                <a:lnTo>
                  <a:pt x="40" y="358"/>
                </a:lnTo>
                <a:lnTo>
                  <a:pt x="25" y="420"/>
                </a:lnTo>
                <a:lnTo>
                  <a:pt x="0" y="517"/>
                </a:lnTo>
                <a:lnTo>
                  <a:pt x="0" y="611"/>
                </a:lnTo>
                <a:lnTo>
                  <a:pt x="63" y="481"/>
                </a:lnTo>
                <a:lnTo>
                  <a:pt x="86" y="373"/>
                </a:lnTo>
                <a:lnTo>
                  <a:pt x="74" y="1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2879612" y="1931169"/>
            <a:ext cx="643108" cy="774700"/>
          </a:xfrm>
          <a:custGeom>
            <a:avLst/>
            <a:gdLst>
              <a:gd name="T0" fmla="*/ 0 w 1662"/>
              <a:gd name="T1" fmla="*/ 0 h 1894"/>
              <a:gd name="T2" fmla="*/ 0 w 1662"/>
              <a:gd name="T3" fmla="*/ 0 h 1894"/>
              <a:gd name="T4" fmla="*/ 0 w 1662"/>
              <a:gd name="T5" fmla="*/ 0 h 1894"/>
              <a:gd name="T6" fmla="*/ 0 w 1662"/>
              <a:gd name="T7" fmla="*/ 0 h 1894"/>
              <a:gd name="T8" fmla="*/ 0 w 1662"/>
              <a:gd name="T9" fmla="*/ 0 h 1894"/>
              <a:gd name="T10" fmla="*/ 0 w 1662"/>
              <a:gd name="T11" fmla="*/ 0 h 1894"/>
              <a:gd name="T12" fmla="*/ 0 w 1662"/>
              <a:gd name="T13" fmla="*/ 0 h 1894"/>
              <a:gd name="T14" fmla="*/ 0 w 1662"/>
              <a:gd name="T15" fmla="*/ 0 h 1894"/>
              <a:gd name="T16" fmla="*/ 0 w 1662"/>
              <a:gd name="T17" fmla="*/ 0 h 1894"/>
              <a:gd name="T18" fmla="*/ 0 w 1662"/>
              <a:gd name="T19" fmla="*/ 0 h 1894"/>
              <a:gd name="T20" fmla="*/ 0 w 1662"/>
              <a:gd name="T21" fmla="*/ 0 h 1894"/>
              <a:gd name="T22" fmla="*/ 0 w 1662"/>
              <a:gd name="T23" fmla="*/ 0 h 1894"/>
              <a:gd name="T24" fmla="*/ 0 w 1662"/>
              <a:gd name="T25" fmla="*/ 0 h 1894"/>
              <a:gd name="T26" fmla="*/ 0 w 1662"/>
              <a:gd name="T27" fmla="*/ 0 h 1894"/>
              <a:gd name="T28" fmla="*/ 0 w 1662"/>
              <a:gd name="T29" fmla="*/ 0 h 1894"/>
              <a:gd name="T30" fmla="*/ 0 w 1662"/>
              <a:gd name="T31" fmla="*/ 0 h 1894"/>
              <a:gd name="T32" fmla="*/ 0 w 1662"/>
              <a:gd name="T33" fmla="*/ 0 h 1894"/>
              <a:gd name="T34" fmla="*/ 0 w 1662"/>
              <a:gd name="T35" fmla="*/ 0 h 1894"/>
              <a:gd name="T36" fmla="*/ 0 w 1662"/>
              <a:gd name="T37" fmla="*/ 0 h 1894"/>
              <a:gd name="T38" fmla="*/ 0 w 1662"/>
              <a:gd name="T39" fmla="*/ 0 h 1894"/>
              <a:gd name="T40" fmla="*/ 0 w 1662"/>
              <a:gd name="T41" fmla="*/ 0 h 1894"/>
              <a:gd name="T42" fmla="*/ 0 w 1662"/>
              <a:gd name="T43" fmla="*/ 0 h 1894"/>
              <a:gd name="T44" fmla="*/ 0 w 1662"/>
              <a:gd name="T45" fmla="*/ 0 h 1894"/>
              <a:gd name="T46" fmla="*/ 0 w 1662"/>
              <a:gd name="T47" fmla="*/ 0 h 1894"/>
              <a:gd name="T48" fmla="*/ 0 w 1662"/>
              <a:gd name="T49" fmla="*/ 0 h 1894"/>
              <a:gd name="T50" fmla="*/ 0 w 1662"/>
              <a:gd name="T51" fmla="*/ 0 h 1894"/>
              <a:gd name="T52" fmla="*/ 0 w 1662"/>
              <a:gd name="T53" fmla="*/ 0 h 1894"/>
              <a:gd name="T54" fmla="*/ 0 w 1662"/>
              <a:gd name="T55" fmla="*/ 0 h 1894"/>
              <a:gd name="T56" fmla="*/ 0 w 1662"/>
              <a:gd name="T57" fmla="*/ 0 h 1894"/>
              <a:gd name="T58" fmla="*/ 0 w 1662"/>
              <a:gd name="T59" fmla="*/ 0 h 1894"/>
              <a:gd name="T60" fmla="*/ 0 w 1662"/>
              <a:gd name="T61" fmla="*/ 0 h 1894"/>
              <a:gd name="T62" fmla="*/ 0 w 1662"/>
              <a:gd name="T63" fmla="*/ 0 h 1894"/>
              <a:gd name="T64" fmla="*/ 0 w 1662"/>
              <a:gd name="T65" fmla="*/ 0 h 1894"/>
              <a:gd name="T66" fmla="*/ 0 w 1662"/>
              <a:gd name="T67" fmla="*/ 0 h 1894"/>
              <a:gd name="T68" fmla="*/ 0 w 1662"/>
              <a:gd name="T69" fmla="*/ 0 h 1894"/>
              <a:gd name="T70" fmla="*/ 0 w 1662"/>
              <a:gd name="T71" fmla="*/ 0 h 1894"/>
              <a:gd name="T72" fmla="*/ 0 w 1662"/>
              <a:gd name="T73" fmla="*/ 0 h 1894"/>
              <a:gd name="T74" fmla="*/ 0 w 1662"/>
              <a:gd name="T75" fmla="*/ 0 h 1894"/>
              <a:gd name="T76" fmla="*/ 0 w 1662"/>
              <a:gd name="T77" fmla="*/ 0 h 1894"/>
              <a:gd name="T78" fmla="*/ 0 w 1662"/>
              <a:gd name="T79" fmla="*/ 0 h 1894"/>
              <a:gd name="T80" fmla="*/ 0 w 1662"/>
              <a:gd name="T81" fmla="*/ 0 h 1894"/>
              <a:gd name="T82" fmla="*/ 0 w 1662"/>
              <a:gd name="T83" fmla="*/ 0 h 1894"/>
              <a:gd name="T84" fmla="*/ 0 w 1662"/>
              <a:gd name="T85" fmla="*/ 0 h 1894"/>
              <a:gd name="T86" fmla="*/ 0 w 1662"/>
              <a:gd name="T87" fmla="*/ 0 h 1894"/>
              <a:gd name="T88" fmla="*/ 0 w 1662"/>
              <a:gd name="T89" fmla="*/ 0 h 1894"/>
              <a:gd name="T90" fmla="*/ 0 w 1662"/>
              <a:gd name="T91" fmla="*/ 0 h 1894"/>
              <a:gd name="T92" fmla="*/ 0 w 1662"/>
              <a:gd name="T93" fmla="*/ 0 h 1894"/>
              <a:gd name="T94" fmla="*/ 0 w 1662"/>
              <a:gd name="T95" fmla="*/ 0 h 1894"/>
              <a:gd name="T96" fmla="*/ 0 w 1662"/>
              <a:gd name="T97" fmla="*/ 0 h 1894"/>
              <a:gd name="T98" fmla="*/ 0 w 1662"/>
              <a:gd name="T99" fmla="*/ 0 h 189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62"/>
              <a:gd name="T151" fmla="*/ 0 h 1894"/>
              <a:gd name="T152" fmla="*/ 1662 w 1662"/>
              <a:gd name="T153" fmla="*/ 1894 h 189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62" h="1894">
                <a:moveTo>
                  <a:pt x="0" y="1440"/>
                </a:moveTo>
                <a:lnTo>
                  <a:pt x="118" y="1618"/>
                </a:lnTo>
                <a:lnTo>
                  <a:pt x="263" y="1692"/>
                </a:lnTo>
                <a:lnTo>
                  <a:pt x="537" y="1727"/>
                </a:lnTo>
                <a:lnTo>
                  <a:pt x="706" y="1810"/>
                </a:lnTo>
                <a:lnTo>
                  <a:pt x="835" y="1835"/>
                </a:lnTo>
                <a:lnTo>
                  <a:pt x="907" y="1848"/>
                </a:lnTo>
                <a:lnTo>
                  <a:pt x="1006" y="1894"/>
                </a:lnTo>
                <a:lnTo>
                  <a:pt x="1181" y="1873"/>
                </a:lnTo>
                <a:lnTo>
                  <a:pt x="1312" y="1810"/>
                </a:lnTo>
                <a:lnTo>
                  <a:pt x="1396" y="1692"/>
                </a:lnTo>
                <a:lnTo>
                  <a:pt x="1493" y="1571"/>
                </a:lnTo>
                <a:lnTo>
                  <a:pt x="1563" y="1440"/>
                </a:lnTo>
                <a:lnTo>
                  <a:pt x="1586" y="1320"/>
                </a:lnTo>
                <a:lnTo>
                  <a:pt x="1563" y="1173"/>
                </a:lnTo>
                <a:lnTo>
                  <a:pt x="1622" y="970"/>
                </a:lnTo>
                <a:lnTo>
                  <a:pt x="1662" y="671"/>
                </a:lnTo>
                <a:lnTo>
                  <a:pt x="1635" y="400"/>
                </a:lnTo>
                <a:lnTo>
                  <a:pt x="1586" y="158"/>
                </a:lnTo>
                <a:lnTo>
                  <a:pt x="1514" y="0"/>
                </a:lnTo>
                <a:lnTo>
                  <a:pt x="1504" y="97"/>
                </a:lnTo>
                <a:lnTo>
                  <a:pt x="1563" y="265"/>
                </a:lnTo>
                <a:lnTo>
                  <a:pt x="1603" y="601"/>
                </a:lnTo>
                <a:lnTo>
                  <a:pt x="1603" y="854"/>
                </a:lnTo>
                <a:lnTo>
                  <a:pt x="1554" y="1103"/>
                </a:lnTo>
                <a:lnTo>
                  <a:pt x="1504" y="1008"/>
                </a:lnTo>
                <a:lnTo>
                  <a:pt x="1504" y="1236"/>
                </a:lnTo>
                <a:lnTo>
                  <a:pt x="1434" y="1367"/>
                </a:lnTo>
                <a:lnTo>
                  <a:pt x="1360" y="1499"/>
                </a:lnTo>
                <a:lnTo>
                  <a:pt x="1514" y="1306"/>
                </a:lnTo>
                <a:lnTo>
                  <a:pt x="1493" y="1478"/>
                </a:lnTo>
                <a:lnTo>
                  <a:pt x="1373" y="1643"/>
                </a:lnTo>
                <a:lnTo>
                  <a:pt x="1276" y="1751"/>
                </a:lnTo>
                <a:lnTo>
                  <a:pt x="1147" y="1835"/>
                </a:lnTo>
                <a:lnTo>
                  <a:pt x="1006" y="1835"/>
                </a:lnTo>
                <a:lnTo>
                  <a:pt x="1172" y="1751"/>
                </a:lnTo>
                <a:lnTo>
                  <a:pt x="1267" y="1632"/>
                </a:lnTo>
                <a:lnTo>
                  <a:pt x="1101" y="1751"/>
                </a:lnTo>
                <a:lnTo>
                  <a:pt x="907" y="1803"/>
                </a:lnTo>
                <a:lnTo>
                  <a:pt x="753" y="1774"/>
                </a:lnTo>
                <a:lnTo>
                  <a:pt x="620" y="1704"/>
                </a:lnTo>
                <a:lnTo>
                  <a:pt x="499" y="1668"/>
                </a:lnTo>
                <a:lnTo>
                  <a:pt x="346" y="1656"/>
                </a:lnTo>
                <a:lnTo>
                  <a:pt x="227" y="1594"/>
                </a:lnTo>
                <a:lnTo>
                  <a:pt x="145" y="1523"/>
                </a:lnTo>
                <a:lnTo>
                  <a:pt x="111" y="1440"/>
                </a:lnTo>
                <a:lnTo>
                  <a:pt x="0" y="14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1866940" y="2050232"/>
            <a:ext cx="1452576" cy="573088"/>
          </a:xfrm>
          <a:custGeom>
            <a:avLst/>
            <a:gdLst>
              <a:gd name="T0" fmla="*/ 1 w 3752"/>
              <a:gd name="T1" fmla="*/ 0 h 1401"/>
              <a:gd name="T2" fmla="*/ 0 w 3752"/>
              <a:gd name="T3" fmla="*/ 0 h 1401"/>
              <a:gd name="T4" fmla="*/ 0 w 3752"/>
              <a:gd name="T5" fmla="*/ 0 h 1401"/>
              <a:gd name="T6" fmla="*/ 0 w 3752"/>
              <a:gd name="T7" fmla="*/ 0 h 1401"/>
              <a:gd name="T8" fmla="*/ 0 w 3752"/>
              <a:gd name="T9" fmla="*/ 0 h 1401"/>
              <a:gd name="T10" fmla="*/ 0 w 3752"/>
              <a:gd name="T11" fmla="*/ 0 h 1401"/>
              <a:gd name="T12" fmla="*/ 0 w 3752"/>
              <a:gd name="T13" fmla="*/ 0 h 1401"/>
              <a:gd name="T14" fmla="*/ 0 w 3752"/>
              <a:gd name="T15" fmla="*/ 0 h 1401"/>
              <a:gd name="T16" fmla="*/ 0 w 3752"/>
              <a:gd name="T17" fmla="*/ 0 h 1401"/>
              <a:gd name="T18" fmla="*/ 0 w 3752"/>
              <a:gd name="T19" fmla="*/ 0 h 1401"/>
              <a:gd name="T20" fmla="*/ 0 w 3752"/>
              <a:gd name="T21" fmla="*/ 0 h 1401"/>
              <a:gd name="T22" fmla="*/ 0 w 3752"/>
              <a:gd name="T23" fmla="*/ 0 h 1401"/>
              <a:gd name="T24" fmla="*/ 0 w 3752"/>
              <a:gd name="T25" fmla="*/ 0 h 1401"/>
              <a:gd name="T26" fmla="*/ 0 w 3752"/>
              <a:gd name="T27" fmla="*/ 0 h 1401"/>
              <a:gd name="T28" fmla="*/ 0 w 3752"/>
              <a:gd name="T29" fmla="*/ 0 h 1401"/>
              <a:gd name="T30" fmla="*/ 0 w 3752"/>
              <a:gd name="T31" fmla="*/ 0 h 1401"/>
              <a:gd name="T32" fmla="*/ 0 w 3752"/>
              <a:gd name="T33" fmla="*/ 0 h 1401"/>
              <a:gd name="T34" fmla="*/ 0 w 3752"/>
              <a:gd name="T35" fmla="*/ 0 h 1401"/>
              <a:gd name="T36" fmla="*/ 0 w 3752"/>
              <a:gd name="T37" fmla="*/ 0 h 1401"/>
              <a:gd name="T38" fmla="*/ 0 w 3752"/>
              <a:gd name="T39" fmla="*/ 0 h 1401"/>
              <a:gd name="T40" fmla="*/ 0 w 3752"/>
              <a:gd name="T41" fmla="*/ 0 h 1401"/>
              <a:gd name="T42" fmla="*/ 0 w 3752"/>
              <a:gd name="T43" fmla="*/ 0 h 1401"/>
              <a:gd name="T44" fmla="*/ 0 w 3752"/>
              <a:gd name="T45" fmla="*/ 0 h 1401"/>
              <a:gd name="T46" fmla="*/ 1 w 3752"/>
              <a:gd name="T47" fmla="*/ 0 h 1401"/>
              <a:gd name="T48" fmla="*/ 1 w 3752"/>
              <a:gd name="T49" fmla="*/ 0 h 1401"/>
              <a:gd name="T50" fmla="*/ 1 w 3752"/>
              <a:gd name="T51" fmla="*/ 0 h 1401"/>
              <a:gd name="T52" fmla="*/ 1 w 3752"/>
              <a:gd name="T53" fmla="*/ 0 h 1401"/>
              <a:gd name="T54" fmla="*/ 1 w 3752"/>
              <a:gd name="T55" fmla="*/ 0 h 1401"/>
              <a:gd name="T56" fmla="*/ 1 w 3752"/>
              <a:gd name="T57" fmla="*/ 0 h 1401"/>
              <a:gd name="T58" fmla="*/ 1 w 3752"/>
              <a:gd name="T59" fmla="*/ 0 h 1401"/>
              <a:gd name="T60" fmla="*/ 1 w 3752"/>
              <a:gd name="T61" fmla="*/ 0 h 1401"/>
              <a:gd name="T62" fmla="*/ 1 w 3752"/>
              <a:gd name="T63" fmla="*/ 0 h 1401"/>
              <a:gd name="T64" fmla="*/ 1 w 3752"/>
              <a:gd name="T65" fmla="*/ 0 h 1401"/>
              <a:gd name="T66" fmla="*/ 1 w 3752"/>
              <a:gd name="T67" fmla="*/ 0 h 1401"/>
              <a:gd name="T68" fmla="*/ 1 w 3752"/>
              <a:gd name="T69" fmla="*/ 0 h 1401"/>
              <a:gd name="T70" fmla="*/ 1 w 3752"/>
              <a:gd name="T71" fmla="*/ 0 h 1401"/>
              <a:gd name="T72" fmla="*/ 1 w 3752"/>
              <a:gd name="T73" fmla="*/ 0 h 1401"/>
              <a:gd name="T74" fmla="*/ 1 w 3752"/>
              <a:gd name="T75" fmla="*/ 0 h 1401"/>
              <a:gd name="T76" fmla="*/ 1 w 3752"/>
              <a:gd name="T77" fmla="*/ 0 h 1401"/>
              <a:gd name="T78" fmla="*/ 1 w 3752"/>
              <a:gd name="T79" fmla="*/ 0 h 1401"/>
              <a:gd name="T80" fmla="*/ 1 w 3752"/>
              <a:gd name="T81" fmla="*/ 0 h 1401"/>
              <a:gd name="T82" fmla="*/ 1 w 3752"/>
              <a:gd name="T83" fmla="*/ 0 h 1401"/>
              <a:gd name="T84" fmla="*/ 1 w 3752"/>
              <a:gd name="T85" fmla="*/ 0 h 1401"/>
              <a:gd name="T86" fmla="*/ 1 w 3752"/>
              <a:gd name="T87" fmla="*/ 0 h 1401"/>
              <a:gd name="T88" fmla="*/ 1 w 3752"/>
              <a:gd name="T89" fmla="*/ 0 h 1401"/>
              <a:gd name="T90" fmla="*/ 1 w 3752"/>
              <a:gd name="T91" fmla="*/ 0 h 140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52"/>
              <a:gd name="T139" fmla="*/ 0 h 1401"/>
              <a:gd name="T140" fmla="*/ 3752 w 3752"/>
              <a:gd name="T141" fmla="*/ 1401 h 140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52" h="1401">
                <a:moveTo>
                  <a:pt x="3237" y="310"/>
                </a:moveTo>
                <a:lnTo>
                  <a:pt x="3262" y="380"/>
                </a:lnTo>
                <a:lnTo>
                  <a:pt x="2912" y="344"/>
                </a:lnTo>
                <a:lnTo>
                  <a:pt x="2460" y="344"/>
                </a:lnTo>
                <a:lnTo>
                  <a:pt x="2176" y="380"/>
                </a:lnTo>
                <a:lnTo>
                  <a:pt x="2053" y="380"/>
                </a:lnTo>
                <a:lnTo>
                  <a:pt x="1981" y="344"/>
                </a:lnTo>
                <a:lnTo>
                  <a:pt x="1935" y="310"/>
                </a:lnTo>
                <a:lnTo>
                  <a:pt x="1948" y="226"/>
                </a:lnTo>
                <a:lnTo>
                  <a:pt x="2005" y="143"/>
                </a:lnTo>
                <a:lnTo>
                  <a:pt x="1910" y="179"/>
                </a:lnTo>
                <a:lnTo>
                  <a:pt x="1874" y="310"/>
                </a:lnTo>
                <a:lnTo>
                  <a:pt x="1530" y="344"/>
                </a:lnTo>
                <a:lnTo>
                  <a:pt x="1363" y="335"/>
                </a:lnTo>
                <a:lnTo>
                  <a:pt x="1159" y="380"/>
                </a:lnTo>
                <a:lnTo>
                  <a:pt x="1038" y="371"/>
                </a:lnTo>
                <a:lnTo>
                  <a:pt x="943" y="310"/>
                </a:lnTo>
                <a:lnTo>
                  <a:pt x="918" y="236"/>
                </a:lnTo>
                <a:lnTo>
                  <a:pt x="918" y="120"/>
                </a:lnTo>
                <a:lnTo>
                  <a:pt x="872" y="213"/>
                </a:lnTo>
                <a:lnTo>
                  <a:pt x="895" y="323"/>
                </a:lnTo>
                <a:lnTo>
                  <a:pt x="931" y="396"/>
                </a:lnTo>
                <a:lnTo>
                  <a:pt x="574" y="491"/>
                </a:lnTo>
                <a:lnTo>
                  <a:pt x="323" y="584"/>
                </a:lnTo>
                <a:lnTo>
                  <a:pt x="178" y="692"/>
                </a:lnTo>
                <a:lnTo>
                  <a:pt x="97" y="704"/>
                </a:lnTo>
                <a:lnTo>
                  <a:pt x="0" y="679"/>
                </a:lnTo>
                <a:lnTo>
                  <a:pt x="9" y="730"/>
                </a:lnTo>
                <a:lnTo>
                  <a:pt x="97" y="778"/>
                </a:lnTo>
                <a:lnTo>
                  <a:pt x="133" y="778"/>
                </a:lnTo>
                <a:lnTo>
                  <a:pt x="47" y="911"/>
                </a:lnTo>
                <a:lnTo>
                  <a:pt x="133" y="803"/>
                </a:lnTo>
                <a:lnTo>
                  <a:pt x="133" y="934"/>
                </a:lnTo>
                <a:lnTo>
                  <a:pt x="167" y="803"/>
                </a:lnTo>
                <a:lnTo>
                  <a:pt x="287" y="656"/>
                </a:lnTo>
                <a:lnTo>
                  <a:pt x="467" y="574"/>
                </a:lnTo>
                <a:lnTo>
                  <a:pt x="800" y="477"/>
                </a:lnTo>
                <a:lnTo>
                  <a:pt x="981" y="451"/>
                </a:lnTo>
                <a:lnTo>
                  <a:pt x="1123" y="451"/>
                </a:lnTo>
                <a:lnTo>
                  <a:pt x="1350" y="405"/>
                </a:lnTo>
                <a:lnTo>
                  <a:pt x="1530" y="396"/>
                </a:lnTo>
                <a:lnTo>
                  <a:pt x="1734" y="371"/>
                </a:lnTo>
                <a:lnTo>
                  <a:pt x="1887" y="358"/>
                </a:lnTo>
                <a:lnTo>
                  <a:pt x="2005" y="417"/>
                </a:lnTo>
                <a:lnTo>
                  <a:pt x="2148" y="439"/>
                </a:lnTo>
                <a:lnTo>
                  <a:pt x="2365" y="405"/>
                </a:lnTo>
                <a:lnTo>
                  <a:pt x="2617" y="380"/>
                </a:lnTo>
                <a:lnTo>
                  <a:pt x="3021" y="405"/>
                </a:lnTo>
                <a:lnTo>
                  <a:pt x="3262" y="439"/>
                </a:lnTo>
                <a:lnTo>
                  <a:pt x="3165" y="692"/>
                </a:lnTo>
                <a:lnTo>
                  <a:pt x="3131" y="778"/>
                </a:lnTo>
                <a:lnTo>
                  <a:pt x="3154" y="873"/>
                </a:lnTo>
                <a:lnTo>
                  <a:pt x="3287" y="896"/>
                </a:lnTo>
                <a:lnTo>
                  <a:pt x="3395" y="920"/>
                </a:lnTo>
                <a:lnTo>
                  <a:pt x="3538" y="1076"/>
                </a:lnTo>
                <a:lnTo>
                  <a:pt x="3669" y="1099"/>
                </a:lnTo>
                <a:lnTo>
                  <a:pt x="3705" y="1187"/>
                </a:lnTo>
                <a:lnTo>
                  <a:pt x="3680" y="1316"/>
                </a:lnTo>
                <a:lnTo>
                  <a:pt x="3585" y="1352"/>
                </a:lnTo>
                <a:lnTo>
                  <a:pt x="3452" y="1365"/>
                </a:lnTo>
                <a:lnTo>
                  <a:pt x="3323" y="1303"/>
                </a:lnTo>
                <a:lnTo>
                  <a:pt x="3237" y="1198"/>
                </a:lnTo>
                <a:lnTo>
                  <a:pt x="3116" y="1221"/>
                </a:lnTo>
                <a:lnTo>
                  <a:pt x="3000" y="1187"/>
                </a:lnTo>
                <a:lnTo>
                  <a:pt x="2903" y="1090"/>
                </a:lnTo>
                <a:lnTo>
                  <a:pt x="2880" y="1076"/>
                </a:lnTo>
                <a:lnTo>
                  <a:pt x="2832" y="1099"/>
                </a:lnTo>
                <a:lnTo>
                  <a:pt x="2975" y="1221"/>
                </a:lnTo>
                <a:lnTo>
                  <a:pt x="3106" y="1270"/>
                </a:lnTo>
                <a:lnTo>
                  <a:pt x="3214" y="1280"/>
                </a:lnTo>
                <a:lnTo>
                  <a:pt x="3370" y="1390"/>
                </a:lnTo>
                <a:lnTo>
                  <a:pt x="3524" y="1401"/>
                </a:lnTo>
                <a:lnTo>
                  <a:pt x="3669" y="1377"/>
                </a:lnTo>
                <a:lnTo>
                  <a:pt x="3730" y="1303"/>
                </a:lnTo>
                <a:lnTo>
                  <a:pt x="3752" y="1175"/>
                </a:lnTo>
                <a:lnTo>
                  <a:pt x="3752" y="1076"/>
                </a:lnTo>
                <a:lnTo>
                  <a:pt x="3585" y="1038"/>
                </a:lnTo>
                <a:lnTo>
                  <a:pt x="3452" y="920"/>
                </a:lnTo>
                <a:lnTo>
                  <a:pt x="3357" y="837"/>
                </a:lnTo>
                <a:lnTo>
                  <a:pt x="3226" y="837"/>
                </a:lnTo>
                <a:lnTo>
                  <a:pt x="3201" y="778"/>
                </a:lnTo>
                <a:lnTo>
                  <a:pt x="3251" y="574"/>
                </a:lnTo>
                <a:lnTo>
                  <a:pt x="3395" y="344"/>
                </a:lnTo>
                <a:lnTo>
                  <a:pt x="3680" y="204"/>
                </a:lnTo>
                <a:lnTo>
                  <a:pt x="3739" y="0"/>
                </a:lnTo>
                <a:lnTo>
                  <a:pt x="3705" y="0"/>
                </a:lnTo>
                <a:lnTo>
                  <a:pt x="3623" y="188"/>
                </a:lnTo>
                <a:lnTo>
                  <a:pt x="3357" y="310"/>
                </a:lnTo>
                <a:lnTo>
                  <a:pt x="3296" y="358"/>
                </a:lnTo>
                <a:lnTo>
                  <a:pt x="3237" y="3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1825629" y="2288357"/>
            <a:ext cx="1285100" cy="360363"/>
          </a:xfrm>
          <a:custGeom>
            <a:avLst/>
            <a:gdLst>
              <a:gd name="T0" fmla="*/ 0 w 3323"/>
              <a:gd name="T1" fmla="*/ 0 h 876"/>
              <a:gd name="T2" fmla="*/ 0 w 3323"/>
              <a:gd name="T3" fmla="*/ 0 h 876"/>
              <a:gd name="T4" fmla="*/ 0 w 3323"/>
              <a:gd name="T5" fmla="*/ 0 h 876"/>
              <a:gd name="T6" fmla="*/ 0 w 3323"/>
              <a:gd name="T7" fmla="*/ 0 h 876"/>
              <a:gd name="T8" fmla="*/ 0 w 3323"/>
              <a:gd name="T9" fmla="*/ 0 h 876"/>
              <a:gd name="T10" fmla="*/ 0 w 3323"/>
              <a:gd name="T11" fmla="*/ 0 h 876"/>
              <a:gd name="T12" fmla="*/ 0 w 3323"/>
              <a:gd name="T13" fmla="*/ 0 h 876"/>
              <a:gd name="T14" fmla="*/ 0 w 3323"/>
              <a:gd name="T15" fmla="*/ 0 h 876"/>
              <a:gd name="T16" fmla="*/ 0 w 3323"/>
              <a:gd name="T17" fmla="*/ 0 h 876"/>
              <a:gd name="T18" fmla="*/ 0 w 3323"/>
              <a:gd name="T19" fmla="*/ 0 h 876"/>
              <a:gd name="T20" fmla="*/ 0 w 3323"/>
              <a:gd name="T21" fmla="*/ 0 h 876"/>
              <a:gd name="T22" fmla="*/ 0 w 3323"/>
              <a:gd name="T23" fmla="*/ 0 h 876"/>
              <a:gd name="T24" fmla="*/ 0 w 3323"/>
              <a:gd name="T25" fmla="*/ 0 h 876"/>
              <a:gd name="T26" fmla="*/ 0 w 3323"/>
              <a:gd name="T27" fmla="*/ 0 h 876"/>
              <a:gd name="T28" fmla="*/ 0 w 3323"/>
              <a:gd name="T29" fmla="*/ 0 h 876"/>
              <a:gd name="T30" fmla="*/ 0 w 3323"/>
              <a:gd name="T31" fmla="*/ 0 h 876"/>
              <a:gd name="T32" fmla="*/ 0 w 3323"/>
              <a:gd name="T33" fmla="*/ 0 h 876"/>
              <a:gd name="T34" fmla="*/ 0 w 3323"/>
              <a:gd name="T35" fmla="*/ 0 h 876"/>
              <a:gd name="T36" fmla="*/ 0 w 3323"/>
              <a:gd name="T37" fmla="*/ 0 h 876"/>
              <a:gd name="T38" fmla="*/ 0 w 3323"/>
              <a:gd name="T39" fmla="*/ 0 h 876"/>
              <a:gd name="T40" fmla="*/ 1 w 3323"/>
              <a:gd name="T41" fmla="*/ 0 h 876"/>
              <a:gd name="T42" fmla="*/ 1 w 3323"/>
              <a:gd name="T43" fmla="*/ 0 h 876"/>
              <a:gd name="T44" fmla="*/ 1 w 3323"/>
              <a:gd name="T45" fmla="*/ 0 h 876"/>
              <a:gd name="T46" fmla="*/ 1 w 3323"/>
              <a:gd name="T47" fmla="*/ 0 h 876"/>
              <a:gd name="T48" fmla="*/ 1 w 3323"/>
              <a:gd name="T49" fmla="*/ 0 h 876"/>
              <a:gd name="T50" fmla="*/ 1 w 3323"/>
              <a:gd name="T51" fmla="*/ 0 h 876"/>
              <a:gd name="T52" fmla="*/ 1 w 3323"/>
              <a:gd name="T53" fmla="*/ 0 h 876"/>
              <a:gd name="T54" fmla="*/ 1 w 3323"/>
              <a:gd name="T55" fmla="*/ 0 h 876"/>
              <a:gd name="T56" fmla="*/ 1 w 3323"/>
              <a:gd name="T57" fmla="*/ 0 h 876"/>
              <a:gd name="T58" fmla="*/ 1 w 3323"/>
              <a:gd name="T59" fmla="*/ 0 h 876"/>
              <a:gd name="T60" fmla="*/ 1 w 3323"/>
              <a:gd name="T61" fmla="*/ 0 h 876"/>
              <a:gd name="T62" fmla="*/ 1 w 3323"/>
              <a:gd name="T63" fmla="*/ 0 h 876"/>
              <a:gd name="T64" fmla="*/ 1 w 3323"/>
              <a:gd name="T65" fmla="*/ 0 h 876"/>
              <a:gd name="T66" fmla="*/ 1 w 3323"/>
              <a:gd name="T67" fmla="*/ 0 h 876"/>
              <a:gd name="T68" fmla="*/ 1 w 3323"/>
              <a:gd name="T69" fmla="*/ 0 h 876"/>
              <a:gd name="T70" fmla="*/ 1 w 3323"/>
              <a:gd name="T71" fmla="*/ 0 h 876"/>
              <a:gd name="T72" fmla="*/ 1 w 3323"/>
              <a:gd name="T73" fmla="*/ 0 h 876"/>
              <a:gd name="T74" fmla="*/ 0 w 3323"/>
              <a:gd name="T75" fmla="*/ 0 h 876"/>
              <a:gd name="T76" fmla="*/ 0 w 3323"/>
              <a:gd name="T77" fmla="*/ 0 h 876"/>
              <a:gd name="T78" fmla="*/ 0 w 3323"/>
              <a:gd name="T79" fmla="*/ 0 h 876"/>
              <a:gd name="T80" fmla="*/ 0 w 3323"/>
              <a:gd name="T81" fmla="*/ 0 h 876"/>
              <a:gd name="T82" fmla="*/ 0 w 3323"/>
              <a:gd name="T83" fmla="*/ 0 h 876"/>
              <a:gd name="T84" fmla="*/ 0 w 3323"/>
              <a:gd name="T85" fmla="*/ 0 h 876"/>
              <a:gd name="T86" fmla="*/ 0 w 3323"/>
              <a:gd name="T87" fmla="*/ 0 h 876"/>
              <a:gd name="T88" fmla="*/ 0 w 3323"/>
              <a:gd name="T89" fmla="*/ 0 h 876"/>
              <a:gd name="T90" fmla="*/ 0 w 3323"/>
              <a:gd name="T91" fmla="*/ 0 h 876"/>
              <a:gd name="T92" fmla="*/ 0 w 3323"/>
              <a:gd name="T93" fmla="*/ 0 h 876"/>
              <a:gd name="T94" fmla="*/ 0 w 3323"/>
              <a:gd name="T95" fmla="*/ 0 h 876"/>
              <a:gd name="T96" fmla="*/ 0 w 3323"/>
              <a:gd name="T97" fmla="*/ 0 h 876"/>
              <a:gd name="T98" fmla="*/ 0 w 3323"/>
              <a:gd name="T99" fmla="*/ 0 h 876"/>
              <a:gd name="T100" fmla="*/ 0 w 3323"/>
              <a:gd name="T101" fmla="*/ 0 h 876"/>
              <a:gd name="T102" fmla="*/ 0 w 3323"/>
              <a:gd name="T103" fmla="*/ 0 h 876"/>
              <a:gd name="T104" fmla="*/ 0 w 3323"/>
              <a:gd name="T105" fmla="*/ 0 h 876"/>
              <a:gd name="T106" fmla="*/ 0 w 3323"/>
              <a:gd name="T107" fmla="*/ 0 h 876"/>
              <a:gd name="T108" fmla="*/ 0 w 3323"/>
              <a:gd name="T109" fmla="*/ 0 h 876"/>
              <a:gd name="T110" fmla="*/ 0 w 3323"/>
              <a:gd name="T111" fmla="*/ 0 h 876"/>
              <a:gd name="T112" fmla="*/ 0 w 3323"/>
              <a:gd name="T113" fmla="*/ 0 h 876"/>
              <a:gd name="T114" fmla="*/ 0 w 3323"/>
              <a:gd name="T115" fmla="*/ 0 h 876"/>
              <a:gd name="T116" fmla="*/ 0 w 3323"/>
              <a:gd name="T117" fmla="*/ 0 h 876"/>
              <a:gd name="T118" fmla="*/ 0 w 3323"/>
              <a:gd name="T119" fmla="*/ 0 h 876"/>
              <a:gd name="T120" fmla="*/ 0 w 3323"/>
              <a:gd name="T121" fmla="*/ 0 h 876"/>
              <a:gd name="T122" fmla="*/ 0 w 3323"/>
              <a:gd name="T123" fmla="*/ 0 h 876"/>
              <a:gd name="T124" fmla="*/ 0 w 3323"/>
              <a:gd name="T125" fmla="*/ 0 h 8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23"/>
              <a:gd name="T190" fmla="*/ 0 h 876"/>
              <a:gd name="T191" fmla="*/ 3323 w 3323"/>
              <a:gd name="T192" fmla="*/ 876 h 87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23" h="876">
                <a:moveTo>
                  <a:pt x="0" y="470"/>
                </a:moveTo>
                <a:lnTo>
                  <a:pt x="86" y="614"/>
                </a:lnTo>
                <a:lnTo>
                  <a:pt x="230" y="743"/>
                </a:lnTo>
                <a:lnTo>
                  <a:pt x="384" y="817"/>
                </a:lnTo>
                <a:lnTo>
                  <a:pt x="599" y="876"/>
                </a:lnTo>
                <a:lnTo>
                  <a:pt x="776" y="876"/>
                </a:lnTo>
                <a:lnTo>
                  <a:pt x="921" y="852"/>
                </a:lnTo>
                <a:lnTo>
                  <a:pt x="981" y="829"/>
                </a:lnTo>
                <a:lnTo>
                  <a:pt x="1099" y="829"/>
                </a:lnTo>
                <a:lnTo>
                  <a:pt x="1208" y="793"/>
                </a:lnTo>
                <a:lnTo>
                  <a:pt x="1291" y="743"/>
                </a:lnTo>
                <a:lnTo>
                  <a:pt x="1398" y="781"/>
                </a:lnTo>
                <a:lnTo>
                  <a:pt x="1529" y="793"/>
                </a:lnTo>
                <a:lnTo>
                  <a:pt x="1628" y="768"/>
                </a:lnTo>
                <a:lnTo>
                  <a:pt x="1709" y="709"/>
                </a:lnTo>
                <a:lnTo>
                  <a:pt x="1843" y="719"/>
                </a:lnTo>
                <a:lnTo>
                  <a:pt x="2008" y="719"/>
                </a:lnTo>
                <a:lnTo>
                  <a:pt x="2128" y="662"/>
                </a:lnTo>
                <a:lnTo>
                  <a:pt x="2320" y="648"/>
                </a:lnTo>
                <a:lnTo>
                  <a:pt x="2474" y="614"/>
                </a:lnTo>
                <a:lnTo>
                  <a:pt x="2584" y="565"/>
                </a:lnTo>
                <a:lnTo>
                  <a:pt x="2631" y="603"/>
                </a:lnTo>
                <a:lnTo>
                  <a:pt x="2713" y="614"/>
                </a:lnTo>
                <a:lnTo>
                  <a:pt x="2844" y="603"/>
                </a:lnTo>
                <a:lnTo>
                  <a:pt x="2989" y="528"/>
                </a:lnTo>
                <a:lnTo>
                  <a:pt x="3095" y="420"/>
                </a:lnTo>
                <a:lnTo>
                  <a:pt x="3240" y="241"/>
                </a:lnTo>
                <a:lnTo>
                  <a:pt x="3287" y="108"/>
                </a:lnTo>
                <a:lnTo>
                  <a:pt x="3323" y="0"/>
                </a:lnTo>
                <a:lnTo>
                  <a:pt x="3120" y="327"/>
                </a:lnTo>
                <a:lnTo>
                  <a:pt x="2968" y="470"/>
                </a:lnTo>
                <a:lnTo>
                  <a:pt x="2837" y="528"/>
                </a:lnTo>
                <a:lnTo>
                  <a:pt x="2740" y="540"/>
                </a:lnTo>
                <a:lnTo>
                  <a:pt x="2654" y="528"/>
                </a:lnTo>
                <a:lnTo>
                  <a:pt x="2654" y="492"/>
                </a:lnTo>
                <a:lnTo>
                  <a:pt x="2668" y="395"/>
                </a:lnTo>
                <a:lnTo>
                  <a:pt x="2557" y="528"/>
                </a:lnTo>
                <a:lnTo>
                  <a:pt x="2342" y="591"/>
                </a:lnTo>
                <a:lnTo>
                  <a:pt x="2177" y="603"/>
                </a:lnTo>
                <a:lnTo>
                  <a:pt x="2082" y="637"/>
                </a:lnTo>
                <a:lnTo>
                  <a:pt x="1983" y="671"/>
                </a:lnTo>
                <a:lnTo>
                  <a:pt x="1843" y="662"/>
                </a:lnTo>
                <a:lnTo>
                  <a:pt x="1734" y="624"/>
                </a:lnTo>
                <a:lnTo>
                  <a:pt x="1592" y="719"/>
                </a:lnTo>
                <a:lnTo>
                  <a:pt x="1483" y="732"/>
                </a:lnTo>
                <a:lnTo>
                  <a:pt x="1363" y="719"/>
                </a:lnTo>
                <a:lnTo>
                  <a:pt x="1305" y="696"/>
                </a:lnTo>
                <a:lnTo>
                  <a:pt x="1158" y="743"/>
                </a:lnTo>
                <a:lnTo>
                  <a:pt x="1017" y="768"/>
                </a:lnTo>
                <a:lnTo>
                  <a:pt x="886" y="757"/>
                </a:lnTo>
                <a:lnTo>
                  <a:pt x="776" y="719"/>
                </a:lnTo>
                <a:lnTo>
                  <a:pt x="683" y="662"/>
                </a:lnTo>
                <a:lnTo>
                  <a:pt x="863" y="806"/>
                </a:lnTo>
                <a:lnTo>
                  <a:pt x="732" y="842"/>
                </a:lnTo>
                <a:lnTo>
                  <a:pt x="516" y="806"/>
                </a:lnTo>
                <a:lnTo>
                  <a:pt x="348" y="757"/>
                </a:lnTo>
                <a:lnTo>
                  <a:pt x="215" y="671"/>
                </a:lnTo>
                <a:lnTo>
                  <a:pt x="109" y="565"/>
                </a:lnTo>
                <a:lnTo>
                  <a:pt x="48" y="454"/>
                </a:lnTo>
                <a:lnTo>
                  <a:pt x="0" y="4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1909367" y="2416944"/>
            <a:ext cx="674370" cy="119063"/>
          </a:xfrm>
          <a:custGeom>
            <a:avLst/>
            <a:gdLst>
              <a:gd name="T0" fmla="*/ 0 w 1745"/>
              <a:gd name="T1" fmla="*/ 0 h 291"/>
              <a:gd name="T2" fmla="*/ 0 w 1745"/>
              <a:gd name="T3" fmla="*/ 0 h 291"/>
              <a:gd name="T4" fmla="*/ 0 w 1745"/>
              <a:gd name="T5" fmla="*/ 0 h 291"/>
              <a:gd name="T6" fmla="*/ 0 w 1745"/>
              <a:gd name="T7" fmla="*/ 0 h 291"/>
              <a:gd name="T8" fmla="*/ 0 w 1745"/>
              <a:gd name="T9" fmla="*/ 0 h 291"/>
              <a:gd name="T10" fmla="*/ 0 w 1745"/>
              <a:gd name="T11" fmla="*/ 0 h 291"/>
              <a:gd name="T12" fmla="*/ 0 w 1745"/>
              <a:gd name="T13" fmla="*/ 0 h 291"/>
              <a:gd name="T14" fmla="*/ 0 w 1745"/>
              <a:gd name="T15" fmla="*/ 0 h 291"/>
              <a:gd name="T16" fmla="*/ 0 w 1745"/>
              <a:gd name="T17" fmla="*/ 0 h 291"/>
              <a:gd name="T18" fmla="*/ 0 w 1745"/>
              <a:gd name="T19" fmla="*/ 0 h 291"/>
              <a:gd name="T20" fmla="*/ 0 w 1745"/>
              <a:gd name="T21" fmla="*/ 0 h 291"/>
              <a:gd name="T22" fmla="*/ 0 w 1745"/>
              <a:gd name="T23" fmla="*/ 0 h 291"/>
              <a:gd name="T24" fmla="*/ 0 w 1745"/>
              <a:gd name="T25" fmla="*/ 0 h 291"/>
              <a:gd name="T26" fmla="*/ 0 w 1745"/>
              <a:gd name="T27" fmla="*/ 0 h 291"/>
              <a:gd name="T28" fmla="*/ 0 w 1745"/>
              <a:gd name="T29" fmla="*/ 0 h 291"/>
              <a:gd name="T30" fmla="*/ 0 w 1745"/>
              <a:gd name="T31" fmla="*/ 0 h 291"/>
              <a:gd name="T32" fmla="*/ 0 w 1745"/>
              <a:gd name="T33" fmla="*/ 0 h 291"/>
              <a:gd name="T34" fmla="*/ 0 w 1745"/>
              <a:gd name="T35" fmla="*/ 0 h 291"/>
              <a:gd name="T36" fmla="*/ 0 w 1745"/>
              <a:gd name="T37" fmla="*/ 0 h 291"/>
              <a:gd name="T38" fmla="*/ 0 w 1745"/>
              <a:gd name="T39" fmla="*/ 0 h 291"/>
              <a:gd name="T40" fmla="*/ 0 w 1745"/>
              <a:gd name="T41" fmla="*/ 0 h 291"/>
              <a:gd name="T42" fmla="*/ 0 w 1745"/>
              <a:gd name="T43" fmla="*/ 0 h 291"/>
              <a:gd name="T44" fmla="*/ 0 w 1745"/>
              <a:gd name="T45" fmla="*/ 0 h 291"/>
              <a:gd name="T46" fmla="*/ 0 w 1745"/>
              <a:gd name="T47" fmla="*/ 0 h 291"/>
              <a:gd name="T48" fmla="*/ 0 w 1745"/>
              <a:gd name="T49" fmla="*/ 0 h 291"/>
              <a:gd name="T50" fmla="*/ 0 w 1745"/>
              <a:gd name="T51" fmla="*/ 0 h 291"/>
              <a:gd name="T52" fmla="*/ 0 w 1745"/>
              <a:gd name="T53" fmla="*/ 0 h 291"/>
              <a:gd name="T54" fmla="*/ 0 w 1745"/>
              <a:gd name="T55" fmla="*/ 0 h 291"/>
              <a:gd name="T56" fmla="*/ 0 w 1745"/>
              <a:gd name="T57" fmla="*/ 0 h 29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45"/>
              <a:gd name="T88" fmla="*/ 0 h 291"/>
              <a:gd name="T89" fmla="*/ 1745 w 1745"/>
              <a:gd name="T90" fmla="*/ 291 h 29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45" h="291">
                <a:moveTo>
                  <a:pt x="0" y="266"/>
                </a:moveTo>
                <a:lnTo>
                  <a:pt x="72" y="291"/>
                </a:lnTo>
                <a:lnTo>
                  <a:pt x="156" y="279"/>
                </a:lnTo>
                <a:lnTo>
                  <a:pt x="251" y="216"/>
                </a:lnTo>
                <a:lnTo>
                  <a:pt x="335" y="171"/>
                </a:lnTo>
                <a:lnTo>
                  <a:pt x="420" y="133"/>
                </a:lnTo>
                <a:lnTo>
                  <a:pt x="561" y="108"/>
                </a:lnTo>
                <a:lnTo>
                  <a:pt x="656" y="180"/>
                </a:lnTo>
                <a:lnTo>
                  <a:pt x="780" y="228"/>
                </a:lnTo>
                <a:lnTo>
                  <a:pt x="968" y="253"/>
                </a:lnTo>
                <a:lnTo>
                  <a:pt x="1244" y="241"/>
                </a:lnTo>
                <a:lnTo>
                  <a:pt x="1472" y="171"/>
                </a:lnTo>
                <a:lnTo>
                  <a:pt x="1745" y="49"/>
                </a:lnTo>
                <a:lnTo>
                  <a:pt x="1413" y="158"/>
                </a:lnTo>
                <a:lnTo>
                  <a:pt x="1158" y="194"/>
                </a:lnTo>
                <a:lnTo>
                  <a:pt x="943" y="194"/>
                </a:lnTo>
                <a:lnTo>
                  <a:pt x="780" y="142"/>
                </a:lnTo>
                <a:lnTo>
                  <a:pt x="671" y="83"/>
                </a:lnTo>
                <a:lnTo>
                  <a:pt x="802" y="0"/>
                </a:lnTo>
                <a:lnTo>
                  <a:pt x="599" y="15"/>
                </a:lnTo>
                <a:lnTo>
                  <a:pt x="407" y="62"/>
                </a:lnTo>
                <a:lnTo>
                  <a:pt x="289" y="133"/>
                </a:lnTo>
                <a:lnTo>
                  <a:pt x="192" y="216"/>
                </a:lnTo>
                <a:lnTo>
                  <a:pt x="110" y="266"/>
                </a:lnTo>
                <a:lnTo>
                  <a:pt x="61" y="266"/>
                </a:lnTo>
                <a:lnTo>
                  <a:pt x="0" y="26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2194076" y="2280419"/>
            <a:ext cx="841847" cy="136525"/>
          </a:xfrm>
          <a:custGeom>
            <a:avLst/>
            <a:gdLst>
              <a:gd name="T0" fmla="*/ 0 w 2175"/>
              <a:gd name="T1" fmla="*/ 0 h 333"/>
              <a:gd name="T2" fmla="*/ 0 w 2175"/>
              <a:gd name="T3" fmla="*/ 0 h 333"/>
              <a:gd name="T4" fmla="*/ 0 w 2175"/>
              <a:gd name="T5" fmla="*/ 0 h 333"/>
              <a:gd name="T6" fmla="*/ 0 w 2175"/>
              <a:gd name="T7" fmla="*/ 0 h 333"/>
              <a:gd name="T8" fmla="*/ 0 w 2175"/>
              <a:gd name="T9" fmla="*/ 0 h 333"/>
              <a:gd name="T10" fmla="*/ 0 w 2175"/>
              <a:gd name="T11" fmla="*/ 0 h 333"/>
              <a:gd name="T12" fmla="*/ 0 w 2175"/>
              <a:gd name="T13" fmla="*/ 0 h 333"/>
              <a:gd name="T14" fmla="*/ 0 w 2175"/>
              <a:gd name="T15" fmla="*/ 0 h 333"/>
              <a:gd name="T16" fmla="*/ 0 w 2175"/>
              <a:gd name="T17" fmla="*/ 0 h 333"/>
              <a:gd name="T18" fmla="*/ 0 w 2175"/>
              <a:gd name="T19" fmla="*/ 0 h 333"/>
              <a:gd name="T20" fmla="*/ 0 w 2175"/>
              <a:gd name="T21" fmla="*/ 0 h 333"/>
              <a:gd name="T22" fmla="*/ 0 w 2175"/>
              <a:gd name="T23" fmla="*/ 0 h 333"/>
              <a:gd name="T24" fmla="*/ 0 w 2175"/>
              <a:gd name="T25" fmla="*/ 0 h 333"/>
              <a:gd name="T26" fmla="*/ 0 w 2175"/>
              <a:gd name="T27" fmla="*/ 0 h 333"/>
              <a:gd name="T28" fmla="*/ 0 w 2175"/>
              <a:gd name="T29" fmla="*/ 0 h 333"/>
              <a:gd name="T30" fmla="*/ 0 w 2175"/>
              <a:gd name="T31" fmla="*/ 0 h 333"/>
              <a:gd name="T32" fmla="*/ 0 w 2175"/>
              <a:gd name="T33" fmla="*/ 0 h 333"/>
              <a:gd name="T34" fmla="*/ 0 w 2175"/>
              <a:gd name="T35" fmla="*/ 0 h 333"/>
              <a:gd name="T36" fmla="*/ 0 w 2175"/>
              <a:gd name="T37" fmla="*/ 0 h 333"/>
              <a:gd name="T38" fmla="*/ 0 w 2175"/>
              <a:gd name="T39" fmla="*/ 0 h 333"/>
              <a:gd name="T40" fmla="*/ 0 w 2175"/>
              <a:gd name="T41" fmla="*/ 0 h 333"/>
              <a:gd name="T42" fmla="*/ 0 w 2175"/>
              <a:gd name="T43" fmla="*/ 0 h 333"/>
              <a:gd name="T44" fmla="*/ 0 w 2175"/>
              <a:gd name="T45" fmla="*/ 0 h 333"/>
              <a:gd name="T46" fmla="*/ 0 w 2175"/>
              <a:gd name="T47" fmla="*/ 0 h 333"/>
              <a:gd name="T48" fmla="*/ 0 w 2175"/>
              <a:gd name="T49" fmla="*/ 0 h 333"/>
              <a:gd name="T50" fmla="*/ 0 w 2175"/>
              <a:gd name="T51" fmla="*/ 0 h 333"/>
              <a:gd name="T52" fmla="*/ 0 w 2175"/>
              <a:gd name="T53" fmla="*/ 0 h 333"/>
              <a:gd name="T54" fmla="*/ 0 w 2175"/>
              <a:gd name="T55" fmla="*/ 0 h 333"/>
              <a:gd name="T56" fmla="*/ 0 w 2175"/>
              <a:gd name="T57" fmla="*/ 0 h 333"/>
              <a:gd name="T58" fmla="*/ 0 w 2175"/>
              <a:gd name="T59" fmla="*/ 0 h 333"/>
              <a:gd name="T60" fmla="*/ 0 w 2175"/>
              <a:gd name="T61" fmla="*/ 0 h 333"/>
              <a:gd name="T62" fmla="*/ 0 w 2175"/>
              <a:gd name="T63" fmla="*/ 0 h 333"/>
              <a:gd name="T64" fmla="*/ 0 w 2175"/>
              <a:gd name="T65" fmla="*/ 0 h 333"/>
              <a:gd name="T66" fmla="*/ 0 w 2175"/>
              <a:gd name="T67" fmla="*/ 0 h 333"/>
              <a:gd name="T68" fmla="*/ 0 w 2175"/>
              <a:gd name="T69" fmla="*/ 0 h 3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75"/>
              <a:gd name="T106" fmla="*/ 0 h 333"/>
              <a:gd name="T107" fmla="*/ 2175 w 2175"/>
              <a:gd name="T108" fmla="*/ 333 h 3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75" h="333">
                <a:moveTo>
                  <a:pt x="0" y="179"/>
                </a:moveTo>
                <a:lnTo>
                  <a:pt x="203" y="240"/>
                </a:lnTo>
                <a:lnTo>
                  <a:pt x="350" y="240"/>
                </a:lnTo>
                <a:lnTo>
                  <a:pt x="517" y="200"/>
                </a:lnTo>
                <a:lnTo>
                  <a:pt x="637" y="129"/>
                </a:lnTo>
                <a:lnTo>
                  <a:pt x="540" y="0"/>
                </a:lnTo>
                <a:lnTo>
                  <a:pt x="707" y="129"/>
                </a:lnTo>
                <a:lnTo>
                  <a:pt x="888" y="200"/>
                </a:lnTo>
                <a:lnTo>
                  <a:pt x="1064" y="215"/>
                </a:lnTo>
                <a:lnTo>
                  <a:pt x="1184" y="179"/>
                </a:lnTo>
                <a:lnTo>
                  <a:pt x="1148" y="68"/>
                </a:lnTo>
                <a:lnTo>
                  <a:pt x="1283" y="179"/>
                </a:lnTo>
                <a:lnTo>
                  <a:pt x="1484" y="215"/>
                </a:lnTo>
                <a:lnTo>
                  <a:pt x="1688" y="200"/>
                </a:lnTo>
                <a:lnTo>
                  <a:pt x="1950" y="129"/>
                </a:lnTo>
                <a:lnTo>
                  <a:pt x="2175" y="36"/>
                </a:lnTo>
                <a:lnTo>
                  <a:pt x="2013" y="167"/>
                </a:lnTo>
                <a:lnTo>
                  <a:pt x="1889" y="240"/>
                </a:lnTo>
                <a:lnTo>
                  <a:pt x="1844" y="333"/>
                </a:lnTo>
                <a:lnTo>
                  <a:pt x="1832" y="240"/>
                </a:lnTo>
                <a:lnTo>
                  <a:pt x="1688" y="262"/>
                </a:lnTo>
                <a:lnTo>
                  <a:pt x="1437" y="262"/>
                </a:lnTo>
                <a:lnTo>
                  <a:pt x="1207" y="215"/>
                </a:lnTo>
                <a:lnTo>
                  <a:pt x="1112" y="262"/>
                </a:lnTo>
                <a:lnTo>
                  <a:pt x="924" y="262"/>
                </a:lnTo>
                <a:lnTo>
                  <a:pt x="792" y="226"/>
                </a:lnTo>
                <a:lnTo>
                  <a:pt x="673" y="179"/>
                </a:lnTo>
                <a:lnTo>
                  <a:pt x="540" y="240"/>
                </a:lnTo>
                <a:lnTo>
                  <a:pt x="395" y="274"/>
                </a:lnTo>
                <a:lnTo>
                  <a:pt x="192" y="274"/>
                </a:lnTo>
                <a:lnTo>
                  <a:pt x="85" y="240"/>
                </a:lnTo>
                <a:lnTo>
                  <a:pt x="0" y="1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2697621" y="2045469"/>
            <a:ext cx="352816" cy="87313"/>
          </a:xfrm>
          <a:custGeom>
            <a:avLst/>
            <a:gdLst>
              <a:gd name="T0" fmla="*/ 0 w 911"/>
              <a:gd name="T1" fmla="*/ 0 h 217"/>
              <a:gd name="T2" fmla="*/ 0 w 911"/>
              <a:gd name="T3" fmla="*/ 0 h 217"/>
              <a:gd name="T4" fmla="*/ 0 w 911"/>
              <a:gd name="T5" fmla="*/ 0 h 217"/>
              <a:gd name="T6" fmla="*/ 0 w 911"/>
              <a:gd name="T7" fmla="*/ 0 h 217"/>
              <a:gd name="T8" fmla="*/ 0 w 911"/>
              <a:gd name="T9" fmla="*/ 0 h 217"/>
              <a:gd name="T10" fmla="*/ 0 w 911"/>
              <a:gd name="T11" fmla="*/ 0 h 217"/>
              <a:gd name="T12" fmla="*/ 0 w 911"/>
              <a:gd name="T13" fmla="*/ 0 h 217"/>
              <a:gd name="T14" fmla="*/ 0 w 911"/>
              <a:gd name="T15" fmla="*/ 0 h 217"/>
              <a:gd name="T16" fmla="*/ 0 w 911"/>
              <a:gd name="T17" fmla="*/ 0 h 217"/>
              <a:gd name="T18" fmla="*/ 0 w 911"/>
              <a:gd name="T19" fmla="*/ 0 h 217"/>
              <a:gd name="T20" fmla="*/ 0 w 911"/>
              <a:gd name="T21" fmla="*/ 0 h 217"/>
              <a:gd name="T22" fmla="*/ 0 w 911"/>
              <a:gd name="T23" fmla="*/ 0 h 217"/>
              <a:gd name="T24" fmla="*/ 0 w 911"/>
              <a:gd name="T25" fmla="*/ 0 h 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11"/>
              <a:gd name="T40" fmla="*/ 0 h 217"/>
              <a:gd name="T41" fmla="*/ 911 w 911"/>
              <a:gd name="T42" fmla="*/ 217 h 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11" h="217">
                <a:moveTo>
                  <a:pt x="0" y="70"/>
                </a:moveTo>
                <a:lnTo>
                  <a:pt x="207" y="46"/>
                </a:lnTo>
                <a:lnTo>
                  <a:pt x="469" y="59"/>
                </a:lnTo>
                <a:lnTo>
                  <a:pt x="779" y="169"/>
                </a:lnTo>
                <a:lnTo>
                  <a:pt x="911" y="217"/>
                </a:lnTo>
                <a:lnTo>
                  <a:pt x="587" y="59"/>
                </a:lnTo>
                <a:lnTo>
                  <a:pt x="386" y="0"/>
                </a:lnTo>
                <a:lnTo>
                  <a:pt x="182" y="0"/>
                </a:lnTo>
                <a:lnTo>
                  <a:pt x="47" y="23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3185535" y="1740669"/>
            <a:ext cx="197622" cy="368300"/>
          </a:xfrm>
          <a:custGeom>
            <a:avLst/>
            <a:gdLst>
              <a:gd name="T0" fmla="*/ 0 w 514"/>
              <a:gd name="T1" fmla="*/ 0 h 901"/>
              <a:gd name="T2" fmla="*/ 0 w 514"/>
              <a:gd name="T3" fmla="*/ 0 h 901"/>
              <a:gd name="T4" fmla="*/ 0 w 514"/>
              <a:gd name="T5" fmla="*/ 0 h 901"/>
              <a:gd name="T6" fmla="*/ 0 w 514"/>
              <a:gd name="T7" fmla="*/ 0 h 901"/>
              <a:gd name="T8" fmla="*/ 0 w 514"/>
              <a:gd name="T9" fmla="*/ 0 h 901"/>
              <a:gd name="T10" fmla="*/ 0 w 514"/>
              <a:gd name="T11" fmla="*/ 0 h 901"/>
              <a:gd name="T12" fmla="*/ 0 w 514"/>
              <a:gd name="T13" fmla="*/ 0 h 901"/>
              <a:gd name="T14" fmla="*/ 0 w 514"/>
              <a:gd name="T15" fmla="*/ 0 h 901"/>
              <a:gd name="T16" fmla="*/ 0 w 514"/>
              <a:gd name="T17" fmla="*/ 0 h 901"/>
              <a:gd name="T18" fmla="*/ 0 w 514"/>
              <a:gd name="T19" fmla="*/ 0 h 901"/>
              <a:gd name="T20" fmla="*/ 0 w 514"/>
              <a:gd name="T21" fmla="*/ 0 h 901"/>
              <a:gd name="T22" fmla="*/ 0 w 514"/>
              <a:gd name="T23" fmla="*/ 0 h 901"/>
              <a:gd name="T24" fmla="*/ 0 w 514"/>
              <a:gd name="T25" fmla="*/ 0 h 901"/>
              <a:gd name="T26" fmla="*/ 0 w 514"/>
              <a:gd name="T27" fmla="*/ 0 h 901"/>
              <a:gd name="T28" fmla="*/ 0 w 514"/>
              <a:gd name="T29" fmla="*/ 0 h 901"/>
              <a:gd name="T30" fmla="*/ 0 w 514"/>
              <a:gd name="T31" fmla="*/ 0 h 901"/>
              <a:gd name="T32" fmla="*/ 0 w 514"/>
              <a:gd name="T33" fmla="*/ 0 h 901"/>
              <a:gd name="T34" fmla="*/ 0 w 514"/>
              <a:gd name="T35" fmla="*/ 0 h 901"/>
              <a:gd name="T36" fmla="*/ 0 w 514"/>
              <a:gd name="T37" fmla="*/ 0 h 901"/>
              <a:gd name="T38" fmla="*/ 0 w 514"/>
              <a:gd name="T39" fmla="*/ 0 h 901"/>
              <a:gd name="T40" fmla="*/ 0 w 514"/>
              <a:gd name="T41" fmla="*/ 0 h 901"/>
              <a:gd name="T42" fmla="*/ 0 w 514"/>
              <a:gd name="T43" fmla="*/ 0 h 901"/>
              <a:gd name="T44" fmla="*/ 0 w 514"/>
              <a:gd name="T45" fmla="*/ 0 h 901"/>
              <a:gd name="T46" fmla="*/ 0 w 514"/>
              <a:gd name="T47" fmla="*/ 0 h 901"/>
              <a:gd name="T48" fmla="*/ 0 w 514"/>
              <a:gd name="T49" fmla="*/ 0 h 901"/>
              <a:gd name="T50" fmla="*/ 0 w 514"/>
              <a:gd name="T51" fmla="*/ 0 h 901"/>
              <a:gd name="T52" fmla="*/ 0 w 514"/>
              <a:gd name="T53" fmla="*/ 0 h 901"/>
              <a:gd name="T54" fmla="*/ 0 w 514"/>
              <a:gd name="T55" fmla="*/ 0 h 901"/>
              <a:gd name="T56" fmla="*/ 0 w 514"/>
              <a:gd name="T57" fmla="*/ 0 h 90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4"/>
              <a:gd name="T88" fmla="*/ 0 h 901"/>
              <a:gd name="T89" fmla="*/ 514 w 514"/>
              <a:gd name="T90" fmla="*/ 901 h 90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4" h="901">
                <a:moveTo>
                  <a:pt x="0" y="433"/>
                </a:moveTo>
                <a:lnTo>
                  <a:pt x="107" y="456"/>
                </a:lnTo>
                <a:lnTo>
                  <a:pt x="191" y="555"/>
                </a:lnTo>
                <a:lnTo>
                  <a:pt x="179" y="638"/>
                </a:lnTo>
                <a:lnTo>
                  <a:pt x="132" y="758"/>
                </a:lnTo>
                <a:lnTo>
                  <a:pt x="0" y="901"/>
                </a:lnTo>
                <a:lnTo>
                  <a:pt x="154" y="804"/>
                </a:lnTo>
                <a:lnTo>
                  <a:pt x="238" y="638"/>
                </a:lnTo>
                <a:lnTo>
                  <a:pt x="421" y="638"/>
                </a:lnTo>
                <a:lnTo>
                  <a:pt x="487" y="555"/>
                </a:lnTo>
                <a:lnTo>
                  <a:pt x="514" y="422"/>
                </a:lnTo>
                <a:lnTo>
                  <a:pt x="487" y="266"/>
                </a:lnTo>
                <a:lnTo>
                  <a:pt x="443" y="131"/>
                </a:lnTo>
                <a:lnTo>
                  <a:pt x="346" y="60"/>
                </a:lnTo>
                <a:lnTo>
                  <a:pt x="227" y="0"/>
                </a:lnTo>
                <a:lnTo>
                  <a:pt x="217" y="36"/>
                </a:lnTo>
                <a:lnTo>
                  <a:pt x="383" y="157"/>
                </a:lnTo>
                <a:lnTo>
                  <a:pt x="453" y="338"/>
                </a:lnTo>
                <a:lnTo>
                  <a:pt x="443" y="479"/>
                </a:lnTo>
                <a:lnTo>
                  <a:pt x="392" y="530"/>
                </a:lnTo>
                <a:lnTo>
                  <a:pt x="299" y="564"/>
                </a:lnTo>
                <a:lnTo>
                  <a:pt x="253" y="555"/>
                </a:lnTo>
                <a:lnTo>
                  <a:pt x="191" y="467"/>
                </a:lnTo>
                <a:lnTo>
                  <a:pt x="118" y="422"/>
                </a:lnTo>
                <a:lnTo>
                  <a:pt x="12" y="372"/>
                </a:lnTo>
                <a:lnTo>
                  <a:pt x="0" y="4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44"/>
          <p:cNvGrpSpPr>
            <a:grpSpLocks/>
          </p:cNvGrpSpPr>
          <p:nvPr/>
        </p:nvGrpSpPr>
        <p:grpSpPr bwMode="auto">
          <a:xfrm>
            <a:off x="3928119" y="4522089"/>
            <a:ext cx="2241654" cy="1405203"/>
            <a:chOff x="839" y="2115"/>
            <a:chExt cx="816" cy="499"/>
          </a:xfrm>
        </p:grpSpPr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839" y="2115"/>
              <a:ext cx="816" cy="499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903" y="2150"/>
              <a:ext cx="644" cy="400"/>
              <a:chOff x="903" y="2150"/>
              <a:chExt cx="644" cy="400"/>
            </a:xfrm>
          </p:grpSpPr>
          <p:sp>
            <p:nvSpPr>
              <p:cNvPr id="41" name="Oval 14"/>
              <p:cNvSpPr>
                <a:spLocks noChangeArrowheads="1"/>
              </p:cNvSpPr>
              <p:nvPr/>
            </p:nvSpPr>
            <p:spPr bwMode="auto">
              <a:xfrm>
                <a:off x="903" y="2214"/>
                <a:ext cx="81" cy="273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1029" y="2169"/>
                <a:ext cx="91" cy="363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1174" y="2150"/>
                <a:ext cx="93" cy="40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1456" y="2191"/>
                <a:ext cx="91" cy="318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9"/>
              <p:cNvSpPr>
                <a:spLocks noChangeArrowheads="1"/>
              </p:cNvSpPr>
              <p:nvPr/>
            </p:nvSpPr>
            <p:spPr bwMode="auto">
              <a:xfrm>
                <a:off x="1307" y="2163"/>
                <a:ext cx="111" cy="375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rgbClr val="66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" name="Freeform 72"/>
          <p:cNvSpPr/>
          <p:nvPr/>
        </p:nvSpPr>
        <p:spPr>
          <a:xfrm>
            <a:off x="2667476" y="2705869"/>
            <a:ext cx="1774548" cy="1803251"/>
          </a:xfrm>
          <a:custGeom>
            <a:avLst/>
            <a:gdLst>
              <a:gd name="connsiteX0" fmla="*/ 0 w 1230085"/>
              <a:gd name="connsiteY0" fmla="*/ 0 h 2155371"/>
              <a:gd name="connsiteX1" fmla="*/ 849085 w 1230085"/>
              <a:gd name="connsiteY1" fmla="*/ 620486 h 2155371"/>
              <a:gd name="connsiteX2" fmla="*/ 1230085 w 1230085"/>
              <a:gd name="connsiteY2" fmla="*/ 2155371 h 21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085" h="2155371">
                <a:moveTo>
                  <a:pt x="0" y="0"/>
                </a:moveTo>
                <a:cubicBezTo>
                  <a:pt x="322035" y="130629"/>
                  <a:pt x="644071" y="261258"/>
                  <a:pt x="849085" y="620486"/>
                </a:cubicBezTo>
                <a:cubicBezTo>
                  <a:pt x="1054099" y="979714"/>
                  <a:pt x="1142092" y="1567542"/>
                  <a:pt x="1230085" y="215537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081558" y="2775857"/>
            <a:ext cx="1717556" cy="2362200"/>
          </a:xfrm>
          <a:custGeom>
            <a:avLst/>
            <a:gdLst>
              <a:gd name="connsiteX0" fmla="*/ 139128 w 1717556"/>
              <a:gd name="connsiteY0" fmla="*/ 0 h 2362200"/>
              <a:gd name="connsiteX1" fmla="*/ 19385 w 1717556"/>
              <a:gd name="connsiteY1" fmla="*/ 925286 h 2362200"/>
              <a:gd name="connsiteX2" fmla="*/ 498356 w 1717556"/>
              <a:gd name="connsiteY2" fmla="*/ 1839686 h 2362200"/>
              <a:gd name="connsiteX3" fmla="*/ 1717556 w 1717556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7556" h="2362200">
                <a:moveTo>
                  <a:pt x="139128" y="0"/>
                </a:moveTo>
                <a:cubicBezTo>
                  <a:pt x="49321" y="309336"/>
                  <a:pt x="-40486" y="618672"/>
                  <a:pt x="19385" y="925286"/>
                </a:cubicBezTo>
                <a:cubicBezTo>
                  <a:pt x="79256" y="1231900"/>
                  <a:pt x="215328" y="1600200"/>
                  <a:pt x="498356" y="1839686"/>
                </a:cubicBezTo>
                <a:cubicBezTo>
                  <a:pt x="781384" y="2079172"/>
                  <a:pt x="1249470" y="2220686"/>
                  <a:pt x="1717556" y="236220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226124" y="3230686"/>
            <a:ext cx="2734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FOLIKEL STIMULIRAJOČI</a:t>
            </a:r>
          </a:p>
          <a:p>
            <a:r>
              <a:rPr lang="sl-SI" sz="2000" b="1" dirty="0" smtClean="0"/>
              <a:t>HORMON</a:t>
            </a:r>
            <a:endParaRPr lang="en-US" sz="2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28846" y="4198924"/>
            <a:ext cx="1900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2000" b="1" dirty="0" smtClean="0"/>
              <a:t>LUTENIZIRAJOČI</a:t>
            </a:r>
          </a:p>
          <a:p>
            <a:pPr algn="r"/>
            <a:r>
              <a:rPr lang="sl-SI" sz="2000" b="1" dirty="0" smtClean="0"/>
              <a:t>HORMON</a:t>
            </a:r>
            <a:endParaRPr lang="en-US" sz="2000" b="1" dirty="0"/>
          </a:p>
        </p:txBody>
      </p:sp>
      <p:sp>
        <p:nvSpPr>
          <p:cNvPr id="79" name="Freeform 78"/>
          <p:cNvSpPr/>
          <p:nvPr/>
        </p:nvSpPr>
        <p:spPr>
          <a:xfrm>
            <a:off x="2329173" y="2797629"/>
            <a:ext cx="1731198" cy="2024742"/>
          </a:xfrm>
          <a:custGeom>
            <a:avLst/>
            <a:gdLst>
              <a:gd name="connsiteX0" fmla="*/ 1611085 w 1611085"/>
              <a:gd name="connsiteY0" fmla="*/ 2024742 h 2024742"/>
              <a:gd name="connsiteX1" fmla="*/ 489857 w 1611085"/>
              <a:gd name="connsiteY1" fmla="*/ 751114 h 2024742"/>
              <a:gd name="connsiteX2" fmla="*/ 0 w 1611085"/>
              <a:gd name="connsiteY2" fmla="*/ 0 h 202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1085" h="2024742">
                <a:moveTo>
                  <a:pt x="1611085" y="2024742"/>
                </a:moveTo>
                <a:cubicBezTo>
                  <a:pt x="1184728" y="1556656"/>
                  <a:pt x="758371" y="1088571"/>
                  <a:pt x="489857" y="751114"/>
                </a:cubicBezTo>
                <a:cubicBezTo>
                  <a:pt x="221343" y="413657"/>
                  <a:pt x="110671" y="206828"/>
                  <a:pt x="0" y="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TESTOSTERON</a:t>
            </a:r>
            <a:endParaRPr lang="en-US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08981" y="1612885"/>
            <a:ext cx="4111777" cy="3129105"/>
            <a:chOff x="3208981" y="1612885"/>
            <a:chExt cx="4111777" cy="3129105"/>
          </a:xfrm>
        </p:grpSpPr>
        <p:sp>
          <p:nvSpPr>
            <p:cNvPr id="52" name="TextBox 51"/>
            <p:cNvSpPr txBox="1"/>
            <p:nvPr/>
          </p:nvSpPr>
          <p:spPr>
            <a:xfrm>
              <a:off x="5450859" y="1612885"/>
              <a:ext cx="183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l-SI" sz="2800" b="1" dirty="0" smtClean="0">
                  <a:solidFill>
                    <a:srgbClr val="FF0000"/>
                  </a:solidFill>
                </a:rPr>
                <a:t>ESTRADIOL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3208981" y="1936051"/>
              <a:ext cx="2033552" cy="4857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>
            <a:xfrm>
              <a:off x="6174441" y="2258905"/>
              <a:ext cx="1146317" cy="2483085"/>
            </a:xfrm>
            <a:custGeom>
              <a:avLst/>
              <a:gdLst>
                <a:gd name="connsiteX0" fmla="*/ 979715 w 1146317"/>
                <a:gd name="connsiteY0" fmla="*/ 0 h 2483085"/>
                <a:gd name="connsiteX1" fmla="*/ 1088572 w 1146317"/>
                <a:gd name="connsiteY1" fmla="*/ 1349828 h 2483085"/>
                <a:gd name="connsiteX2" fmla="*/ 185057 w 1146317"/>
                <a:gd name="connsiteY2" fmla="*/ 2318657 h 2483085"/>
                <a:gd name="connsiteX3" fmla="*/ 0 w 1146317"/>
                <a:gd name="connsiteY3" fmla="*/ 2481943 h 2483085"/>
                <a:gd name="connsiteX4" fmla="*/ 0 w 1146317"/>
                <a:gd name="connsiteY4" fmla="*/ 2481943 h 24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317" h="2483085">
                  <a:moveTo>
                    <a:pt x="979715" y="0"/>
                  </a:moveTo>
                  <a:cubicBezTo>
                    <a:pt x="1100365" y="481692"/>
                    <a:pt x="1221015" y="963385"/>
                    <a:pt x="1088572" y="1349828"/>
                  </a:cubicBezTo>
                  <a:cubicBezTo>
                    <a:pt x="956129" y="1736271"/>
                    <a:pt x="366486" y="2129971"/>
                    <a:pt x="185057" y="2318657"/>
                  </a:cubicBezTo>
                  <a:cubicBezTo>
                    <a:pt x="3628" y="2507343"/>
                    <a:pt x="0" y="2481943"/>
                    <a:pt x="0" y="2481943"/>
                  </a:cubicBezTo>
                  <a:lnTo>
                    <a:pt x="0" y="2481943"/>
                  </a:ln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0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2194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486939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39147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6" y="23255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6766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4123339" cy="283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KEMIČNE SNOVI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sl-SI" dirty="0" smtClean="0"/>
              <a:t>DDT</a:t>
            </a:r>
          </a:p>
          <a:p>
            <a:r>
              <a:rPr lang="sl-SI" dirty="0" smtClean="0"/>
              <a:t>PCB-ji</a:t>
            </a:r>
          </a:p>
          <a:p>
            <a:r>
              <a:rPr lang="sl-SI" dirty="0" err="1" smtClean="0"/>
              <a:t>Polibromirani</a:t>
            </a:r>
            <a:r>
              <a:rPr lang="sl-SI" dirty="0" smtClean="0"/>
              <a:t> difenili</a:t>
            </a:r>
          </a:p>
          <a:p>
            <a:r>
              <a:rPr lang="sl-SI" dirty="0" err="1" smtClean="0"/>
              <a:t>Bisfenol</a:t>
            </a:r>
            <a:r>
              <a:rPr lang="sl-SI" dirty="0" smtClean="0"/>
              <a:t> A</a:t>
            </a:r>
          </a:p>
          <a:p>
            <a:r>
              <a:rPr lang="sl-SI" dirty="0" err="1" smtClean="0"/>
              <a:t>Alkilfenoli</a:t>
            </a:r>
            <a:endParaRPr lang="sl-SI" dirty="0" smtClean="0"/>
          </a:p>
          <a:p>
            <a:r>
              <a:rPr lang="sl-SI" dirty="0" err="1" smtClean="0"/>
              <a:t>Ftalati</a:t>
            </a:r>
            <a:endParaRPr lang="sl-SI" dirty="0" smtClean="0"/>
          </a:p>
          <a:p>
            <a:r>
              <a:rPr lang="sl-SI" dirty="0" smtClean="0"/>
              <a:t>TBT</a:t>
            </a:r>
          </a:p>
          <a:p>
            <a:r>
              <a:rPr lang="sl-SI" dirty="0" smtClean="0"/>
              <a:t>Farmacevtski pripravki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82386" y="197684"/>
            <a:ext cx="6095793" cy="4764473"/>
            <a:chOff x="282386" y="197684"/>
            <a:chExt cx="6095793" cy="4764473"/>
          </a:xfrm>
        </p:grpSpPr>
        <p:grpSp>
          <p:nvGrpSpPr>
            <p:cNvPr id="3" name="Group 2"/>
            <p:cNvGrpSpPr/>
            <p:nvPr/>
          </p:nvGrpSpPr>
          <p:grpSpPr>
            <a:xfrm>
              <a:off x="987756" y="197684"/>
              <a:ext cx="2214034" cy="1543050"/>
              <a:chOff x="1308686" y="1162819"/>
              <a:chExt cx="2214034" cy="1543050"/>
            </a:xfrm>
          </p:grpSpPr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1315385" y="1180282"/>
                <a:ext cx="2195053" cy="1511300"/>
                <a:chOff x="418" y="1637"/>
                <a:chExt cx="1966" cy="952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1844" y="2134"/>
                  <a:ext cx="540" cy="455"/>
                </a:xfrm>
                <a:custGeom>
                  <a:avLst/>
                  <a:gdLst>
                    <a:gd name="T0" fmla="*/ 0 w 1559"/>
                    <a:gd name="T1" fmla="*/ 0 h 1764"/>
                    <a:gd name="T2" fmla="*/ 0 w 1559"/>
                    <a:gd name="T3" fmla="*/ 0 h 1764"/>
                    <a:gd name="T4" fmla="*/ 0 w 1559"/>
                    <a:gd name="T5" fmla="*/ 0 h 1764"/>
                    <a:gd name="T6" fmla="*/ 0 w 1559"/>
                    <a:gd name="T7" fmla="*/ 0 h 1764"/>
                    <a:gd name="T8" fmla="*/ 0 w 1559"/>
                    <a:gd name="T9" fmla="*/ 0 h 1764"/>
                    <a:gd name="T10" fmla="*/ 0 w 1559"/>
                    <a:gd name="T11" fmla="*/ 0 h 1764"/>
                    <a:gd name="T12" fmla="*/ 0 w 1559"/>
                    <a:gd name="T13" fmla="*/ 0 h 1764"/>
                    <a:gd name="T14" fmla="*/ 0 w 1559"/>
                    <a:gd name="T15" fmla="*/ 0 h 1764"/>
                    <a:gd name="T16" fmla="*/ 0 w 1559"/>
                    <a:gd name="T17" fmla="*/ 0 h 1764"/>
                    <a:gd name="T18" fmla="*/ 0 w 1559"/>
                    <a:gd name="T19" fmla="*/ 0 h 1764"/>
                    <a:gd name="T20" fmla="*/ 0 w 1559"/>
                    <a:gd name="T21" fmla="*/ 0 h 1764"/>
                    <a:gd name="T22" fmla="*/ 0 w 1559"/>
                    <a:gd name="T23" fmla="*/ 0 h 1764"/>
                    <a:gd name="T24" fmla="*/ 0 w 1559"/>
                    <a:gd name="T25" fmla="*/ 0 h 1764"/>
                    <a:gd name="T26" fmla="*/ 0 w 1559"/>
                    <a:gd name="T27" fmla="*/ 0 h 1764"/>
                    <a:gd name="T28" fmla="*/ 0 w 1559"/>
                    <a:gd name="T29" fmla="*/ 0 h 1764"/>
                    <a:gd name="T30" fmla="*/ 0 w 1559"/>
                    <a:gd name="T31" fmla="*/ 0 h 1764"/>
                    <a:gd name="T32" fmla="*/ 0 w 1559"/>
                    <a:gd name="T33" fmla="*/ 0 h 1764"/>
                    <a:gd name="T34" fmla="*/ 0 w 1559"/>
                    <a:gd name="T35" fmla="*/ 0 h 1764"/>
                    <a:gd name="T36" fmla="*/ 0 w 1559"/>
                    <a:gd name="T37" fmla="*/ 0 h 1764"/>
                    <a:gd name="T38" fmla="*/ 0 w 1559"/>
                    <a:gd name="T39" fmla="*/ 0 h 1764"/>
                    <a:gd name="T40" fmla="*/ 0 w 1559"/>
                    <a:gd name="T41" fmla="*/ 0 h 1764"/>
                    <a:gd name="T42" fmla="*/ 0 w 1559"/>
                    <a:gd name="T43" fmla="*/ 0 h 1764"/>
                    <a:gd name="T44" fmla="*/ 0 w 1559"/>
                    <a:gd name="T45" fmla="*/ 0 h 1764"/>
                    <a:gd name="T46" fmla="*/ 0 w 1559"/>
                    <a:gd name="T47" fmla="*/ 0 h 1764"/>
                    <a:gd name="T48" fmla="*/ 0 w 1559"/>
                    <a:gd name="T49" fmla="*/ 0 h 1764"/>
                    <a:gd name="T50" fmla="*/ 0 w 1559"/>
                    <a:gd name="T51" fmla="*/ 0 h 1764"/>
                    <a:gd name="T52" fmla="*/ 0 w 1559"/>
                    <a:gd name="T53" fmla="*/ 0 h 1764"/>
                    <a:gd name="T54" fmla="*/ 0 w 1559"/>
                    <a:gd name="T55" fmla="*/ 0 h 17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559"/>
                    <a:gd name="T85" fmla="*/ 0 h 1764"/>
                    <a:gd name="T86" fmla="*/ 1559 w 1559"/>
                    <a:gd name="T87" fmla="*/ 1764 h 176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559" h="1764">
                      <a:moveTo>
                        <a:pt x="564" y="560"/>
                      </a:moveTo>
                      <a:lnTo>
                        <a:pt x="758" y="370"/>
                      </a:lnTo>
                      <a:lnTo>
                        <a:pt x="967" y="216"/>
                      </a:lnTo>
                      <a:lnTo>
                        <a:pt x="1275" y="47"/>
                      </a:lnTo>
                      <a:lnTo>
                        <a:pt x="1431" y="0"/>
                      </a:lnTo>
                      <a:lnTo>
                        <a:pt x="1547" y="268"/>
                      </a:lnTo>
                      <a:lnTo>
                        <a:pt x="1559" y="585"/>
                      </a:lnTo>
                      <a:lnTo>
                        <a:pt x="1534" y="868"/>
                      </a:lnTo>
                      <a:lnTo>
                        <a:pt x="1469" y="1072"/>
                      </a:lnTo>
                      <a:lnTo>
                        <a:pt x="1443" y="1317"/>
                      </a:lnTo>
                      <a:lnTo>
                        <a:pt x="1351" y="1509"/>
                      </a:lnTo>
                      <a:lnTo>
                        <a:pt x="1199" y="1688"/>
                      </a:lnTo>
                      <a:lnTo>
                        <a:pt x="1032" y="1764"/>
                      </a:lnTo>
                      <a:lnTo>
                        <a:pt x="889" y="1751"/>
                      </a:lnTo>
                      <a:lnTo>
                        <a:pt x="811" y="1724"/>
                      </a:lnTo>
                      <a:lnTo>
                        <a:pt x="644" y="1699"/>
                      </a:lnTo>
                      <a:lnTo>
                        <a:pt x="424" y="1610"/>
                      </a:lnTo>
                      <a:lnTo>
                        <a:pt x="178" y="1574"/>
                      </a:lnTo>
                      <a:lnTo>
                        <a:pt x="53" y="1484"/>
                      </a:lnTo>
                      <a:lnTo>
                        <a:pt x="0" y="1366"/>
                      </a:lnTo>
                      <a:lnTo>
                        <a:pt x="154" y="1275"/>
                      </a:lnTo>
                      <a:lnTo>
                        <a:pt x="386" y="1060"/>
                      </a:lnTo>
                      <a:lnTo>
                        <a:pt x="503" y="868"/>
                      </a:lnTo>
                      <a:lnTo>
                        <a:pt x="580" y="636"/>
                      </a:lnTo>
                      <a:lnTo>
                        <a:pt x="564" y="56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39"/>
                <p:cNvGrpSpPr>
                  <a:grpSpLocks/>
                </p:cNvGrpSpPr>
                <p:nvPr/>
              </p:nvGrpSpPr>
              <p:grpSpPr bwMode="auto">
                <a:xfrm>
                  <a:off x="418" y="1637"/>
                  <a:ext cx="1913" cy="922"/>
                  <a:chOff x="418" y="1631"/>
                  <a:chExt cx="1913" cy="922"/>
                </a:xfrm>
                <a:grpFill/>
              </p:grpSpPr>
              <p:sp>
                <p:nvSpPr>
                  <p:cNvPr id="33" name="Freeform 4"/>
                  <p:cNvSpPr>
                    <a:spLocks/>
                  </p:cNvSpPr>
                  <p:nvPr/>
                </p:nvSpPr>
                <p:spPr bwMode="auto">
                  <a:xfrm>
                    <a:off x="844" y="2006"/>
                    <a:ext cx="1251" cy="547"/>
                  </a:xfrm>
                  <a:custGeom>
                    <a:avLst/>
                    <a:gdLst>
                      <a:gd name="T0" fmla="*/ 0 w 3612"/>
                      <a:gd name="T1" fmla="*/ 0 h 2126"/>
                      <a:gd name="T2" fmla="*/ 0 w 3612"/>
                      <a:gd name="T3" fmla="*/ 0 h 2126"/>
                      <a:gd name="T4" fmla="*/ 0 w 3612"/>
                      <a:gd name="T5" fmla="*/ 0 h 2126"/>
                      <a:gd name="T6" fmla="*/ 0 w 3612"/>
                      <a:gd name="T7" fmla="*/ 0 h 2126"/>
                      <a:gd name="T8" fmla="*/ 0 w 3612"/>
                      <a:gd name="T9" fmla="*/ 0 h 2126"/>
                      <a:gd name="T10" fmla="*/ 0 w 3612"/>
                      <a:gd name="T11" fmla="*/ 0 h 2126"/>
                      <a:gd name="T12" fmla="*/ 0 w 3612"/>
                      <a:gd name="T13" fmla="*/ 0 h 2126"/>
                      <a:gd name="T14" fmla="*/ 0 w 3612"/>
                      <a:gd name="T15" fmla="*/ 0 h 2126"/>
                      <a:gd name="T16" fmla="*/ 0 w 3612"/>
                      <a:gd name="T17" fmla="*/ 0 h 2126"/>
                      <a:gd name="T18" fmla="*/ 0 w 3612"/>
                      <a:gd name="T19" fmla="*/ 0 h 2126"/>
                      <a:gd name="T20" fmla="*/ 0 w 3612"/>
                      <a:gd name="T21" fmla="*/ 0 h 2126"/>
                      <a:gd name="T22" fmla="*/ 0 w 3612"/>
                      <a:gd name="T23" fmla="*/ 0 h 2126"/>
                      <a:gd name="T24" fmla="*/ 0 w 3612"/>
                      <a:gd name="T25" fmla="*/ 0 h 2126"/>
                      <a:gd name="T26" fmla="*/ 0 w 3612"/>
                      <a:gd name="T27" fmla="*/ 0 h 2126"/>
                      <a:gd name="T28" fmla="*/ 1 w 3612"/>
                      <a:gd name="T29" fmla="*/ 0 h 2126"/>
                      <a:gd name="T30" fmla="*/ 1 w 3612"/>
                      <a:gd name="T31" fmla="*/ 0 h 2126"/>
                      <a:gd name="T32" fmla="*/ 1 w 3612"/>
                      <a:gd name="T33" fmla="*/ 0 h 2126"/>
                      <a:gd name="T34" fmla="*/ 1 w 3612"/>
                      <a:gd name="T35" fmla="*/ 0 h 2126"/>
                      <a:gd name="T36" fmla="*/ 1 w 3612"/>
                      <a:gd name="T37" fmla="*/ 0 h 2126"/>
                      <a:gd name="T38" fmla="*/ 1 w 3612"/>
                      <a:gd name="T39" fmla="*/ 0 h 2126"/>
                      <a:gd name="T40" fmla="*/ 1 w 3612"/>
                      <a:gd name="T41" fmla="*/ 0 h 2126"/>
                      <a:gd name="T42" fmla="*/ 0 w 3612"/>
                      <a:gd name="T43" fmla="*/ 0 h 2126"/>
                      <a:gd name="T44" fmla="*/ 0 w 3612"/>
                      <a:gd name="T45" fmla="*/ 0 h 2126"/>
                      <a:gd name="T46" fmla="*/ 0 w 3612"/>
                      <a:gd name="T47" fmla="*/ 0 h 2126"/>
                      <a:gd name="T48" fmla="*/ 0 w 3612"/>
                      <a:gd name="T49" fmla="*/ 0 h 2126"/>
                      <a:gd name="T50" fmla="*/ 0 w 3612"/>
                      <a:gd name="T51" fmla="*/ 0 h 2126"/>
                      <a:gd name="T52" fmla="*/ 0 w 3612"/>
                      <a:gd name="T53" fmla="*/ 0 h 212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612"/>
                      <a:gd name="T82" fmla="*/ 0 h 2126"/>
                      <a:gd name="T83" fmla="*/ 3612 w 3612"/>
                      <a:gd name="T84" fmla="*/ 2126 h 212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612" h="2126">
                        <a:moveTo>
                          <a:pt x="0" y="1599"/>
                        </a:moveTo>
                        <a:lnTo>
                          <a:pt x="91" y="1713"/>
                        </a:lnTo>
                        <a:lnTo>
                          <a:pt x="154" y="1776"/>
                        </a:lnTo>
                        <a:lnTo>
                          <a:pt x="272" y="1906"/>
                        </a:lnTo>
                        <a:lnTo>
                          <a:pt x="479" y="2084"/>
                        </a:lnTo>
                        <a:lnTo>
                          <a:pt x="736" y="2126"/>
                        </a:lnTo>
                        <a:lnTo>
                          <a:pt x="1021" y="2111"/>
                        </a:lnTo>
                        <a:lnTo>
                          <a:pt x="1110" y="2060"/>
                        </a:lnTo>
                        <a:lnTo>
                          <a:pt x="1392" y="2010"/>
                        </a:lnTo>
                        <a:lnTo>
                          <a:pt x="1574" y="2060"/>
                        </a:lnTo>
                        <a:lnTo>
                          <a:pt x="1806" y="1985"/>
                        </a:lnTo>
                        <a:lnTo>
                          <a:pt x="2089" y="1985"/>
                        </a:lnTo>
                        <a:lnTo>
                          <a:pt x="2257" y="1892"/>
                        </a:lnTo>
                        <a:lnTo>
                          <a:pt x="2491" y="1892"/>
                        </a:lnTo>
                        <a:lnTo>
                          <a:pt x="2656" y="1831"/>
                        </a:lnTo>
                        <a:lnTo>
                          <a:pt x="2709" y="1776"/>
                        </a:lnTo>
                        <a:lnTo>
                          <a:pt x="2762" y="1856"/>
                        </a:lnTo>
                        <a:lnTo>
                          <a:pt x="2943" y="1856"/>
                        </a:lnTo>
                        <a:lnTo>
                          <a:pt x="3148" y="1790"/>
                        </a:lnTo>
                        <a:lnTo>
                          <a:pt x="3612" y="1126"/>
                        </a:lnTo>
                        <a:lnTo>
                          <a:pt x="3354" y="318"/>
                        </a:lnTo>
                        <a:lnTo>
                          <a:pt x="1443" y="0"/>
                        </a:lnTo>
                        <a:lnTo>
                          <a:pt x="0" y="1149"/>
                        </a:lnTo>
                        <a:lnTo>
                          <a:pt x="0" y="1599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5"/>
                  <p:cNvSpPr>
                    <a:spLocks/>
                  </p:cNvSpPr>
                  <p:nvPr/>
                </p:nvSpPr>
                <p:spPr bwMode="auto">
                  <a:xfrm>
                    <a:off x="1191" y="1724"/>
                    <a:ext cx="1140" cy="581"/>
                  </a:xfrm>
                  <a:custGeom>
                    <a:avLst/>
                    <a:gdLst>
                      <a:gd name="T0" fmla="*/ 0 w 3289"/>
                      <a:gd name="T1" fmla="*/ 0 h 2253"/>
                      <a:gd name="T2" fmla="*/ 0 w 3289"/>
                      <a:gd name="T3" fmla="*/ 0 h 2253"/>
                      <a:gd name="T4" fmla="*/ 0 w 3289"/>
                      <a:gd name="T5" fmla="*/ 0 h 2253"/>
                      <a:gd name="T6" fmla="*/ 0 w 3289"/>
                      <a:gd name="T7" fmla="*/ 0 h 2253"/>
                      <a:gd name="T8" fmla="*/ 0 w 3289"/>
                      <a:gd name="T9" fmla="*/ 0 h 2253"/>
                      <a:gd name="T10" fmla="*/ 0 w 3289"/>
                      <a:gd name="T11" fmla="*/ 0 h 2253"/>
                      <a:gd name="T12" fmla="*/ 0 w 3289"/>
                      <a:gd name="T13" fmla="*/ 0 h 2253"/>
                      <a:gd name="T14" fmla="*/ 0 w 3289"/>
                      <a:gd name="T15" fmla="*/ 0 h 2253"/>
                      <a:gd name="T16" fmla="*/ 1 w 3289"/>
                      <a:gd name="T17" fmla="*/ 0 h 2253"/>
                      <a:gd name="T18" fmla="*/ 1 w 3289"/>
                      <a:gd name="T19" fmla="*/ 0 h 2253"/>
                      <a:gd name="T20" fmla="*/ 1 w 3289"/>
                      <a:gd name="T21" fmla="*/ 0 h 2253"/>
                      <a:gd name="T22" fmla="*/ 1 w 3289"/>
                      <a:gd name="T23" fmla="*/ 0 h 2253"/>
                      <a:gd name="T24" fmla="*/ 1 w 3289"/>
                      <a:gd name="T25" fmla="*/ 0 h 2253"/>
                      <a:gd name="T26" fmla="*/ 1 w 3289"/>
                      <a:gd name="T27" fmla="*/ 0 h 2253"/>
                      <a:gd name="T28" fmla="*/ 1 w 3289"/>
                      <a:gd name="T29" fmla="*/ 0 h 2253"/>
                      <a:gd name="T30" fmla="*/ 0 w 3289"/>
                      <a:gd name="T31" fmla="*/ 0 h 2253"/>
                      <a:gd name="T32" fmla="*/ 0 w 3289"/>
                      <a:gd name="T33" fmla="*/ 0 h 2253"/>
                      <a:gd name="T34" fmla="*/ 0 w 3289"/>
                      <a:gd name="T35" fmla="*/ 0 h 2253"/>
                      <a:gd name="T36" fmla="*/ 0 w 3289"/>
                      <a:gd name="T37" fmla="*/ 0 h 2253"/>
                      <a:gd name="T38" fmla="*/ 0 w 3289"/>
                      <a:gd name="T39" fmla="*/ 0 h 2253"/>
                      <a:gd name="T40" fmla="*/ 0 w 3289"/>
                      <a:gd name="T41" fmla="*/ 0 h 2253"/>
                      <a:gd name="T42" fmla="*/ 0 w 3289"/>
                      <a:gd name="T43" fmla="*/ 0 h 2253"/>
                      <a:gd name="T44" fmla="*/ 0 w 3289"/>
                      <a:gd name="T45" fmla="*/ 0 h 2253"/>
                      <a:gd name="T46" fmla="*/ 0 w 3289"/>
                      <a:gd name="T47" fmla="*/ 0 h 2253"/>
                      <a:gd name="T48" fmla="*/ 0 w 3289"/>
                      <a:gd name="T49" fmla="*/ 0 h 2253"/>
                      <a:gd name="T50" fmla="*/ 0 w 3289"/>
                      <a:gd name="T51" fmla="*/ 0 h 225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289"/>
                      <a:gd name="T79" fmla="*/ 0 h 2253"/>
                      <a:gd name="T80" fmla="*/ 3289 w 3289"/>
                      <a:gd name="T81" fmla="*/ 2253 h 225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289" h="2253">
                        <a:moveTo>
                          <a:pt x="40" y="1704"/>
                        </a:moveTo>
                        <a:lnTo>
                          <a:pt x="350" y="1628"/>
                        </a:lnTo>
                        <a:lnTo>
                          <a:pt x="865" y="1550"/>
                        </a:lnTo>
                        <a:lnTo>
                          <a:pt x="1291" y="1538"/>
                        </a:lnTo>
                        <a:lnTo>
                          <a:pt x="1703" y="1614"/>
                        </a:lnTo>
                        <a:lnTo>
                          <a:pt x="2127" y="1808"/>
                        </a:lnTo>
                        <a:lnTo>
                          <a:pt x="2414" y="2052"/>
                        </a:lnTo>
                        <a:lnTo>
                          <a:pt x="2503" y="2253"/>
                        </a:lnTo>
                        <a:lnTo>
                          <a:pt x="3289" y="1576"/>
                        </a:lnTo>
                        <a:lnTo>
                          <a:pt x="3262" y="1320"/>
                        </a:lnTo>
                        <a:lnTo>
                          <a:pt x="3199" y="1141"/>
                        </a:lnTo>
                        <a:lnTo>
                          <a:pt x="3121" y="913"/>
                        </a:lnTo>
                        <a:lnTo>
                          <a:pt x="2916" y="795"/>
                        </a:lnTo>
                        <a:lnTo>
                          <a:pt x="2749" y="552"/>
                        </a:lnTo>
                        <a:lnTo>
                          <a:pt x="2618" y="398"/>
                        </a:lnTo>
                        <a:lnTo>
                          <a:pt x="2399" y="245"/>
                        </a:lnTo>
                        <a:lnTo>
                          <a:pt x="2283" y="181"/>
                        </a:lnTo>
                        <a:lnTo>
                          <a:pt x="2180" y="53"/>
                        </a:lnTo>
                        <a:lnTo>
                          <a:pt x="1859" y="0"/>
                        </a:lnTo>
                        <a:lnTo>
                          <a:pt x="1380" y="40"/>
                        </a:lnTo>
                        <a:lnTo>
                          <a:pt x="376" y="768"/>
                        </a:lnTo>
                        <a:lnTo>
                          <a:pt x="0" y="1550"/>
                        </a:lnTo>
                        <a:lnTo>
                          <a:pt x="40" y="1704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7"/>
                  <p:cNvSpPr>
                    <a:spLocks/>
                  </p:cNvSpPr>
                  <p:nvPr/>
                </p:nvSpPr>
                <p:spPr bwMode="auto">
                  <a:xfrm>
                    <a:off x="418" y="1631"/>
                    <a:ext cx="1400" cy="760"/>
                  </a:xfrm>
                  <a:custGeom>
                    <a:avLst/>
                    <a:gdLst>
                      <a:gd name="T0" fmla="*/ 1 w 4044"/>
                      <a:gd name="T1" fmla="*/ 0 h 2949"/>
                      <a:gd name="T2" fmla="*/ 1 w 4044"/>
                      <a:gd name="T3" fmla="*/ 0 h 2949"/>
                      <a:gd name="T4" fmla="*/ 1 w 4044"/>
                      <a:gd name="T5" fmla="*/ 0 h 2949"/>
                      <a:gd name="T6" fmla="*/ 1 w 4044"/>
                      <a:gd name="T7" fmla="*/ 0 h 2949"/>
                      <a:gd name="T8" fmla="*/ 1 w 4044"/>
                      <a:gd name="T9" fmla="*/ 0 h 2949"/>
                      <a:gd name="T10" fmla="*/ 1 w 4044"/>
                      <a:gd name="T11" fmla="*/ 0 h 2949"/>
                      <a:gd name="T12" fmla="*/ 1 w 4044"/>
                      <a:gd name="T13" fmla="*/ 0 h 2949"/>
                      <a:gd name="T14" fmla="*/ 1 w 4044"/>
                      <a:gd name="T15" fmla="*/ 0 h 2949"/>
                      <a:gd name="T16" fmla="*/ 0 w 4044"/>
                      <a:gd name="T17" fmla="*/ 0 h 2949"/>
                      <a:gd name="T18" fmla="*/ 0 w 4044"/>
                      <a:gd name="T19" fmla="*/ 0 h 2949"/>
                      <a:gd name="T20" fmla="*/ 0 w 4044"/>
                      <a:gd name="T21" fmla="*/ 0 h 2949"/>
                      <a:gd name="T22" fmla="*/ 0 w 4044"/>
                      <a:gd name="T23" fmla="*/ 0 h 2949"/>
                      <a:gd name="T24" fmla="*/ 0 w 4044"/>
                      <a:gd name="T25" fmla="*/ 0 h 2949"/>
                      <a:gd name="T26" fmla="*/ 0 w 4044"/>
                      <a:gd name="T27" fmla="*/ 0 h 2949"/>
                      <a:gd name="T28" fmla="*/ 0 w 4044"/>
                      <a:gd name="T29" fmla="*/ 0 h 2949"/>
                      <a:gd name="T30" fmla="*/ 0 w 4044"/>
                      <a:gd name="T31" fmla="*/ 0 h 2949"/>
                      <a:gd name="T32" fmla="*/ 0 w 4044"/>
                      <a:gd name="T33" fmla="*/ 0 h 2949"/>
                      <a:gd name="T34" fmla="*/ 0 w 4044"/>
                      <a:gd name="T35" fmla="*/ 0 h 2949"/>
                      <a:gd name="T36" fmla="*/ 0 w 4044"/>
                      <a:gd name="T37" fmla="*/ 0 h 2949"/>
                      <a:gd name="T38" fmla="*/ 0 w 4044"/>
                      <a:gd name="T39" fmla="*/ 0 h 2949"/>
                      <a:gd name="T40" fmla="*/ 0 w 4044"/>
                      <a:gd name="T41" fmla="*/ 0 h 2949"/>
                      <a:gd name="T42" fmla="*/ 0 w 4044"/>
                      <a:gd name="T43" fmla="*/ 0 h 2949"/>
                      <a:gd name="T44" fmla="*/ 0 w 4044"/>
                      <a:gd name="T45" fmla="*/ 0 h 2949"/>
                      <a:gd name="T46" fmla="*/ 0 w 4044"/>
                      <a:gd name="T47" fmla="*/ 0 h 2949"/>
                      <a:gd name="T48" fmla="*/ 0 w 4044"/>
                      <a:gd name="T49" fmla="*/ 0 h 2949"/>
                      <a:gd name="T50" fmla="*/ 0 w 4044"/>
                      <a:gd name="T51" fmla="*/ 0 h 2949"/>
                      <a:gd name="T52" fmla="*/ 0 w 4044"/>
                      <a:gd name="T53" fmla="*/ 0 h 2949"/>
                      <a:gd name="T54" fmla="*/ 0 w 4044"/>
                      <a:gd name="T55" fmla="*/ 0 h 2949"/>
                      <a:gd name="T56" fmla="*/ 0 w 4044"/>
                      <a:gd name="T57" fmla="*/ 0 h 2949"/>
                      <a:gd name="T58" fmla="*/ 0 w 4044"/>
                      <a:gd name="T59" fmla="*/ 0 h 2949"/>
                      <a:gd name="T60" fmla="*/ 0 w 4044"/>
                      <a:gd name="T61" fmla="*/ 0 h 2949"/>
                      <a:gd name="T62" fmla="*/ 0 w 4044"/>
                      <a:gd name="T63" fmla="*/ 0 h 2949"/>
                      <a:gd name="T64" fmla="*/ 0 w 4044"/>
                      <a:gd name="T65" fmla="*/ 0 h 2949"/>
                      <a:gd name="T66" fmla="*/ 0 w 4044"/>
                      <a:gd name="T67" fmla="*/ 0 h 2949"/>
                      <a:gd name="T68" fmla="*/ 0 w 4044"/>
                      <a:gd name="T69" fmla="*/ 0 h 2949"/>
                      <a:gd name="T70" fmla="*/ 1 w 4044"/>
                      <a:gd name="T71" fmla="*/ 0 h 2949"/>
                      <a:gd name="T72" fmla="*/ 1 w 4044"/>
                      <a:gd name="T73" fmla="*/ 0 h 2949"/>
                      <a:gd name="T74" fmla="*/ 1 w 4044"/>
                      <a:gd name="T75" fmla="*/ 0 h 2949"/>
                      <a:gd name="T76" fmla="*/ 1 w 4044"/>
                      <a:gd name="T77" fmla="*/ 0 h 2949"/>
                      <a:gd name="T78" fmla="*/ 1 w 4044"/>
                      <a:gd name="T79" fmla="*/ 0 h 2949"/>
                      <a:gd name="T80" fmla="*/ 1 w 4044"/>
                      <a:gd name="T81" fmla="*/ 0 h 2949"/>
                      <a:gd name="T82" fmla="*/ 1 w 4044"/>
                      <a:gd name="T83" fmla="*/ 0 h 2949"/>
                      <a:gd name="T84" fmla="*/ 1 w 4044"/>
                      <a:gd name="T85" fmla="*/ 0 h 2949"/>
                      <a:gd name="T86" fmla="*/ 1 w 4044"/>
                      <a:gd name="T87" fmla="*/ 0 h 294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044"/>
                      <a:gd name="T133" fmla="*/ 0 h 2949"/>
                      <a:gd name="T134" fmla="*/ 4044 w 4044"/>
                      <a:gd name="T135" fmla="*/ 2949 h 294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044" h="2949">
                        <a:moveTo>
                          <a:pt x="4044" y="355"/>
                        </a:moveTo>
                        <a:lnTo>
                          <a:pt x="3684" y="452"/>
                        </a:lnTo>
                        <a:lnTo>
                          <a:pt x="3449" y="629"/>
                        </a:lnTo>
                        <a:lnTo>
                          <a:pt x="3367" y="848"/>
                        </a:lnTo>
                        <a:lnTo>
                          <a:pt x="2992" y="1042"/>
                        </a:lnTo>
                        <a:lnTo>
                          <a:pt x="2795" y="1238"/>
                        </a:lnTo>
                        <a:lnTo>
                          <a:pt x="2616" y="1496"/>
                        </a:lnTo>
                        <a:lnTo>
                          <a:pt x="2557" y="1711"/>
                        </a:lnTo>
                        <a:lnTo>
                          <a:pt x="2359" y="1907"/>
                        </a:lnTo>
                        <a:lnTo>
                          <a:pt x="2238" y="2046"/>
                        </a:lnTo>
                        <a:lnTo>
                          <a:pt x="1844" y="2281"/>
                        </a:lnTo>
                        <a:lnTo>
                          <a:pt x="1548" y="2439"/>
                        </a:lnTo>
                        <a:lnTo>
                          <a:pt x="1327" y="2658"/>
                        </a:lnTo>
                        <a:lnTo>
                          <a:pt x="1211" y="2949"/>
                        </a:lnTo>
                        <a:lnTo>
                          <a:pt x="913" y="2850"/>
                        </a:lnTo>
                        <a:lnTo>
                          <a:pt x="696" y="2772"/>
                        </a:lnTo>
                        <a:lnTo>
                          <a:pt x="318" y="2671"/>
                        </a:lnTo>
                        <a:lnTo>
                          <a:pt x="139" y="2614"/>
                        </a:lnTo>
                        <a:lnTo>
                          <a:pt x="80" y="2302"/>
                        </a:lnTo>
                        <a:lnTo>
                          <a:pt x="0" y="2065"/>
                        </a:lnTo>
                        <a:lnTo>
                          <a:pt x="61" y="1888"/>
                        </a:lnTo>
                        <a:lnTo>
                          <a:pt x="158" y="1654"/>
                        </a:lnTo>
                        <a:lnTo>
                          <a:pt x="139" y="1435"/>
                        </a:lnTo>
                        <a:lnTo>
                          <a:pt x="259" y="1259"/>
                        </a:lnTo>
                        <a:lnTo>
                          <a:pt x="377" y="1179"/>
                        </a:lnTo>
                        <a:lnTo>
                          <a:pt x="398" y="1002"/>
                        </a:lnTo>
                        <a:lnTo>
                          <a:pt x="635" y="808"/>
                        </a:lnTo>
                        <a:lnTo>
                          <a:pt x="894" y="570"/>
                        </a:lnTo>
                        <a:lnTo>
                          <a:pt x="1169" y="549"/>
                        </a:lnTo>
                        <a:lnTo>
                          <a:pt x="1369" y="355"/>
                        </a:lnTo>
                        <a:lnTo>
                          <a:pt x="1743" y="316"/>
                        </a:lnTo>
                        <a:lnTo>
                          <a:pt x="1922" y="215"/>
                        </a:lnTo>
                        <a:lnTo>
                          <a:pt x="2139" y="179"/>
                        </a:lnTo>
                        <a:lnTo>
                          <a:pt x="2259" y="196"/>
                        </a:lnTo>
                        <a:lnTo>
                          <a:pt x="2376" y="0"/>
                        </a:lnTo>
                        <a:lnTo>
                          <a:pt x="2595" y="0"/>
                        </a:lnTo>
                        <a:lnTo>
                          <a:pt x="2875" y="38"/>
                        </a:lnTo>
                        <a:lnTo>
                          <a:pt x="3249" y="38"/>
                        </a:lnTo>
                        <a:lnTo>
                          <a:pt x="3663" y="179"/>
                        </a:lnTo>
                        <a:lnTo>
                          <a:pt x="3905" y="215"/>
                        </a:lnTo>
                        <a:lnTo>
                          <a:pt x="4044" y="35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" name="Freeform 8"/>
              <p:cNvSpPr>
                <a:spLocks/>
              </p:cNvSpPr>
              <p:nvPr/>
            </p:nvSpPr>
            <p:spPr bwMode="auto">
              <a:xfrm>
                <a:off x="1645871" y="1529532"/>
                <a:ext cx="1066264" cy="957263"/>
              </a:xfrm>
              <a:custGeom>
                <a:avLst/>
                <a:gdLst>
                  <a:gd name="T0" fmla="*/ 0 w 2758"/>
                  <a:gd name="T1" fmla="*/ 0 h 2341"/>
                  <a:gd name="T2" fmla="*/ 0 w 2758"/>
                  <a:gd name="T3" fmla="*/ 0 h 2341"/>
                  <a:gd name="T4" fmla="*/ 0 w 2758"/>
                  <a:gd name="T5" fmla="*/ 0 h 2341"/>
                  <a:gd name="T6" fmla="*/ 0 w 2758"/>
                  <a:gd name="T7" fmla="*/ 0 h 2341"/>
                  <a:gd name="T8" fmla="*/ 0 w 2758"/>
                  <a:gd name="T9" fmla="*/ 0 h 2341"/>
                  <a:gd name="T10" fmla="*/ 0 w 2758"/>
                  <a:gd name="T11" fmla="*/ 0 h 2341"/>
                  <a:gd name="T12" fmla="*/ 0 w 2758"/>
                  <a:gd name="T13" fmla="*/ 0 h 2341"/>
                  <a:gd name="T14" fmla="*/ 0 w 2758"/>
                  <a:gd name="T15" fmla="*/ 0 h 2341"/>
                  <a:gd name="T16" fmla="*/ 0 w 2758"/>
                  <a:gd name="T17" fmla="*/ 0 h 2341"/>
                  <a:gd name="T18" fmla="*/ 0 w 2758"/>
                  <a:gd name="T19" fmla="*/ 0 h 2341"/>
                  <a:gd name="T20" fmla="*/ 0 w 2758"/>
                  <a:gd name="T21" fmla="*/ 0 h 2341"/>
                  <a:gd name="T22" fmla="*/ 0 w 2758"/>
                  <a:gd name="T23" fmla="*/ 0 h 2341"/>
                  <a:gd name="T24" fmla="*/ 0 w 2758"/>
                  <a:gd name="T25" fmla="*/ 0 h 2341"/>
                  <a:gd name="T26" fmla="*/ 0 w 2758"/>
                  <a:gd name="T27" fmla="*/ 0 h 2341"/>
                  <a:gd name="T28" fmla="*/ 0 w 2758"/>
                  <a:gd name="T29" fmla="*/ 0 h 2341"/>
                  <a:gd name="T30" fmla="*/ 0 w 2758"/>
                  <a:gd name="T31" fmla="*/ 0 h 2341"/>
                  <a:gd name="T32" fmla="*/ 0 w 2758"/>
                  <a:gd name="T33" fmla="*/ 0 h 2341"/>
                  <a:gd name="T34" fmla="*/ 0 w 2758"/>
                  <a:gd name="T35" fmla="*/ 0 h 2341"/>
                  <a:gd name="T36" fmla="*/ 0 w 2758"/>
                  <a:gd name="T37" fmla="*/ 0 h 2341"/>
                  <a:gd name="T38" fmla="*/ 0 w 2758"/>
                  <a:gd name="T39" fmla="*/ 0 h 2341"/>
                  <a:gd name="T40" fmla="*/ 0 w 2758"/>
                  <a:gd name="T41" fmla="*/ 0 h 2341"/>
                  <a:gd name="T42" fmla="*/ 0 w 2758"/>
                  <a:gd name="T43" fmla="*/ 0 h 2341"/>
                  <a:gd name="T44" fmla="*/ 0 w 2758"/>
                  <a:gd name="T45" fmla="*/ 0 h 2341"/>
                  <a:gd name="T46" fmla="*/ 0 w 2758"/>
                  <a:gd name="T47" fmla="*/ 0 h 2341"/>
                  <a:gd name="T48" fmla="*/ 0 w 2758"/>
                  <a:gd name="T49" fmla="*/ 0 h 2341"/>
                  <a:gd name="T50" fmla="*/ 0 w 2758"/>
                  <a:gd name="T51" fmla="*/ 0 h 2341"/>
                  <a:gd name="T52" fmla="*/ 0 w 2758"/>
                  <a:gd name="T53" fmla="*/ 0 h 2341"/>
                  <a:gd name="T54" fmla="*/ 0 w 2758"/>
                  <a:gd name="T55" fmla="*/ 0 h 2341"/>
                  <a:gd name="T56" fmla="*/ 1 w 2758"/>
                  <a:gd name="T57" fmla="*/ 0 h 2341"/>
                  <a:gd name="T58" fmla="*/ 1 w 2758"/>
                  <a:gd name="T59" fmla="*/ 0 h 2341"/>
                  <a:gd name="T60" fmla="*/ 0 w 2758"/>
                  <a:gd name="T61" fmla="*/ 0 h 2341"/>
                  <a:gd name="T62" fmla="*/ 0 w 2758"/>
                  <a:gd name="T63" fmla="*/ 0 h 2341"/>
                  <a:gd name="T64" fmla="*/ 0 w 2758"/>
                  <a:gd name="T65" fmla="*/ 0 h 2341"/>
                  <a:gd name="T66" fmla="*/ 0 w 2758"/>
                  <a:gd name="T67" fmla="*/ 0 h 2341"/>
                  <a:gd name="T68" fmla="*/ 0 w 2758"/>
                  <a:gd name="T69" fmla="*/ 0 h 2341"/>
                  <a:gd name="T70" fmla="*/ 0 w 2758"/>
                  <a:gd name="T71" fmla="*/ 0 h 2341"/>
                  <a:gd name="T72" fmla="*/ 0 w 2758"/>
                  <a:gd name="T73" fmla="*/ 0 h 2341"/>
                  <a:gd name="T74" fmla="*/ 0 w 2758"/>
                  <a:gd name="T75" fmla="*/ 0 h 2341"/>
                  <a:gd name="T76" fmla="*/ 0 w 2758"/>
                  <a:gd name="T77" fmla="*/ 0 h 2341"/>
                  <a:gd name="T78" fmla="*/ 0 w 2758"/>
                  <a:gd name="T79" fmla="*/ 0 h 2341"/>
                  <a:gd name="T80" fmla="*/ 0 w 2758"/>
                  <a:gd name="T81" fmla="*/ 0 h 2341"/>
                  <a:gd name="T82" fmla="*/ 0 w 2758"/>
                  <a:gd name="T83" fmla="*/ 0 h 2341"/>
                  <a:gd name="T84" fmla="*/ 0 w 2758"/>
                  <a:gd name="T85" fmla="*/ 0 h 2341"/>
                  <a:gd name="T86" fmla="*/ 0 w 2758"/>
                  <a:gd name="T87" fmla="*/ 0 h 2341"/>
                  <a:gd name="T88" fmla="*/ 0 w 2758"/>
                  <a:gd name="T89" fmla="*/ 0 h 2341"/>
                  <a:gd name="T90" fmla="*/ 0 w 2758"/>
                  <a:gd name="T91" fmla="*/ 0 h 2341"/>
                  <a:gd name="T92" fmla="*/ 0 w 2758"/>
                  <a:gd name="T93" fmla="*/ 0 h 23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758"/>
                  <a:gd name="T142" fmla="*/ 0 h 2341"/>
                  <a:gd name="T143" fmla="*/ 2758 w 2758"/>
                  <a:gd name="T144" fmla="*/ 2341 h 23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758" h="2341">
                    <a:moveTo>
                      <a:pt x="224" y="1261"/>
                    </a:moveTo>
                    <a:lnTo>
                      <a:pt x="344" y="1236"/>
                    </a:lnTo>
                    <a:lnTo>
                      <a:pt x="500" y="1248"/>
                    </a:lnTo>
                    <a:lnTo>
                      <a:pt x="608" y="1297"/>
                    </a:lnTo>
                    <a:lnTo>
                      <a:pt x="693" y="1358"/>
                    </a:lnTo>
                    <a:lnTo>
                      <a:pt x="775" y="1417"/>
                    </a:lnTo>
                    <a:lnTo>
                      <a:pt x="870" y="1430"/>
                    </a:lnTo>
                    <a:lnTo>
                      <a:pt x="929" y="1417"/>
                    </a:lnTo>
                    <a:lnTo>
                      <a:pt x="954" y="1369"/>
                    </a:lnTo>
                    <a:lnTo>
                      <a:pt x="942" y="1320"/>
                    </a:lnTo>
                    <a:lnTo>
                      <a:pt x="739" y="1092"/>
                    </a:lnTo>
                    <a:lnTo>
                      <a:pt x="669" y="949"/>
                    </a:lnTo>
                    <a:lnTo>
                      <a:pt x="593" y="793"/>
                    </a:lnTo>
                    <a:lnTo>
                      <a:pt x="581" y="721"/>
                    </a:lnTo>
                    <a:lnTo>
                      <a:pt x="500" y="687"/>
                    </a:lnTo>
                    <a:lnTo>
                      <a:pt x="593" y="710"/>
                    </a:lnTo>
                    <a:lnTo>
                      <a:pt x="655" y="588"/>
                    </a:lnTo>
                    <a:lnTo>
                      <a:pt x="644" y="734"/>
                    </a:lnTo>
                    <a:lnTo>
                      <a:pt x="669" y="829"/>
                    </a:lnTo>
                    <a:lnTo>
                      <a:pt x="728" y="995"/>
                    </a:lnTo>
                    <a:lnTo>
                      <a:pt x="825" y="1128"/>
                    </a:lnTo>
                    <a:lnTo>
                      <a:pt x="967" y="1248"/>
                    </a:lnTo>
                    <a:lnTo>
                      <a:pt x="1076" y="1261"/>
                    </a:lnTo>
                    <a:lnTo>
                      <a:pt x="1157" y="1236"/>
                    </a:lnTo>
                    <a:lnTo>
                      <a:pt x="1195" y="1200"/>
                    </a:lnTo>
                    <a:lnTo>
                      <a:pt x="1195" y="1092"/>
                    </a:lnTo>
                    <a:lnTo>
                      <a:pt x="1157" y="961"/>
                    </a:lnTo>
                    <a:lnTo>
                      <a:pt x="1180" y="829"/>
                    </a:lnTo>
                    <a:lnTo>
                      <a:pt x="1302" y="637"/>
                    </a:lnTo>
                    <a:lnTo>
                      <a:pt x="1334" y="504"/>
                    </a:lnTo>
                    <a:lnTo>
                      <a:pt x="1334" y="384"/>
                    </a:lnTo>
                    <a:lnTo>
                      <a:pt x="1277" y="299"/>
                    </a:lnTo>
                    <a:lnTo>
                      <a:pt x="1157" y="242"/>
                    </a:lnTo>
                    <a:lnTo>
                      <a:pt x="1039" y="242"/>
                    </a:lnTo>
                    <a:lnTo>
                      <a:pt x="992" y="168"/>
                    </a:lnTo>
                    <a:lnTo>
                      <a:pt x="904" y="61"/>
                    </a:lnTo>
                    <a:lnTo>
                      <a:pt x="775" y="50"/>
                    </a:lnTo>
                    <a:lnTo>
                      <a:pt x="678" y="111"/>
                    </a:lnTo>
                    <a:lnTo>
                      <a:pt x="644" y="227"/>
                    </a:lnTo>
                    <a:lnTo>
                      <a:pt x="655" y="86"/>
                    </a:lnTo>
                    <a:lnTo>
                      <a:pt x="762" y="0"/>
                    </a:lnTo>
                    <a:lnTo>
                      <a:pt x="929" y="25"/>
                    </a:lnTo>
                    <a:lnTo>
                      <a:pt x="1076" y="156"/>
                    </a:lnTo>
                    <a:lnTo>
                      <a:pt x="1334" y="242"/>
                    </a:lnTo>
                    <a:lnTo>
                      <a:pt x="1384" y="289"/>
                    </a:lnTo>
                    <a:lnTo>
                      <a:pt x="1480" y="179"/>
                    </a:lnTo>
                    <a:lnTo>
                      <a:pt x="1587" y="120"/>
                    </a:lnTo>
                    <a:lnTo>
                      <a:pt x="1754" y="111"/>
                    </a:lnTo>
                    <a:lnTo>
                      <a:pt x="1562" y="156"/>
                    </a:lnTo>
                    <a:lnTo>
                      <a:pt x="1490" y="227"/>
                    </a:lnTo>
                    <a:lnTo>
                      <a:pt x="1410" y="362"/>
                    </a:lnTo>
                    <a:lnTo>
                      <a:pt x="1410" y="493"/>
                    </a:lnTo>
                    <a:lnTo>
                      <a:pt x="1359" y="637"/>
                    </a:lnTo>
                    <a:lnTo>
                      <a:pt x="1250" y="782"/>
                    </a:lnTo>
                    <a:lnTo>
                      <a:pt x="1214" y="864"/>
                    </a:lnTo>
                    <a:lnTo>
                      <a:pt x="1214" y="972"/>
                    </a:lnTo>
                    <a:lnTo>
                      <a:pt x="1239" y="1080"/>
                    </a:lnTo>
                    <a:lnTo>
                      <a:pt x="1288" y="1141"/>
                    </a:lnTo>
                    <a:lnTo>
                      <a:pt x="1359" y="1141"/>
                    </a:lnTo>
                    <a:lnTo>
                      <a:pt x="1395" y="1103"/>
                    </a:lnTo>
                    <a:lnTo>
                      <a:pt x="1458" y="1010"/>
                    </a:lnTo>
                    <a:lnTo>
                      <a:pt x="1537" y="949"/>
                    </a:lnTo>
                    <a:lnTo>
                      <a:pt x="1621" y="903"/>
                    </a:lnTo>
                    <a:lnTo>
                      <a:pt x="1671" y="843"/>
                    </a:lnTo>
                    <a:lnTo>
                      <a:pt x="1718" y="710"/>
                    </a:lnTo>
                    <a:lnTo>
                      <a:pt x="1802" y="531"/>
                    </a:lnTo>
                    <a:lnTo>
                      <a:pt x="1874" y="407"/>
                    </a:lnTo>
                    <a:lnTo>
                      <a:pt x="1980" y="289"/>
                    </a:lnTo>
                    <a:lnTo>
                      <a:pt x="1826" y="538"/>
                    </a:lnTo>
                    <a:lnTo>
                      <a:pt x="1768" y="710"/>
                    </a:lnTo>
                    <a:lnTo>
                      <a:pt x="1695" y="888"/>
                    </a:lnTo>
                    <a:lnTo>
                      <a:pt x="1634" y="961"/>
                    </a:lnTo>
                    <a:lnTo>
                      <a:pt x="1562" y="995"/>
                    </a:lnTo>
                    <a:lnTo>
                      <a:pt x="1515" y="1021"/>
                    </a:lnTo>
                    <a:lnTo>
                      <a:pt x="1480" y="1080"/>
                    </a:lnTo>
                    <a:lnTo>
                      <a:pt x="1480" y="1128"/>
                    </a:lnTo>
                    <a:lnTo>
                      <a:pt x="1503" y="1154"/>
                    </a:lnTo>
                    <a:lnTo>
                      <a:pt x="1553" y="1154"/>
                    </a:lnTo>
                    <a:lnTo>
                      <a:pt x="1777" y="1080"/>
                    </a:lnTo>
                    <a:lnTo>
                      <a:pt x="1958" y="983"/>
                    </a:lnTo>
                    <a:lnTo>
                      <a:pt x="2030" y="903"/>
                    </a:lnTo>
                    <a:lnTo>
                      <a:pt x="2115" y="757"/>
                    </a:lnTo>
                    <a:lnTo>
                      <a:pt x="2030" y="995"/>
                    </a:lnTo>
                    <a:lnTo>
                      <a:pt x="2210" y="1021"/>
                    </a:lnTo>
                    <a:lnTo>
                      <a:pt x="2351" y="1010"/>
                    </a:lnTo>
                    <a:lnTo>
                      <a:pt x="2507" y="972"/>
                    </a:lnTo>
                    <a:lnTo>
                      <a:pt x="2674" y="888"/>
                    </a:lnTo>
                    <a:lnTo>
                      <a:pt x="2758" y="829"/>
                    </a:lnTo>
                    <a:lnTo>
                      <a:pt x="2663" y="938"/>
                    </a:lnTo>
                    <a:lnTo>
                      <a:pt x="2545" y="995"/>
                    </a:lnTo>
                    <a:lnTo>
                      <a:pt x="2701" y="1046"/>
                    </a:lnTo>
                    <a:lnTo>
                      <a:pt x="2364" y="1031"/>
                    </a:lnTo>
                    <a:lnTo>
                      <a:pt x="1958" y="1080"/>
                    </a:lnTo>
                    <a:lnTo>
                      <a:pt x="1537" y="1173"/>
                    </a:lnTo>
                    <a:lnTo>
                      <a:pt x="1157" y="1307"/>
                    </a:lnTo>
                    <a:lnTo>
                      <a:pt x="859" y="1478"/>
                    </a:lnTo>
                    <a:lnTo>
                      <a:pt x="560" y="1713"/>
                    </a:lnTo>
                    <a:lnTo>
                      <a:pt x="425" y="1921"/>
                    </a:lnTo>
                    <a:lnTo>
                      <a:pt x="391" y="2063"/>
                    </a:lnTo>
                    <a:lnTo>
                      <a:pt x="404" y="2170"/>
                    </a:lnTo>
                    <a:lnTo>
                      <a:pt x="443" y="2232"/>
                    </a:lnTo>
                    <a:lnTo>
                      <a:pt x="500" y="2265"/>
                    </a:lnTo>
                    <a:lnTo>
                      <a:pt x="560" y="2265"/>
                    </a:lnTo>
                    <a:lnTo>
                      <a:pt x="593" y="2265"/>
                    </a:lnTo>
                    <a:lnTo>
                      <a:pt x="536" y="2341"/>
                    </a:lnTo>
                    <a:lnTo>
                      <a:pt x="416" y="2341"/>
                    </a:lnTo>
                    <a:lnTo>
                      <a:pt x="357" y="2278"/>
                    </a:lnTo>
                    <a:lnTo>
                      <a:pt x="334" y="2194"/>
                    </a:lnTo>
                    <a:lnTo>
                      <a:pt x="334" y="2063"/>
                    </a:lnTo>
                    <a:lnTo>
                      <a:pt x="368" y="1921"/>
                    </a:lnTo>
                    <a:lnTo>
                      <a:pt x="463" y="1751"/>
                    </a:lnTo>
                    <a:lnTo>
                      <a:pt x="593" y="1618"/>
                    </a:lnTo>
                    <a:lnTo>
                      <a:pt x="678" y="1561"/>
                    </a:lnTo>
                    <a:lnTo>
                      <a:pt x="705" y="1500"/>
                    </a:lnTo>
                    <a:lnTo>
                      <a:pt x="714" y="1440"/>
                    </a:lnTo>
                    <a:lnTo>
                      <a:pt x="678" y="1417"/>
                    </a:lnTo>
                    <a:lnTo>
                      <a:pt x="655" y="1510"/>
                    </a:lnTo>
                    <a:lnTo>
                      <a:pt x="581" y="1571"/>
                    </a:lnTo>
                    <a:lnTo>
                      <a:pt x="443" y="1584"/>
                    </a:lnTo>
                    <a:lnTo>
                      <a:pt x="271" y="1571"/>
                    </a:lnTo>
                    <a:lnTo>
                      <a:pt x="140" y="1487"/>
                    </a:lnTo>
                    <a:lnTo>
                      <a:pt x="70" y="1405"/>
                    </a:lnTo>
                    <a:lnTo>
                      <a:pt x="20" y="1297"/>
                    </a:lnTo>
                    <a:lnTo>
                      <a:pt x="0" y="1154"/>
                    </a:lnTo>
                    <a:lnTo>
                      <a:pt x="70" y="1331"/>
                    </a:lnTo>
                    <a:lnTo>
                      <a:pt x="152" y="1453"/>
                    </a:lnTo>
                    <a:lnTo>
                      <a:pt x="271" y="1510"/>
                    </a:lnTo>
                    <a:lnTo>
                      <a:pt x="404" y="1537"/>
                    </a:lnTo>
                    <a:lnTo>
                      <a:pt x="536" y="1525"/>
                    </a:lnTo>
                    <a:lnTo>
                      <a:pt x="593" y="1500"/>
                    </a:lnTo>
                    <a:lnTo>
                      <a:pt x="644" y="1440"/>
                    </a:lnTo>
                    <a:lnTo>
                      <a:pt x="644" y="1405"/>
                    </a:lnTo>
                    <a:lnTo>
                      <a:pt x="572" y="1331"/>
                    </a:lnTo>
                    <a:lnTo>
                      <a:pt x="477" y="1297"/>
                    </a:lnTo>
                    <a:lnTo>
                      <a:pt x="380" y="1274"/>
                    </a:lnTo>
                    <a:lnTo>
                      <a:pt x="285" y="1274"/>
                    </a:lnTo>
                    <a:lnTo>
                      <a:pt x="176" y="1297"/>
                    </a:lnTo>
                    <a:lnTo>
                      <a:pt x="224" y="12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1507424" y="1481907"/>
                <a:ext cx="544856" cy="596900"/>
              </a:xfrm>
              <a:custGeom>
                <a:avLst/>
                <a:gdLst>
                  <a:gd name="T0" fmla="*/ 0 w 1409"/>
                  <a:gd name="T1" fmla="*/ 0 h 1462"/>
                  <a:gd name="T2" fmla="*/ 0 w 1409"/>
                  <a:gd name="T3" fmla="*/ 0 h 1462"/>
                  <a:gd name="T4" fmla="*/ 0 w 1409"/>
                  <a:gd name="T5" fmla="*/ 0 h 1462"/>
                  <a:gd name="T6" fmla="*/ 0 w 1409"/>
                  <a:gd name="T7" fmla="*/ 0 h 1462"/>
                  <a:gd name="T8" fmla="*/ 0 w 1409"/>
                  <a:gd name="T9" fmla="*/ 0 h 1462"/>
                  <a:gd name="T10" fmla="*/ 0 w 1409"/>
                  <a:gd name="T11" fmla="*/ 0 h 1462"/>
                  <a:gd name="T12" fmla="*/ 0 w 1409"/>
                  <a:gd name="T13" fmla="*/ 0 h 1462"/>
                  <a:gd name="T14" fmla="*/ 0 w 1409"/>
                  <a:gd name="T15" fmla="*/ 0 h 1462"/>
                  <a:gd name="T16" fmla="*/ 0 w 1409"/>
                  <a:gd name="T17" fmla="*/ 0 h 1462"/>
                  <a:gd name="T18" fmla="*/ 0 w 1409"/>
                  <a:gd name="T19" fmla="*/ 0 h 1462"/>
                  <a:gd name="T20" fmla="*/ 0 w 1409"/>
                  <a:gd name="T21" fmla="*/ 0 h 1462"/>
                  <a:gd name="T22" fmla="*/ 0 w 1409"/>
                  <a:gd name="T23" fmla="*/ 0 h 1462"/>
                  <a:gd name="T24" fmla="*/ 0 w 1409"/>
                  <a:gd name="T25" fmla="*/ 0 h 1462"/>
                  <a:gd name="T26" fmla="*/ 0 w 1409"/>
                  <a:gd name="T27" fmla="*/ 0 h 1462"/>
                  <a:gd name="T28" fmla="*/ 0 w 1409"/>
                  <a:gd name="T29" fmla="*/ 0 h 1462"/>
                  <a:gd name="T30" fmla="*/ 0 w 1409"/>
                  <a:gd name="T31" fmla="*/ 0 h 1462"/>
                  <a:gd name="T32" fmla="*/ 0 w 1409"/>
                  <a:gd name="T33" fmla="*/ 0 h 1462"/>
                  <a:gd name="T34" fmla="*/ 0 w 1409"/>
                  <a:gd name="T35" fmla="*/ 0 h 1462"/>
                  <a:gd name="T36" fmla="*/ 0 w 1409"/>
                  <a:gd name="T37" fmla="*/ 0 h 1462"/>
                  <a:gd name="T38" fmla="*/ 0 w 1409"/>
                  <a:gd name="T39" fmla="*/ 0 h 1462"/>
                  <a:gd name="T40" fmla="*/ 0 w 1409"/>
                  <a:gd name="T41" fmla="*/ 0 h 1462"/>
                  <a:gd name="T42" fmla="*/ 0 w 1409"/>
                  <a:gd name="T43" fmla="*/ 0 h 1462"/>
                  <a:gd name="T44" fmla="*/ 0 w 1409"/>
                  <a:gd name="T45" fmla="*/ 0 h 1462"/>
                  <a:gd name="T46" fmla="*/ 0 w 1409"/>
                  <a:gd name="T47" fmla="*/ 0 h 1462"/>
                  <a:gd name="T48" fmla="*/ 0 w 1409"/>
                  <a:gd name="T49" fmla="*/ 0 h 1462"/>
                  <a:gd name="T50" fmla="*/ 0 w 1409"/>
                  <a:gd name="T51" fmla="*/ 0 h 1462"/>
                  <a:gd name="T52" fmla="*/ 0 w 1409"/>
                  <a:gd name="T53" fmla="*/ 0 h 1462"/>
                  <a:gd name="T54" fmla="*/ 0 w 1409"/>
                  <a:gd name="T55" fmla="*/ 0 h 1462"/>
                  <a:gd name="T56" fmla="*/ 0 w 1409"/>
                  <a:gd name="T57" fmla="*/ 0 h 1462"/>
                  <a:gd name="T58" fmla="*/ 0 w 1409"/>
                  <a:gd name="T59" fmla="*/ 0 h 1462"/>
                  <a:gd name="T60" fmla="*/ 0 w 1409"/>
                  <a:gd name="T61" fmla="*/ 0 h 1462"/>
                  <a:gd name="T62" fmla="*/ 0 w 1409"/>
                  <a:gd name="T63" fmla="*/ 0 h 1462"/>
                  <a:gd name="T64" fmla="*/ 0 w 1409"/>
                  <a:gd name="T65" fmla="*/ 0 h 1462"/>
                  <a:gd name="T66" fmla="*/ 0 w 1409"/>
                  <a:gd name="T67" fmla="*/ 0 h 1462"/>
                  <a:gd name="T68" fmla="*/ 0 w 1409"/>
                  <a:gd name="T69" fmla="*/ 0 h 14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09"/>
                  <a:gd name="T106" fmla="*/ 0 h 1462"/>
                  <a:gd name="T107" fmla="*/ 1409 w 1409"/>
                  <a:gd name="T108" fmla="*/ 1462 h 14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09" h="1462">
                    <a:moveTo>
                      <a:pt x="1409" y="1066"/>
                    </a:moveTo>
                    <a:lnTo>
                      <a:pt x="1314" y="981"/>
                    </a:lnTo>
                    <a:lnTo>
                      <a:pt x="1264" y="861"/>
                    </a:lnTo>
                    <a:lnTo>
                      <a:pt x="1219" y="705"/>
                    </a:lnTo>
                    <a:lnTo>
                      <a:pt x="1156" y="621"/>
                    </a:lnTo>
                    <a:lnTo>
                      <a:pt x="1065" y="585"/>
                    </a:lnTo>
                    <a:lnTo>
                      <a:pt x="803" y="585"/>
                    </a:lnTo>
                    <a:lnTo>
                      <a:pt x="704" y="648"/>
                    </a:lnTo>
                    <a:lnTo>
                      <a:pt x="631" y="813"/>
                    </a:lnTo>
                    <a:lnTo>
                      <a:pt x="609" y="971"/>
                    </a:lnTo>
                    <a:lnTo>
                      <a:pt x="645" y="1055"/>
                    </a:lnTo>
                    <a:lnTo>
                      <a:pt x="728" y="1100"/>
                    </a:lnTo>
                    <a:lnTo>
                      <a:pt x="882" y="1174"/>
                    </a:lnTo>
                    <a:lnTo>
                      <a:pt x="979" y="1258"/>
                    </a:lnTo>
                    <a:lnTo>
                      <a:pt x="882" y="1235"/>
                    </a:lnTo>
                    <a:lnTo>
                      <a:pt x="654" y="1138"/>
                    </a:lnTo>
                    <a:lnTo>
                      <a:pt x="574" y="1066"/>
                    </a:lnTo>
                    <a:lnTo>
                      <a:pt x="525" y="937"/>
                    </a:lnTo>
                    <a:lnTo>
                      <a:pt x="380" y="937"/>
                    </a:lnTo>
                    <a:lnTo>
                      <a:pt x="525" y="886"/>
                    </a:lnTo>
                    <a:lnTo>
                      <a:pt x="597" y="669"/>
                    </a:lnTo>
                    <a:lnTo>
                      <a:pt x="631" y="610"/>
                    </a:lnTo>
                    <a:lnTo>
                      <a:pt x="584" y="549"/>
                    </a:lnTo>
                    <a:lnTo>
                      <a:pt x="443" y="501"/>
                    </a:lnTo>
                    <a:lnTo>
                      <a:pt x="274" y="524"/>
                    </a:lnTo>
                    <a:lnTo>
                      <a:pt x="145" y="648"/>
                    </a:lnTo>
                    <a:lnTo>
                      <a:pt x="59" y="874"/>
                    </a:lnTo>
                    <a:lnTo>
                      <a:pt x="59" y="1032"/>
                    </a:lnTo>
                    <a:lnTo>
                      <a:pt x="95" y="1163"/>
                    </a:lnTo>
                    <a:lnTo>
                      <a:pt x="192" y="1235"/>
                    </a:lnTo>
                    <a:lnTo>
                      <a:pt x="263" y="1235"/>
                    </a:lnTo>
                    <a:lnTo>
                      <a:pt x="346" y="1209"/>
                    </a:lnTo>
                    <a:lnTo>
                      <a:pt x="396" y="1342"/>
                    </a:lnTo>
                    <a:lnTo>
                      <a:pt x="396" y="1462"/>
                    </a:lnTo>
                    <a:lnTo>
                      <a:pt x="322" y="1283"/>
                    </a:lnTo>
                    <a:lnTo>
                      <a:pt x="192" y="1271"/>
                    </a:lnTo>
                    <a:lnTo>
                      <a:pt x="84" y="1197"/>
                    </a:lnTo>
                    <a:lnTo>
                      <a:pt x="34" y="1112"/>
                    </a:lnTo>
                    <a:lnTo>
                      <a:pt x="0" y="981"/>
                    </a:lnTo>
                    <a:lnTo>
                      <a:pt x="12" y="838"/>
                    </a:lnTo>
                    <a:lnTo>
                      <a:pt x="46" y="693"/>
                    </a:lnTo>
                    <a:lnTo>
                      <a:pt x="131" y="564"/>
                    </a:lnTo>
                    <a:lnTo>
                      <a:pt x="238" y="479"/>
                    </a:lnTo>
                    <a:lnTo>
                      <a:pt x="299" y="467"/>
                    </a:lnTo>
                    <a:lnTo>
                      <a:pt x="312" y="344"/>
                    </a:lnTo>
                    <a:lnTo>
                      <a:pt x="396" y="228"/>
                    </a:lnTo>
                    <a:lnTo>
                      <a:pt x="552" y="95"/>
                    </a:lnTo>
                    <a:lnTo>
                      <a:pt x="751" y="0"/>
                    </a:lnTo>
                    <a:lnTo>
                      <a:pt x="536" y="154"/>
                    </a:lnTo>
                    <a:lnTo>
                      <a:pt x="443" y="237"/>
                    </a:lnTo>
                    <a:lnTo>
                      <a:pt x="380" y="336"/>
                    </a:lnTo>
                    <a:lnTo>
                      <a:pt x="371" y="441"/>
                    </a:lnTo>
                    <a:lnTo>
                      <a:pt x="559" y="467"/>
                    </a:lnTo>
                    <a:lnTo>
                      <a:pt x="609" y="393"/>
                    </a:lnTo>
                    <a:lnTo>
                      <a:pt x="622" y="273"/>
                    </a:lnTo>
                    <a:lnTo>
                      <a:pt x="645" y="393"/>
                    </a:lnTo>
                    <a:lnTo>
                      <a:pt x="631" y="490"/>
                    </a:lnTo>
                    <a:lnTo>
                      <a:pt x="704" y="549"/>
                    </a:lnTo>
                    <a:lnTo>
                      <a:pt x="803" y="515"/>
                    </a:lnTo>
                    <a:lnTo>
                      <a:pt x="953" y="515"/>
                    </a:lnTo>
                    <a:lnTo>
                      <a:pt x="1135" y="539"/>
                    </a:lnTo>
                    <a:lnTo>
                      <a:pt x="1171" y="467"/>
                    </a:lnTo>
                    <a:lnTo>
                      <a:pt x="1194" y="382"/>
                    </a:lnTo>
                    <a:lnTo>
                      <a:pt x="1194" y="524"/>
                    </a:lnTo>
                    <a:lnTo>
                      <a:pt x="1264" y="682"/>
                    </a:lnTo>
                    <a:lnTo>
                      <a:pt x="1289" y="838"/>
                    </a:lnTo>
                    <a:lnTo>
                      <a:pt x="1339" y="971"/>
                    </a:lnTo>
                    <a:lnTo>
                      <a:pt x="1409" y="10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1447133" y="1931169"/>
                <a:ext cx="424273" cy="365125"/>
              </a:xfrm>
              <a:custGeom>
                <a:avLst/>
                <a:gdLst>
                  <a:gd name="T0" fmla="*/ 0 w 1097"/>
                  <a:gd name="T1" fmla="*/ 0 h 890"/>
                  <a:gd name="T2" fmla="*/ 0 w 1097"/>
                  <a:gd name="T3" fmla="*/ 0 h 890"/>
                  <a:gd name="T4" fmla="*/ 0 w 1097"/>
                  <a:gd name="T5" fmla="*/ 0 h 890"/>
                  <a:gd name="T6" fmla="*/ 0 w 1097"/>
                  <a:gd name="T7" fmla="*/ 0 h 890"/>
                  <a:gd name="T8" fmla="*/ 0 w 1097"/>
                  <a:gd name="T9" fmla="*/ 0 h 890"/>
                  <a:gd name="T10" fmla="*/ 0 w 1097"/>
                  <a:gd name="T11" fmla="*/ 0 h 890"/>
                  <a:gd name="T12" fmla="*/ 0 w 1097"/>
                  <a:gd name="T13" fmla="*/ 0 h 890"/>
                  <a:gd name="T14" fmla="*/ 0 w 1097"/>
                  <a:gd name="T15" fmla="*/ 0 h 890"/>
                  <a:gd name="T16" fmla="*/ 0 w 1097"/>
                  <a:gd name="T17" fmla="*/ 0 h 890"/>
                  <a:gd name="T18" fmla="*/ 0 w 1097"/>
                  <a:gd name="T19" fmla="*/ 0 h 890"/>
                  <a:gd name="T20" fmla="*/ 0 w 1097"/>
                  <a:gd name="T21" fmla="*/ 0 h 890"/>
                  <a:gd name="T22" fmla="*/ 0 w 1097"/>
                  <a:gd name="T23" fmla="*/ 0 h 890"/>
                  <a:gd name="T24" fmla="*/ 0 w 1097"/>
                  <a:gd name="T25" fmla="*/ 0 h 890"/>
                  <a:gd name="T26" fmla="*/ 0 w 1097"/>
                  <a:gd name="T27" fmla="*/ 0 h 890"/>
                  <a:gd name="T28" fmla="*/ 0 w 1097"/>
                  <a:gd name="T29" fmla="*/ 0 h 890"/>
                  <a:gd name="T30" fmla="*/ 0 w 1097"/>
                  <a:gd name="T31" fmla="*/ 0 h 890"/>
                  <a:gd name="T32" fmla="*/ 0 w 1097"/>
                  <a:gd name="T33" fmla="*/ 0 h 890"/>
                  <a:gd name="T34" fmla="*/ 0 w 1097"/>
                  <a:gd name="T35" fmla="*/ 0 h 890"/>
                  <a:gd name="T36" fmla="*/ 0 w 1097"/>
                  <a:gd name="T37" fmla="*/ 0 h 890"/>
                  <a:gd name="T38" fmla="*/ 0 w 1097"/>
                  <a:gd name="T39" fmla="*/ 0 h 890"/>
                  <a:gd name="T40" fmla="*/ 0 w 1097"/>
                  <a:gd name="T41" fmla="*/ 0 h 890"/>
                  <a:gd name="T42" fmla="*/ 0 w 1097"/>
                  <a:gd name="T43" fmla="*/ 0 h 890"/>
                  <a:gd name="T44" fmla="*/ 0 w 1097"/>
                  <a:gd name="T45" fmla="*/ 0 h 890"/>
                  <a:gd name="T46" fmla="*/ 0 w 1097"/>
                  <a:gd name="T47" fmla="*/ 0 h 890"/>
                  <a:gd name="T48" fmla="*/ 0 w 1097"/>
                  <a:gd name="T49" fmla="*/ 0 h 8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7"/>
                  <a:gd name="T76" fmla="*/ 0 h 890"/>
                  <a:gd name="T77" fmla="*/ 1097 w 1097"/>
                  <a:gd name="T78" fmla="*/ 890 h 8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7" h="890">
                    <a:moveTo>
                      <a:pt x="50" y="0"/>
                    </a:moveTo>
                    <a:lnTo>
                      <a:pt x="35" y="109"/>
                    </a:lnTo>
                    <a:lnTo>
                      <a:pt x="69" y="217"/>
                    </a:lnTo>
                    <a:lnTo>
                      <a:pt x="145" y="314"/>
                    </a:lnTo>
                    <a:lnTo>
                      <a:pt x="251" y="375"/>
                    </a:lnTo>
                    <a:lnTo>
                      <a:pt x="445" y="434"/>
                    </a:lnTo>
                    <a:lnTo>
                      <a:pt x="552" y="479"/>
                    </a:lnTo>
                    <a:lnTo>
                      <a:pt x="633" y="554"/>
                    </a:lnTo>
                    <a:lnTo>
                      <a:pt x="730" y="614"/>
                    </a:lnTo>
                    <a:lnTo>
                      <a:pt x="824" y="649"/>
                    </a:lnTo>
                    <a:lnTo>
                      <a:pt x="920" y="671"/>
                    </a:lnTo>
                    <a:lnTo>
                      <a:pt x="1097" y="687"/>
                    </a:lnTo>
                    <a:lnTo>
                      <a:pt x="932" y="890"/>
                    </a:lnTo>
                    <a:lnTo>
                      <a:pt x="824" y="721"/>
                    </a:lnTo>
                    <a:lnTo>
                      <a:pt x="599" y="614"/>
                    </a:lnTo>
                    <a:lnTo>
                      <a:pt x="455" y="479"/>
                    </a:lnTo>
                    <a:lnTo>
                      <a:pt x="240" y="411"/>
                    </a:lnTo>
                    <a:lnTo>
                      <a:pt x="109" y="324"/>
                    </a:lnTo>
                    <a:lnTo>
                      <a:pt x="50" y="242"/>
                    </a:lnTo>
                    <a:lnTo>
                      <a:pt x="0" y="135"/>
                    </a:lnTo>
                    <a:lnTo>
                      <a:pt x="12" y="3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1345531" y="1789882"/>
                <a:ext cx="465584" cy="588963"/>
              </a:xfrm>
              <a:custGeom>
                <a:avLst/>
                <a:gdLst>
                  <a:gd name="T0" fmla="*/ 0 w 1203"/>
                  <a:gd name="T1" fmla="*/ 0 h 1440"/>
                  <a:gd name="T2" fmla="*/ 0 w 1203"/>
                  <a:gd name="T3" fmla="*/ 0 h 1440"/>
                  <a:gd name="T4" fmla="*/ 0 w 1203"/>
                  <a:gd name="T5" fmla="*/ 0 h 1440"/>
                  <a:gd name="T6" fmla="*/ 0 w 1203"/>
                  <a:gd name="T7" fmla="*/ 0 h 1440"/>
                  <a:gd name="T8" fmla="*/ 0 w 1203"/>
                  <a:gd name="T9" fmla="*/ 0 h 1440"/>
                  <a:gd name="T10" fmla="*/ 0 w 1203"/>
                  <a:gd name="T11" fmla="*/ 0 h 1440"/>
                  <a:gd name="T12" fmla="*/ 0 w 1203"/>
                  <a:gd name="T13" fmla="*/ 0 h 1440"/>
                  <a:gd name="T14" fmla="*/ 0 w 1203"/>
                  <a:gd name="T15" fmla="*/ 0 h 1440"/>
                  <a:gd name="T16" fmla="*/ 0 w 1203"/>
                  <a:gd name="T17" fmla="*/ 0 h 1440"/>
                  <a:gd name="T18" fmla="*/ 0 w 1203"/>
                  <a:gd name="T19" fmla="*/ 0 h 1440"/>
                  <a:gd name="T20" fmla="*/ 0 w 1203"/>
                  <a:gd name="T21" fmla="*/ 0 h 1440"/>
                  <a:gd name="T22" fmla="*/ 0 w 1203"/>
                  <a:gd name="T23" fmla="*/ 0 h 1440"/>
                  <a:gd name="T24" fmla="*/ 0 w 1203"/>
                  <a:gd name="T25" fmla="*/ 0 h 1440"/>
                  <a:gd name="T26" fmla="*/ 0 w 1203"/>
                  <a:gd name="T27" fmla="*/ 0 h 1440"/>
                  <a:gd name="T28" fmla="*/ 0 w 1203"/>
                  <a:gd name="T29" fmla="*/ 0 h 1440"/>
                  <a:gd name="T30" fmla="*/ 0 w 1203"/>
                  <a:gd name="T31" fmla="*/ 0 h 1440"/>
                  <a:gd name="T32" fmla="*/ 0 w 1203"/>
                  <a:gd name="T33" fmla="*/ 0 h 1440"/>
                  <a:gd name="T34" fmla="*/ 0 w 1203"/>
                  <a:gd name="T35" fmla="*/ 0 h 1440"/>
                  <a:gd name="T36" fmla="*/ 0 w 1203"/>
                  <a:gd name="T37" fmla="*/ 0 h 1440"/>
                  <a:gd name="T38" fmla="*/ 0 w 1203"/>
                  <a:gd name="T39" fmla="*/ 0 h 1440"/>
                  <a:gd name="T40" fmla="*/ 0 w 1203"/>
                  <a:gd name="T41" fmla="*/ 0 h 1440"/>
                  <a:gd name="T42" fmla="*/ 0 w 1203"/>
                  <a:gd name="T43" fmla="*/ 0 h 1440"/>
                  <a:gd name="T44" fmla="*/ 0 w 1203"/>
                  <a:gd name="T45" fmla="*/ 0 h 1440"/>
                  <a:gd name="T46" fmla="*/ 0 w 1203"/>
                  <a:gd name="T47" fmla="*/ 0 h 1440"/>
                  <a:gd name="T48" fmla="*/ 0 w 1203"/>
                  <a:gd name="T49" fmla="*/ 0 h 1440"/>
                  <a:gd name="T50" fmla="*/ 0 w 1203"/>
                  <a:gd name="T51" fmla="*/ 0 h 1440"/>
                  <a:gd name="T52" fmla="*/ 0 w 1203"/>
                  <a:gd name="T53" fmla="*/ 0 h 1440"/>
                  <a:gd name="T54" fmla="*/ 0 w 1203"/>
                  <a:gd name="T55" fmla="*/ 0 h 1440"/>
                  <a:gd name="T56" fmla="*/ 0 w 1203"/>
                  <a:gd name="T57" fmla="*/ 0 h 1440"/>
                  <a:gd name="T58" fmla="*/ 0 w 1203"/>
                  <a:gd name="T59" fmla="*/ 0 h 1440"/>
                  <a:gd name="T60" fmla="*/ 0 w 1203"/>
                  <a:gd name="T61" fmla="*/ 0 h 1440"/>
                  <a:gd name="T62" fmla="*/ 0 w 1203"/>
                  <a:gd name="T63" fmla="*/ 0 h 1440"/>
                  <a:gd name="T64" fmla="*/ 0 w 1203"/>
                  <a:gd name="T65" fmla="*/ 0 h 1440"/>
                  <a:gd name="T66" fmla="*/ 0 w 1203"/>
                  <a:gd name="T67" fmla="*/ 0 h 1440"/>
                  <a:gd name="T68" fmla="*/ 0 w 1203"/>
                  <a:gd name="T69" fmla="*/ 0 h 1440"/>
                  <a:gd name="T70" fmla="*/ 0 w 1203"/>
                  <a:gd name="T71" fmla="*/ 0 h 14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03"/>
                  <a:gd name="T109" fmla="*/ 0 h 1440"/>
                  <a:gd name="T110" fmla="*/ 1203 w 1203"/>
                  <a:gd name="T111" fmla="*/ 1440 h 14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03" h="1440">
                    <a:moveTo>
                      <a:pt x="418" y="73"/>
                    </a:moveTo>
                    <a:lnTo>
                      <a:pt x="312" y="59"/>
                    </a:lnTo>
                    <a:lnTo>
                      <a:pt x="251" y="84"/>
                    </a:lnTo>
                    <a:lnTo>
                      <a:pt x="238" y="168"/>
                    </a:lnTo>
                    <a:lnTo>
                      <a:pt x="238" y="227"/>
                    </a:lnTo>
                    <a:lnTo>
                      <a:pt x="226" y="301"/>
                    </a:lnTo>
                    <a:lnTo>
                      <a:pt x="213" y="358"/>
                    </a:lnTo>
                    <a:lnTo>
                      <a:pt x="165" y="455"/>
                    </a:lnTo>
                    <a:lnTo>
                      <a:pt x="143" y="536"/>
                    </a:lnTo>
                    <a:lnTo>
                      <a:pt x="156" y="637"/>
                    </a:lnTo>
                    <a:lnTo>
                      <a:pt x="202" y="694"/>
                    </a:lnTo>
                    <a:lnTo>
                      <a:pt x="297" y="768"/>
                    </a:lnTo>
                    <a:lnTo>
                      <a:pt x="452" y="825"/>
                    </a:lnTo>
                    <a:lnTo>
                      <a:pt x="681" y="900"/>
                    </a:lnTo>
                    <a:lnTo>
                      <a:pt x="825" y="900"/>
                    </a:lnTo>
                    <a:lnTo>
                      <a:pt x="888" y="947"/>
                    </a:lnTo>
                    <a:lnTo>
                      <a:pt x="667" y="972"/>
                    </a:lnTo>
                    <a:lnTo>
                      <a:pt x="430" y="911"/>
                    </a:lnTo>
                    <a:lnTo>
                      <a:pt x="226" y="825"/>
                    </a:lnTo>
                    <a:lnTo>
                      <a:pt x="131" y="732"/>
                    </a:lnTo>
                    <a:lnTo>
                      <a:pt x="105" y="825"/>
                    </a:lnTo>
                    <a:lnTo>
                      <a:pt x="143" y="924"/>
                    </a:lnTo>
                    <a:lnTo>
                      <a:pt x="251" y="981"/>
                    </a:lnTo>
                    <a:lnTo>
                      <a:pt x="441" y="995"/>
                    </a:lnTo>
                    <a:lnTo>
                      <a:pt x="610" y="1017"/>
                    </a:lnTo>
                    <a:lnTo>
                      <a:pt x="789" y="1067"/>
                    </a:lnTo>
                    <a:lnTo>
                      <a:pt x="909" y="1137"/>
                    </a:lnTo>
                    <a:lnTo>
                      <a:pt x="1015" y="1221"/>
                    </a:lnTo>
                    <a:lnTo>
                      <a:pt x="1112" y="1236"/>
                    </a:lnTo>
                    <a:lnTo>
                      <a:pt x="1203" y="1200"/>
                    </a:lnTo>
                    <a:lnTo>
                      <a:pt x="1182" y="1293"/>
                    </a:lnTo>
                    <a:lnTo>
                      <a:pt x="1072" y="1308"/>
                    </a:lnTo>
                    <a:lnTo>
                      <a:pt x="977" y="1246"/>
                    </a:lnTo>
                    <a:lnTo>
                      <a:pt x="798" y="1114"/>
                    </a:lnTo>
                    <a:lnTo>
                      <a:pt x="633" y="1067"/>
                    </a:lnTo>
                    <a:lnTo>
                      <a:pt x="407" y="1033"/>
                    </a:lnTo>
                    <a:lnTo>
                      <a:pt x="251" y="1033"/>
                    </a:lnTo>
                    <a:lnTo>
                      <a:pt x="143" y="981"/>
                    </a:lnTo>
                    <a:lnTo>
                      <a:pt x="70" y="924"/>
                    </a:lnTo>
                    <a:lnTo>
                      <a:pt x="46" y="850"/>
                    </a:lnTo>
                    <a:lnTo>
                      <a:pt x="46" y="960"/>
                    </a:lnTo>
                    <a:lnTo>
                      <a:pt x="84" y="1054"/>
                    </a:lnTo>
                    <a:lnTo>
                      <a:pt x="179" y="1128"/>
                    </a:lnTo>
                    <a:lnTo>
                      <a:pt x="331" y="1175"/>
                    </a:lnTo>
                    <a:lnTo>
                      <a:pt x="574" y="1211"/>
                    </a:lnTo>
                    <a:lnTo>
                      <a:pt x="778" y="1268"/>
                    </a:lnTo>
                    <a:lnTo>
                      <a:pt x="954" y="1354"/>
                    </a:lnTo>
                    <a:lnTo>
                      <a:pt x="1063" y="1390"/>
                    </a:lnTo>
                    <a:lnTo>
                      <a:pt x="1158" y="1379"/>
                    </a:lnTo>
                    <a:lnTo>
                      <a:pt x="1146" y="1440"/>
                    </a:lnTo>
                    <a:lnTo>
                      <a:pt x="1015" y="1426"/>
                    </a:lnTo>
                    <a:lnTo>
                      <a:pt x="798" y="1329"/>
                    </a:lnTo>
                    <a:lnTo>
                      <a:pt x="574" y="1259"/>
                    </a:lnTo>
                    <a:lnTo>
                      <a:pt x="262" y="1200"/>
                    </a:lnTo>
                    <a:lnTo>
                      <a:pt x="105" y="1128"/>
                    </a:lnTo>
                    <a:lnTo>
                      <a:pt x="21" y="1033"/>
                    </a:lnTo>
                    <a:lnTo>
                      <a:pt x="0" y="934"/>
                    </a:lnTo>
                    <a:lnTo>
                      <a:pt x="0" y="803"/>
                    </a:lnTo>
                    <a:lnTo>
                      <a:pt x="46" y="708"/>
                    </a:lnTo>
                    <a:lnTo>
                      <a:pt x="84" y="660"/>
                    </a:lnTo>
                    <a:lnTo>
                      <a:pt x="84" y="536"/>
                    </a:lnTo>
                    <a:lnTo>
                      <a:pt x="120" y="434"/>
                    </a:lnTo>
                    <a:lnTo>
                      <a:pt x="179" y="324"/>
                    </a:lnTo>
                    <a:lnTo>
                      <a:pt x="179" y="227"/>
                    </a:lnTo>
                    <a:lnTo>
                      <a:pt x="190" y="120"/>
                    </a:lnTo>
                    <a:lnTo>
                      <a:pt x="226" y="36"/>
                    </a:lnTo>
                    <a:lnTo>
                      <a:pt x="297" y="0"/>
                    </a:lnTo>
                    <a:lnTo>
                      <a:pt x="394" y="10"/>
                    </a:lnTo>
                    <a:lnTo>
                      <a:pt x="477" y="25"/>
                    </a:lnTo>
                    <a:lnTo>
                      <a:pt x="418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auto">
              <a:xfrm>
                <a:off x="1308686" y="1583507"/>
                <a:ext cx="281360" cy="549275"/>
              </a:xfrm>
              <a:custGeom>
                <a:avLst/>
                <a:gdLst>
                  <a:gd name="T0" fmla="*/ 0 w 728"/>
                  <a:gd name="T1" fmla="*/ 0 h 1345"/>
                  <a:gd name="T2" fmla="*/ 0 w 728"/>
                  <a:gd name="T3" fmla="*/ 0 h 1345"/>
                  <a:gd name="T4" fmla="*/ 0 w 728"/>
                  <a:gd name="T5" fmla="*/ 0 h 1345"/>
                  <a:gd name="T6" fmla="*/ 0 w 728"/>
                  <a:gd name="T7" fmla="*/ 0 h 1345"/>
                  <a:gd name="T8" fmla="*/ 0 w 728"/>
                  <a:gd name="T9" fmla="*/ 0 h 1345"/>
                  <a:gd name="T10" fmla="*/ 0 w 728"/>
                  <a:gd name="T11" fmla="*/ 0 h 1345"/>
                  <a:gd name="T12" fmla="*/ 0 w 728"/>
                  <a:gd name="T13" fmla="*/ 0 h 1345"/>
                  <a:gd name="T14" fmla="*/ 0 w 728"/>
                  <a:gd name="T15" fmla="*/ 0 h 1345"/>
                  <a:gd name="T16" fmla="*/ 0 w 728"/>
                  <a:gd name="T17" fmla="*/ 0 h 1345"/>
                  <a:gd name="T18" fmla="*/ 0 w 728"/>
                  <a:gd name="T19" fmla="*/ 0 h 1345"/>
                  <a:gd name="T20" fmla="*/ 0 w 728"/>
                  <a:gd name="T21" fmla="*/ 0 h 1345"/>
                  <a:gd name="T22" fmla="*/ 0 w 728"/>
                  <a:gd name="T23" fmla="*/ 0 h 1345"/>
                  <a:gd name="T24" fmla="*/ 0 w 728"/>
                  <a:gd name="T25" fmla="*/ 0 h 1345"/>
                  <a:gd name="T26" fmla="*/ 0 w 728"/>
                  <a:gd name="T27" fmla="*/ 0 h 1345"/>
                  <a:gd name="T28" fmla="*/ 0 w 728"/>
                  <a:gd name="T29" fmla="*/ 0 h 1345"/>
                  <a:gd name="T30" fmla="*/ 0 w 728"/>
                  <a:gd name="T31" fmla="*/ 0 h 1345"/>
                  <a:gd name="T32" fmla="*/ 0 w 728"/>
                  <a:gd name="T33" fmla="*/ 0 h 1345"/>
                  <a:gd name="T34" fmla="*/ 0 w 728"/>
                  <a:gd name="T35" fmla="*/ 0 h 1345"/>
                  <a:gd name="T36" fmla="*/ 0 w 728"/>
                  <a:gd name="T37" fmla="*/ 0 h 1345"/>
                  <a:gd name="T38" fmla="*/ 0 w 728"/>
                  <a:gd name="T39" fmla="*/ 0 h 1345"/>
                  <a:gd name="T40" fmla="*/ 0 w 728"/>
                  <a:gd name="T41" fmla="*/ 0 h 1345"/>
                  <a:gd name="T42" fmla="*/ 0 w 728"/>
                  <a:gd name="T43" fmla="*/ 0 h 1345"/>
                  <a:gd name="T44" fmla="*/ 0 w 728"/>
                  <a:gd name="T45" fmla="*/ 0 h 1345"/>
                  <a:gd name="T46" fmla="*/ 0 w 728"/>
                  <a:gd name="T47" fmla="*/ 0 h 1345"/>
                  <a:gd name="T48" fmla="*/ 0 w 728"/>
                  <a:gd name="T49" fmla="*/ 0 h 1345"/>
                  <a:gd name="T50" fmla="*/ 0 w 728"/>
                  <a:gd name="T51" fmla="*/ 0 h 1345"/>
                  <a:gd name="T52" fmla="*/ 0 w 728"/>
                  <a:gd name="T53" fmla="*/ 0 h 1345"/>
                  <a:gd name="T54" fmla="*/ 0 w 728"/>
                  <a:gd name="T55" fmla="*/ 0 h 1345"/>
                  <a:gd name="T56" fmla="*/ 0 w 728"/>
                  <a:gd name="T57" fmla="*/ 0 h 1345"/>
                  <a:gd name="T58" fmla="*/ 0 w 728"/>
                  <a:gd name="T59" fmla="*/ 0 h 1345"/>
                  <a:gd name="T60" fmla="*/ 0 w 728"/>
                  <a:gd name="T61" fmla="*/ 0 h 1345"/>
                  <a:gd name="T62" fmla="*/ 0 w 728"/>
                  <a:gd name="T63" fmla="*/ 0 h 1345"/>
                  <a:gd name="T64" fmla="*/ 0 w 728"/>
                  <a:gd name="T65" fmla="*/ 0 h 1345"/>
                  <a:gd name="T66" fmla="*/ 0 w 728"/>
                  <a:gd name="T67" fmla="*/ 0 h 1345"/>
                  <a:gd name="T68" fmla="*/ 0 w 728"/>
                  <a:gd name="T69" fmla="*/ 0 h 1345"/>
                  <a:gd name="T70" fmla="*/ 0 w 728"/>
                  <a:gd name="T71" fmla="*/ 0 h 1345"/>
                  <a:gd name="T72" fmla="*/ 0 w 728"/>
                  <a:gd name="T73" fmla="*/ 0 h 1345"/>
                  <a:gd name="T74" fmla="*/ 0 w 728"/>
                  <a:gd name="T75" fmla="*/ 0 h 1345"/>
                  <a:gd name="T76" fmla="*/ 0 w 728"/>
                  <a:gd name="T77" fmla="*/ 0 h 1345"/>
                  <a:gd name="T78" fmla="*/ 0 w 728"/>
                  <a:gd name="T79" fmla="*/ 0 h 1345"/>
                  <a:gd name="T80" fmla="*/ 0 w 728"/>
                  <a:gd name="T81" fmla="*/ 0 h 1345"/>
                  <a:gd name="T82" fmla="*/ 0 w 728"/>
                  <a:gd name="T83" fmla="*/ 0 h 1345"/>
                  <a:gd name="T84" fmla="*/ 0 w 728"/>
                  <a:gd name="T85" fmla="*/ 0 h 1345"/>
                  <a:gd name="T86" fmla="*/ 0 w 728"/>
                  <a:gd name="T87" fmla="*/ 0 h 1345"/>
                  <a:gd name="T88" fmla="*/ 0 w 728"/>
                  <a:gd name="T89" fmla="*/ 0 h 13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28"/>
                  <a:gd name="T136" fmla="*/ 0 h 1345"/>
                  <a:gd name="T137" fmla="*/ 728 w 728"/>
                  <a:gd name="T138" fmla="*/ 1345 h 134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28" h="1345">
                    <a:moveTo>
                      <a:pt x="116" y="1261"/>
                    </a:moveTo>
                    <a:lnTo>
                      <a:pt x="70" y="1174"/>
                    </a:lnTo>
                    <a:lnTo>
                      <a:pt x="59" y="1080"/>
                    </a:lnTo>
                    <a:lnTo>
                      <a:pt x="59" y="959"/>
                    </a:lnTo>
                    <a:lnTo>
                      <a:pt x="103" y="828"/>
                    </a:lnTo>
                    <a:lnTo>
                      <a:pt x="179" y="696"/>
                    </a:lnTo>
                    <a:lnTo>
                      <a:pt x="260" y="660"/>
                    </a:lnTo>
                    <a:lnTo>
                      <a:pt x="297" y="660"/>
                    </a:lnTo>
                    <a:lnTo>
                      <a:pt x="308" y="601"/>
                    </a:lnTo>
                    <a:lnTo>
                      <a:pt x="190" y="624"/>
                    </a:lnTo>
                    <a:lnTo>
                      <a:pt x="165" y="554"/>
                    </a:lnTo>
                    <a:lnTo>
                      <a:pt x="165" y="455"/>
                    </a:lnTo>
                    <a:lnTo>
                      <a:pt x="226" y="348"/>
                    </a:lnTo>
                    <a:lnTo>
                      <a:pt x="321" y="240"/>
                    </a:lnTo>
                    <a:lnTo>
                      <a:pt x="426" y="191"/>
                    </a:lnTo>
                    <a:lnTo>
                      <a:pt x="525" y="166"/>
                    </a:lnTo>
                    <a:lnTo>
                      <a:pt x="369" y="314"/>
                    </a:lnTo>
                    <a:lnTo>
                      <a:pt x="308" y="419"/>
                    </a:lnTo>
                    <a:lnTo>
                      <a:pt x="321" y="491"/>
                    </a:lnTo>
                    <a:lnTo>
                      <a:pt x="346" y="554"/>
                    </a:lnTo>
                    <a:lnTo>
                      <a:pt x="392" y="529"/>
                    </a:lnTo>
                    <a:lnTo>
                      <a:pt x="369" y="443"/>
                    </a:lnTo>
                    <a:lnTo>
                      <a:pt x="392" y="360"/>
                    </a:lnTo>
                    <a:lnTo>
                      <a:pt x="475" y="265"/>
                    </a:lnTo>
                    <a:lnTo>
                      <a:pt x="584" y="191"/>
                    </a:lnTo>
                    <a:lnTo>
                      <a:pt x="677" y="94"/>
                    </a:lnTo>
                    <a:lnTo>
                      <a:pt x="728" y="23"/>
                    </a:lnTo>
                    <a:lnTo>
                      <a:pt x="694" y="0"/>
                    </a:lnTo>
                    <a:lnTo>
                      <a:pt x="608" y="94"/>
                    </a:lnTo>
                    <a:lnTo>
                      <a:pt x="489" y="132"/>
                    </a:lnTo>
                    <a:lnTo>
                      <a:pt x="321" y="191"/>
                    </a:lnTo>
                    <a:lnTo>
                      <a:pt x="215" y="289"/>
                    </a:lnTo>
                    <a:lnTo>
                      <a:pt x="129" y="419"/>
                    </a:lnTo>
                    <a:lnTo>
                      <a:pt x="103" y="540"/>
                    </a:lnTo>
                    <a:lnTo>
                      <a:pt x="116" y="624"/>
                    </a:lnTo>
                    <a:lnTo>
                      <a:pt x="129" y="687"/>
                    </a:lnTo>
                    <a:lnTo>
                      <a:pt x="11" y="913"/>
                    </a:lnTo>
                    <a:lnTo>
                      <a:pt x="0" y="1040"/>
                    </a:lnTo>
                    <a:lnTo>
                      <a:pt x="23" y="1174"/>
                    </a:lnTo>
                    <a:lnTo>
                      <a:pt x="59" y="1250"/>
                    </a:lnTo>
                    <a:lnTo>
                      <a:pt x="116" y="1345"/>
                    </a:lnTo>
                    <a:lnTo>
                      <a:pt x="116" y="12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1447133" y="1224732"/>
                <a:ext cx="1053983" cy="436563"/>
              </a:xfrm>
              <a:custGeom>
                <a:avLst/>
                <a:gdLst>
                  <a:gd name="T0" fmla="*/ 0 w 2726"/>
                  <a:gd name="T1" fmla="*/ 0 h 1067"/>
                  <a:gd name="T2" fmla="*/ 0 w 2726"/>
                  <a:gd name="T3" fmla="*/ 0 h 1067"/>
                  <a:gd name="T4" fmla="*/ 0 w 2726"/>
                  <a:gd name="T5" fmla="*/ 0 h 1067"/>
                  <a:gd name="T6" fmla="*/ 0 w 2726"/>
                  <a:gd name="T7" fmla="*/ 0 h 1067"/>
                  <a:gd name="T8" fmla="*/ 0 w 2726"/>
                  <a:gd name="T9" fmla="*/ 0 h 1067"/>
                  <a:gd name="T10" fmla="*/ 0 w 2726"/>
                  <a:gd name="T11" fmla="*/ 0 h 1067"/>
                  <a:gd name="T12" fmla="*/ 0 w 2726"/>
                  <a:gd name="T13" fmla="*/ 0 h 1067"/>
                  <a:gd name="T14" fmla="*/ 0 w 2726"/>
                  <a:gd name="T15" fmla="*/ 0 h 1067"/>
                  <a:gd name="T16" fmla="*/ 0 w 2726"/>
                  <a:gd name="T17" fmla="*/ 0 h 1067"/>
                  <a:gd name="T18" fmla="*/ 0 w 2726"/>
                  <a:gd name="T19" fmla="*/ 0 h 1067"/>
                  <a:gd name="T20" fmla="*/ 0 w 2726"/>
                  <a:gd name="T21" fmla="*/ 0 h 1067"/>
                  <a:gd name="T22" fmla="*/ 0 w 2726"/>
                  <a:gd name="T23" fmla="*/ 0 h 1067"/>
                  <a:gd name="T24" fmla="*/ 0 w 2726"/>
                  <a:gd name="T25" fmla="*/ 0 h 1067"/>
                  <a:gd name="T26" fmla="*/ 0 w 2726"/>
                  <a:gd name="T27" fmla="*/ 0 h 1067"/>
                  <a:gd name="T28" fmla="*/ 0 w 2726"/>
                  <a:gd name="T29" fmla="*/ 0 h 1067"/>
                  <a:gd name="T30" fmla="*/ 0 w 2726"/>
                  <a:gd name="T31" fmla="*/ 0 h 1067"/>
                  <a:gd name="T32" fmla="*/ 0 w 2726"/>
                  <a:gd name="T33" fmla="*/ 0 h 1067"/>
                  <a:gd name="T34" fmla="*/ 0 w 2726"/>
                  <a:gd name="T35" fmla="*/ 0 h 1067"/>
                  <a:gd name="T36" fmla="*/ 0 w 2726"/>
                  <a:gd name="T37" fmla="*/ 0 h 1067"/>
                  <a:gd name="T38" fmla="*/ 0 w 2726"/>
                  <a:gd name="T39" fmla="*/ 0 h 1067"/>
                  <a:gd name="T40" fmla="*/ 0 w 2726"/>
                  <a:gd name="T41" fmla="*/ 0 h 1067"/>
                  <a:gd name="T42" fmla="*/ 1 w 2726"/>
                  <a:gd name="T43" fmla="*/ 0 h 1067"/>
                  <a:gd name="T44" fmla="*/ 1 w 2726"/>
                  <a:gd name="T45" fmla="*/ 0 h 1067"/>
                  <a:gd name="T46" fmla="*/ 0 w 2726"/>
                  <a:gd name="T47" fmla="*/ 0 h 1067"/>
                  <a:gd name="T48" fmla="*/ 0 w 2726"/>
                  <a:gd name="T49" fmla="*/ 0 h 1067"/>
                  <a:gd name="T50" fmla="*/ 0 w 2726"/>
                  <a:gd name="T51" fmla="*/ 0 h 1067"/>
                  <a:gd name="T52" fmla="*/ 0 w 2726"/>
                  <a:gd name="T53" fmla="*/ 0 h 1067"/>
                  <a:gd name="T54" fmla="*/ 0 w 2726"/>
                  <a:gd name="T55" fmla="*/ 0 h 1067"/>
                  <a:gd name="T56" fmla="*/ 0 w 2726"/>
                  <a:gd name="T57" fmla="*/ 0 h 1067"/>
                  <a:gd name="T58" fmla="*/ 0 w 2726"/>
                  <a:gd name="T59" fmla="*/ 0 h 1067"/>
                  <a:gd name="T60" fmla="*/ 0 w 2726"/>
                  <a:gd name="T61" fmla="*/ 0 h 1067"/>
                  <a:gd name="T62" fmla="*/ 0 w 2726"/>
                  <a:gd name="T63" fmla="*/ 0 h 1067"/>
                  <a:gd name="T64" fmla="*/ 0 w 2726"/>
                  <a:gd name="T65" fmla="*/ 0 h 1067"/>
                  <a:gd name="T66" fmla="*/ 0 w 2726"/>
                  <a:gd name="T67" fmla="*/ 0 h 1067"/>
                  <a:gd name="T68" fmla="*/ 0 w 2726"/>
                  <a:gd name="T69" fmla="*/ 0 h 1067"/>
                  <a:gd name="T70" fmla="*/ 0 w 2726"/>
                  <a:gd name="T71" fmla="*/ 0 h 1067"/>
                  <a:gd name="T72" fmla="*/ 0 w 2726"/>
                  <a:gd name="T73" fmla="*/ 0 h 1067"/>
                  <a:gd name="T74" fmla="*/ 0 w 2726"/>
                  <a:gd name="T75" fmla="*/ 0 h 1067"/>
                  <a:gd name="T76" fmla="*/ 0 w 2726"/>
                  <a:gd name="T77" fmla="*/ 0 h 1067"/>
                  <a:gd name="T78" fmla="*/ 0 w 2726"/>
                  <a:gd name="T79" fmla="*/ 0 h 1067"/>
                  <a:gd name="T80" fmla="*/ 0 w 2726"/>
                  <a:gd name="T81" fmla="*/ 0 h 1067"/>
                  <a:gd name="T82" fmla="*/ 0 w 2726"/>
                  <a:gd name="T83" fmla="*/ 0 h 1067"/>
                  <a:gd name="T84" fmla="*/ 0 w 2726"/>
                  <a:gd name="T85" fmla="*/ 0 h 1067"/>
                  <a:gd name="T86" fmla="*/ 0 w 2726"/>
                  <a:gd name="T87" fmla="*/ 0 h 1067"/>
                  <a:gd name="T88" fmla="*/ 0 w 2726"/>
                  <a:gd name="T89" fmla="*/ 0 h 1067"/>
                  <a:gd name="T90" fmla="*/ 0 w 2726"/>
                  <a:gd name="T91" fmla="*/ 0 h 1067"/>
                  <a:gd name="T92" fmla="*/ 0 w 2726"/>
                  <a:gd name="T93" fmla="*/ 0 h 1067"/>
                  <a:gd name="T94" fmla="*/ 0 w 2726"/>
                  <a:gd name="T95" fmla="*/ 0 h 1067"/>
                  <a:gd name="T96" fmla="*/ 0 w 2726"/>
                  <a:gd name="T97" fmla="*/ 0 h 1067"/>
                  <a:gd name="T98" fmla="*/ 0 w 2726"/>
                  <a:gd name="T99" fmla="*/ 0 h 1067"/>
                  <a:gd name="T100" fmla="*/ 0 w 2726"/>
                  <a:gd name="T101" fmla="*/ 0 h 1067"/>
                  <a:gd name="T102" fmla="*/ 0 w 2726"/>
                  <a:gd name="T103" fmla="*/ 0 h 1067"/>
                  <a:gd name="T104" fmla="*/ 0 w 2726"/>
                  <a:gd name="T105" fmla="*/ 0 h 1067"/>
                  <a:gd name="T106" fmla="*/ 0 w 2726"/>
                  <a:gd name="T107" fmla="*/ 0 h 10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26"/>
                  <a:gd name="T163" fmla="*/ 0 h 1067"/>
                  <a:gd name="T164" fmla="*/ 2726 w 2726"/>
                  <a:gd name="T165" fmla="*/ 1067 h 10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26" h="1067">
                    <a:moveTo>
                      <a:pt x="0" y="1067"/>
                    </a:moveTo>
                    <a:lnTo>
                      <a:pt x="0" y="985"/>
                    </a:lnTo>
                    <a:lnTo>
                      <a:pt x="25" y="876"/>
                    </a:lnTo>
                    <a:lnTo>
                      <a:pt x="82" y="804"/>
                    </a:lnTo>
                    <a:lnTo>
                      <a:pt x="190" y="721"/>
                    </a:lnTo>
                    <a:lnTo>
                      <a:pt x="312" y="635"/>
                    </a:lnTo>
                    <a:lnTo>
                      <a:pt x="419" y="540"/>
                    </a:lnTo>
                    <a:lnTo>
                      <a:pt x="527" y="454"/>
                    </a:lnTo>
                    <a:lnTo>
                      <a:pt x="647" y="418"/>
                    </a:lnTo>
                    <a:lnTo>
                      <a:pt x="740" y="395"/>
                    </a:lnTo>
                    <a:lnTo>
                      <a:pt x="835" y="386"/>
                    </a:lnTo>
                    <a:lnTo>
                      <a:pt x="920" y="291"/>
                    </a:lnTo>
                    <a:lnTo>
                      <a:pt x="1052" y="205"/>
                    </a:lnTo>
                    <a:lnTo>
                      <a:pt x="1194" y="181"/>
                    </a:lnTo>
                    <a:lnTo>
                      <a:pt x="1341" y="192"/>
                    </a:lnTo>
                    <a:lnTo>
                      <a:pt x="1434" y="106"/>
                    </a:lnTo>
                    <a:lnTo>
                      <a:pt x="1614" y="25"/>
                    </a:lnTo>
                    <a:lnTo>
                      <a:pt x="1850" y="25"/>
                    </a:lnTo>
                    <a:lnTo>
                      <a:pt x="2019" y="82"/>
                    </a:lnTo>
                    <a:lnTo>
                      <a:pt x="2211" y="11"/>
                    </a:lnTo>
                    <a:lnTo>
                      <a:pt x="2377" y="0"/>
                    </a:lnTo>
                    <a:lnTo>
                      <a:pt x="2557" y="25"/>
                    </a:lnTo>
                    <a:lnTo>
                      <a:pt x="2726" y="25"/>
                    </a:lnTo>
                    <a:lnTo>
                      <a:pt x="2496" y="72"/>
                    </a:lnTo>
                    <a:lnTo>
                      <a:pt x="2352" y="59"/>
                    </a:lnTo>
                    <a:lnTo>
                      <a:pt x="2187" y="72"/>
                    </a:lnTo>
                    <a:lnTo>
                      <a:pt x="2031" y="145"/>
                    </a:lnTo>
                    <a:lnTo>
                      <a:pt x="1827" y="72"/>
                    </a:lnTo>
                    <a:lnTo>
                      <a:pt x="1639" y="72"/>
                    </a:lnTo>
                    <a:lnTo>
                      <a:pt x="1495" y="133"/>
                    </a:lnTo>
                    <a:lnTo>
                      <a:pt x="1400" y="228"/>
                    </a:lnTo>
                    <a:lnTo>
                      <a:pt x="1147" y="241"/>
                    </a:lnTo>
                    <a:lnTo>
                      <a:pt x="1016" y="323"/>
                    </a:lnTo>
                    <a:lnTo>
                      <a:pt x="907" y="418"/>
                    </a:lnTo>
                    <a:lnTo>
                      <a:pt x="850" y="529"/>
                    </a:lnTo>
                    <a:lnTo>
                      <a:pt x="692" y="551"/>
                    </a:lnTo>
                    <a:lnTo>
                      <a:pt x="478" y="705"/>
                    </a:lnTo>
                    <a:lnTo>
                      <a:pt x="382" y="816"/>
                    </a:lnTo>
                    <a:lnTo>
                      <a:pt x="312" y="970"/>
                    </a:lnTo>
                    <a:lnTo>
                      <a:pt x="251" y="996"/>
                    </a:lnTo>
                    <a:lnTo>
                      <a:pt x="348" y="793"/>
                    </a:lnTo>
                    <a:lnTo>
                      <a:pt x="468" y="635"/>
                    </a:lnTo>
                    <a:lnTo>
                      <a:pt x="599" y="551"/>
                    </a:lnTo>
                    <a:lnTo>
                      <a:pt x="753" y="479"/>
                    </a:lnTo>
                    <a:lnTo>
                      <a:pt x="656" y="479"/>
                    </a:lnTo>
                    <a:lnTo>
                      <a:pt x="455" y="576"/>
                    </a:lnTo>
                    <a:lnTo>
                      <a:pt x="202" y="804"/>
                    </a:lnTo>
                    <a:lnTo>
                      <a:pt x="97" y="888"/>
                    </a:lnTo>
                    <a:lnTo>
                      <a:pt x="59" y="970"/>
                    </a:lnTo>
                    <a:lnTo>
                      <a:pt x="59" y="1042"/>
                    </a:lnTo>
                    <a:lnTo>
                      <a:pt x="0" y="10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1875872" y="1280294"/>
                <a:ext cx="791604" cy="176213"/>
              </a:xfrm>
              <a:custGeom>
                <a:avLst/>
                <a:gdLst>
                  <a:gd name="T0" fmla="*/ 0 w 2047"/>
                  <a:gd name="T1" fmla="*/ 0 h 434"/>
                  <a:gd name="T2" fmla="*/ 0 w 2047"/>
                  <a:gd name="T3" fmla="*/ 0 h 434"/>
                  <a:gd name="T4" fmla="*/ 0 w 2047"/>
                  <a:gd name="T5" fmla="*/ 0 h 434"/>
                  <a:gd name="T6" fmla="*/ 0 w 2047"/>
                  <a:gd name="T7" fmla="*/ 0 h 434"/>
                  <a:gd name="T8" fmla="*/ 0 w 2047"/>
                  <a:gd name="T9" fmla="*/ 0 h 434"/>
                  <a:gd name="T10" fmla="*/ 0 w 2047"/>
                  <a:gd name="T11" fmla="*/ 0 h 434"/>
                  <a:gd name="T12" fmla="*/ 0 w 2047"/>
                  <a:gd name="T13" fmla="*/ 0 h 434"/>
                  <a:gd name="T14" fmla="*/ 0 w 2047"/>
                  <a:gd name="T15" fmla="*/ 0 h 434"/>
                  <a:gd name="T16" fmla="*/ 0 w 2047"/>
                  <a:gd name="T17" fmla="*/ 0 h 434"/>
                  <a:gd name="T18" fmla="*/ 0 w 2047"/>
                  <a:gd name="T19" fmla="*/ 0 h 434"/>
                  <a:gd name="T20" fmla="*/ 0 w 2047"/>
                  <a:gd name="T21" fmla="*/ 0 h 434"/>
                  <a:gd name="T22" fmla="*/ 0 w 2047"/>
                  <a:gd name="T23" fmla="*/ 0 h 434"/>
                  <a:gd name="T24" fmla="*/ 0 w 2047"/>
                  <a:gd name="T25" fmla="*/ 0 h 434"/>
                  <a:gd name="T26" fmla="*/ 0 w 2047"/>
                  <a:gd name="T27" fmla="*/ 0 h 434"/>
                  <a:gd name="T28" fmla="*/ 0 w 2047"/>
                  <a:gd name="T29" fmla="*/ 0 h 434"/>
                  <a:gd name="T30" fmla="*/ 0 w 2047"/>
                  <a:gd name="T31" fmla="*/ 0 h 434"/>
                  <a:gd name="T32" fmla="*/ 0 w 2047"/>
                  <a:gd name="T33" fmla="*/ 0 h 434"/>
                  <a:gd name="T34" fmla="*/ 0 w 2047"/>
                  <a:gd name="T35" fmla="*/ 0 h 434"/>
                  <a:gd name="T36" fmla="*/ 0 w 2047"/>
                  <a:gd name="T37" fmla="*/ 0 h 434"/>
                  <a:gd name="T38" fmla="*/ 0 w 2047"/>
                  <a:gd name="T39" fmla="*/ 0 h 434"/>
                  <a:gd name="T40" fmla="*/ 0 w 2047"/>
                  <a:gd name="T41" fmla="*/ 0 h 434"/>
                  <a:gd name="T42" fmla="*/ 0 w 2047"/>
                  <a:gd name="T43" fmla="*/ 0 h 434"/>
                  <a:gd name="T44" fmla="*/ 0 w 2047"/>
                  <a:gd name="T45" fmla="*/ 0 h 434"/>
                  <a:gd name="T46" fmla="*/ 0 w 2047"/>
                  <a:gd name="T47" fmla="*/ 0 h 434"/>
                  <a:gd name="T48" fmla="*/ 0 w 2047"/>
                  <a:gd name="T49" fmla="*/ 0 h 434"/>
                  <a:gd name="T50" fmla="*/ 0 w 2047"/>
                  <a:gd name="T51" fmla="*/ 0 h 434"/>
                  <a:gd name="T52" fmla="*/ 0 w 2047"/>
                  <a:gd name="T53" fmla="*/ 0 h 434"/>
                  <a:gd name="T54" fmla="*/ 0 w 2047"/>
                  <a:gd name="T55" fmla="*/ 0 h 434"/>
                  <a:gd name="T56" fmla="*/ 0 w 2047"/>
                  <a:gd name="T57" fmla="*/ 0 h 434"/>
                  <a:gd name="T58" fmla="*/ 0 w 2047"/>
                  <a:gd name="T59" fmla="*/ 0 h 434"/>
                  <a:gd name="T60" fmla="*/ 0 w 2047"/>
                  <a:gd name="T61" fmla="*/ 0 h 434"/>
                  <a:gd name="T62" fmla="*/ 0 w 2047"/>
                  <a:gd name="T63" fmla="*/ 0 h 434"/>
                  <a:gd name="T64" fmla="*/ 0 w 2047"/>
                  <a:gd name="T65" fmla="*/ 0 h 434"/>
                  <a:gd name="T66" fmla="*/ 0 w 2047"/>
                  <a:gd name="T67" fmla="*/ 0 h 434"/>
                  <a:gd name="T68" fmla="*/ 0 w 2047"/>
                  <a:gd name="T69" fmla="*/ 0 h 434"/>
                  <a:gd name="T70" fmla="*/ 0 w 2047"/>
                  <a:gd name="T71" fmla="*/ 0 h 434"/>
                  <a:gd name="T72" fmla="*/ 0 w 2047"/>
                  <a:gd name="T73" fmla="*/ 0 h 4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47"/>
                  <a:gd name="T112" fmla="*/ 0 h 434"/>
                  <a:gd name="T113" fmla="*/ 2047 w 2047"/>
                  <a:gd name="T114" fmla="*/ 434 h 4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47" h="434">
                    <a:moveTo>
                      <a:pt x="0" y="346"/>
                    </a:moveTo>
                    <a:lnTo>
                      <a:pt x="146" y="384"/>
                    </a:lnTo>
                    <a:lnTo>
                      <a:pt x="325" y="361"/>
                    </a:lnTo>
                    <a:lnTo>
                      <a:pt x="541" y="276"/>
                    </a:lnTo>
                    <a:lnTo>
                      <a:pt x="718" y="166"/>
                    </a:lnTo>
                    <a:lnTo>
                      <a:pt x="874" y="133"/>
                    </a:lnTo>
                    <a:lnTo>
                      <a:pt x="994" y="145"/>
                    </a:lnTo>
                    <a:lnTo>
                      <a:pt x="1041" y="181"/>
                    </a:lnTo>
                    <a:lnTo>
                      <a:pt x="1243" y="82"/>
                    </a:lnTo>
                    <a:lnTo>
                      <a:pt x="1399" y="95"/>
                    </a:lnTo>
                    <a:lnTo>
                      <a:pt x="1545" y="181"/>
                    </a:lnTo>
                    <a:lnTo>
                      <a:pt x="1579" y="262"/>
                    </a:lnTo>
                    <a:lnTo>
                      <a:pt x="1579" y="337"/>
                    </a:lnTo>
                    <a:lnTo>
                      <a:pt x="1545" y="434"/>
                    </a:lnTo>
                    <a:lnTo>
                      <a:pt x="1604" y="384"/>
                    </a:lnTo>
                    <a:lnTo>
                      <a:pt x="1642" y="285"/>
                    </a:lnTo>
                    <a:lnTo>
                      <a:pt x="1642" y="181"/>
                    </a:lnTo>
                    <a:lnTo>
                      <a:pt x="1713" y="95"/>
                    </a:lnTo>
                    <a:lnTo>
                      <a:pt x="1853" y="59"/>
                    </a:lnTo>
                    <a:lnTo>
                      <a:pt x="2047" y="82"/>
                    </a:lnTo>
                    <a:lnTo>
                      <a:pt x="1899" y="25"/>
                    </a:lnTo>
                    <a:lnTo>
                      <a:pt x="1758" y="0"/>
                    </a:lnTo>
                    <a:lnTo>
                      <a:pt x="1642" y="25"/>
                    </a:lnTo>
                    <a:lnTo>
                      <a:pt x="1568" y="72"/>
                    </a:lnTo>
                    <a:lnTo>
                      <a:pt x="1365" y="34"/>
                    </a:lnTo>
                    <a:lnTo>
                      <a:pt x="1209" y="34"/>
                    </a:lnTo>
                    <a:lnTo>
                      <a:pt x="1078" y="82"/>
                    </a:lnTo>
                    <a:lnTo>
                      <a:pt x="897" y="59"/>
                    </a:lnTo>
                    <a:lnTo>
                      <a:pt x="733" y="108"/>
                    </a:lnTo>
                    <a:lnTo>
                      <a:pt x="553" y="205"/>
                    </a:lnTo>
                    <a:lnTo>
                      <a:pt x="399" y="299"/>
                    </a:lnTo>
                    <a:lnTo>
                      <a:pt x="232" y="337"/>
                    </a:lnTo>
                    <a:lnTo>
                      <a:pt x="100" y="346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214173" y="1396182"/>
                <a:ext cx="32379" cy="147638"/>
              </a:xfrm>
              <a:custGeom>
                <a:avLst/>
                <a:gdLst>
                  <a:gd name="T0" fmla="*/ 0 w 86"/>
                  <a:gd name="T1" fmla="*/ 0 h 362"/>
                  <a:gd name="T2" fmla="*/ 0 w 86"/>
                  <a:gd name="T3" fmla="*/ 0 h 362"/>
                  <a:gd name="T4" fmla="*/ 0 w 86"/>
                  <a:gd name="T5" fmla="*/ 0 h 362"/>
                  <a:gd name="T6" fmla="*/ 0 w 86"/>
                  <a:gd name="T7" fmla="*/ 0 h 362"/>
                  <a:gd name="T8" fmla="*/ 0 w 86"/>
                  <a:gd name="T9" fmla="*/ 0 h 362"/>
                  <a:gd name="T10" fmla="*/ 0 w 86"/>
                  <a:gd name="T11" fmla="*/ 0 h 362"/>
                  <a:gd name="T12" fmla="*/ 0 w 86"/>
                  <a:gd name="T13" fmla="*/ 0 h 362"/>
                  <a:gd name="T14" fmla="*/ 0 w 86"/>
                  <a:gd name="T15" fmla="*/ 0 h 362"/>
                  <a:gd name="T16" fmla="*/ 0 w 86"/>
                  <a:gd name="T17" fmla="*/ 0 h 362"/>
                  <a:gd name="T18" fmla="*/ 0 w 86"/>
                  <a:gd name="T19" fmla="*/ 0 h 362"/>
                  <a:gd name="T20" fmla="*/ 0 w 86"/>
                  <a:gd name="T21" fmla="*/ 0 h 3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362"/>
                  <a:gd name="T35" fmla="*/ 86 w 86"/>
                  <a:gd name="T36" fmla="*/ 362 h 3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362">
                    <a:moveTo>
                      <a:pt x="70" y="362"/>
                    </a:moveTo>
                    <a:lnTo>
                      <a:pt x="48" y="278"/>
                    </a:lnTo>
                    <a:lnTo>
                      <a:pt x="48" y="185"/>
                    </a:lnTo>
                    <a:lnTo>
                      <a:pt x="86" y="0"/>
                    </a:lnTo>
                    <a:lnTo>
                      <a:pt x="23" y="76"/>
                    </a:lnTo>
                    <a:lnTo>
                      <a:pt x="0" y="185"/>
                    </a:lnTo>
                    <a:lnTo>
                      <a:pt x="13" y="303"/>
                    </a:lnTo>
                    <a:lnTo>
                      <a:pt x="70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282280" y="1407294"/>
                <a:ext cx="93787" cy="176213"/>
              </a:xfrm>
              <a:custGeom>
                <a:avLst/>
                <a:gdLst>
                  <a:gd name="T0" fmla="*/ 0 w 241"/>
                  <a:gd name="T1" fmla="*/ 0 h 433"/>
                  <a:gd name="T2" fmla="*/ 0 w 241"/>
                  <a:gd name="T3" fmla="*/ 0 h 433"/>
                  <a:gd name="T4" fmla="*/ 0 w 241"/>
                  <a:gd name="T5" fmla="*/ 0 h 433"/>
                  <a:gd name="T6" fmla="*/ 0 w 241"/>
                  <a:gd name="T7" fmla="*/ 0 h 433"/>
                  <a:gd name="T8" fmla="*/ 0 w 241"/>
                  <a:gd name="T9" fmla="*/ 0 h 433"/>
                  <a:gd name="T10" fmla="*/ 0 w 241"/>
                  <a:gd name="T11" fmla="*/ 0 h 433"/>
                  <a:gd name="T12" fmla="*/ 0 w 241"/>
                  <a:gd name="T13" fmla="*/ 0 h 433"/>
                  <a:gd name="T14" fmla="*/ 0 w 241"/>
                  <a:gd name="T15" fmla="*/ 0 h 433"/>
                  <a:gd name="T16" fmla="*/ 0 w 241"/>
                  <a:gd name="T17" fmla="*/ 0 h 433"/>
                  <a:gd name="T18" fmla="*/ 0 w 241"/>
                  <a:gd name="T19" fmla="*/ 0 h 433"/>
                  <a:gd name="T20" fmla="*/ 0 w 241"/>
                  <a:gd name="T21" fmla="*/ 0 h 4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1"/>
                  <a:gd name="T34" fmla="*/ 0 h 433"/>
                  <a:gd name="T35" fmla="*/ 241 w 241"/>
                  <a:gd name="T36" fmla="*/ 433 h 4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1" h="433">
                    <a:moveTo>
                      <a:pt x="0" y="411"/>
                    </a:moveTo>
                    <a:lnTo>
                      <a:pt x="25" y="300"/>
                    </a:lnTo>
                    <a:lnTo>
                      <a:pt x="108" y="133"/>
                    </a:lnTo>
                    <a:lnTo>
                      <a:pt x="241" y="0"/>
                    </a:lnTo>
                    <a:lnTo>
                      <a:pt x="131" y="183"/>
                    </a:lnTo>
                    <a:lnTo>
                      <a:pt x="85" y="337"/>
                    </a:lnTo>
                    <a:lnTo>
                      <a:pt x="63" y="433"/>
                    </a:lnTo>
                    <a:lnTo>
                      <a:pt x="0" y="4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82135" y="1410469"/>
                <a:ext cx="665438" cy="536575"/>
              </a:xfrm>
              <a:custGeom>
                <a:avLst/>
                <a:gdLst>
                  <a:gd name="T0" fmla="*/ 0 w 1720"/>
                  <a:gd name="T1" fmla="*/ 0 h 1310"/>
                  <a:gd name="T2" fmla="*/ 0 w 1720"/>
                  <a:gd name="T3" fmla="*/ 0 h 1310"/>
                  <a:gd name="T4" fmla="*/ 0 w 1720"/>
                  <a:gd name="T5" fmla="*/ 0 h 1310"/>
                  <a:gd name="T6" fmla="*/ 0 w 1720"/>
                  <a:gd name="T7" fmla="*/ 0 h 1310"/>
                  <a:gd name="T8" fmla="*/ 0 w 1720"/>
                  <a:gd name="T9" fmla="*/ 0 h 1310"/>
                  <a:gd name="T10" fmla="*/ 0 w 1720"/>
                  <a:gd name="T11" fmla="*/ 0 h 1310"/>
                  <a:gd name="T12" fmla="*/ 0 w 1720"/>
                  <a:gd name="T13" fmla="*/ 0 h 1310"/>
                  <a:gd name="T14" fmla="*/ 0 w 1720"/>
                  <a:gd name="T15" fmla="*/ 0 h 1310"/>
                  <a:gd name="T16" fmla="*/ 0 w 1720"/>
                  <a:gd name="T17" fmla="*/ 0 h 1310"/>
                  <a:gd name="T18" fmla="*/ 0 w 1720"/>
                  <a:gd name="T19" fmla="*/ 0 h 1310"/>
                  <a:gd name="T20" fmla="*/ 0 w 1720"/>
                  <a:gd name="T21" fmla="*/ 0 h 1310"/>
                  <a:gd name="T22" fmla="*/ 0 w 1720"/>
                  <a:gd name="T23" fmla="*/ 0 h 1310"/>
                  <a:gd name="T24" fmla="*/ 0 w 1720"/>
                  <a:gd name="T25" fmla="*/ 0 h 1310"/>
                  <a:gd name="T26" fmla="*/ 0 w 1720"/>
                  <a:gd name="T27" fmla="*/ 0 h 1310"/>
                  <a:gd name="T28" fmla="*/ 0 w 1720"/>
                  <a:gd name="T29" fmla="*/ 0 h 1310"/>
                  <a:gd name="T30" fmla="*/ 0 w 1720"/>
                  <a:gd name="T31" fmla="*/ 0 h 1310"/>
                  <a:gd name="T32" fmla="*/ 0 w 1720"/>
                  <a:gd name="T33" fmla="*/ 0 h 1310"/>
                  <a:gd name="T34" fmla="*/ 0 w 1720"/>
                  <a:gd name="T35" fmla="*/ 0 h 1310"/>
                  <a:gd name="T36" fmla="*/ 0 w 1720"/>
                  <a:gd name="T37" fmla="*/ 0 h 1310"/>
                  <a:gd name="T38" fmla="*/ 0 w 1720"/>
                  <a:gd name="T39" fmla="*/ 0 h 1310"/>
                  <a:gd name="T40" fmla="*/ 0 w 1720"/>
                  <a:gd name="T41" fmla="*/ 0 h 1310"/>
                  <a:gd name="T42" fmla="*/ 0 w 1720"/>
                  <a:gd name="T43" fmla="*/ 0 h 1310"/>
                  <a:gd name="T44" fmla="*/ 0 w 1720"/>
                  <a:gd name="T45" fmla="*/ 0 h 1310"/>
                  <a:gd name="T46" fmla="*/ 0 w 1720"/>
                  <a:gd name="T47" fmla="*/ 0 h 1310"/>
                  <a:gd name="T48" fmla="*/ 0 w 1720"/>
                  <a:gd name="T49" fmla="*/ 0 h 1310"/>
                  <a:gd name="T50" fmla="*/ 0 w 1720"/>
                  <a:gd name="T51" fmla="*/ 0 h 1310"/>
                  <a:gd name="T52" fmla="*/ 0 w 1720"/>
                  <a:gd name="T53" fmla="*/ 0 h 1310"/>
                  <a:gd name="T54" fmla="*/ 0 w 1720"/>
                  <a:gd name="T55" fmla="*/ 0 h 1310"/>
                  <a:gd name="T56" fmla="*/ 0 w 1720"/>
                  <a:gd name="T57" fmla="*/ 0 h 1310"/>
                  <a:gd name="T58" fmla="*/ 0 w 1720"/>
                  <a:gd name="T59" fmla="*/ 0 h 1310"/>
                  <a:gd name="T60" fmla="*/ 0 w 1720"/>
                  <a:gd name="T61" fmla="*/ 0 h 1310"/>
                  <a:gd name="T62" fmla="*/ 0 w 1720"/>
                  <a:gd name="T63" fmla="*/ 0 h 1310"/>
                  <a:gd name="T64" fmla="*/ 0 w 1720"/>
                  <a:gd name="T65" fmla="*/ 0 h 1310"/>
                  <a:gd name="T66" fmla="*/ 0 w 1720"/>
                  <a:gd name="T67" fmla="*/ 0 h 1310"/>
                  <a:gd name="T68" fmla="*/ 0 w 1720"/>
                  <a:gd name="T69" fmla="*/ 0 h 1310"/>
                  <a:gd name="T70" fmla="*/ 0 w 1720"/>
                  <a:gd name="T71" fmla="*/ 0 h 1310"/>
                  <a:gd name="T72" fmla="*/ 0 w 1720"/>
                  <a:gd name="T73" fmla="*/ 0 h 1310"/>
                  <a:gd name="T74" fmla="*/ 0 w 1720"/>
                  <a:gd name="T75" fmla="*/ 0 h 1310"/>
                  <a:gd name="T76" fmla="*/ 0 w 1720"/>
                  <a:gd name="T77" fmla="*/ 0 h 1310"/>
                  <a:gd name="T78" fmla="*/ 0 w 1720"/>
                  <a:gd name="T79" fmla="*/ 0 h 1310"/>
                  <a:gd name="T80" fmla="*/ 0 w 1720"/>
                  <a:gd name="T81" fmla="*/ 0 h 1310"/>
                  <a:gd name="T82" fmla="*/ 0 w 1720"/>
                  <a:gd name="T83" fmla="*/ 0 h 1310"/>
                  <a:gd name="T84" fmla="*/ 0 w 1720"/>
                  <a:gd name="T85" fmla="*/ 0 h 1310"/>
                  <a:gd name="T86" fmla="*/ 0 w 1720"/>
                  <a:gd name="T87" fmla="*/ 0 h 1310"/>
                  <a:gd name="T88" fmla="*/ 0 w 1720"/>
                  <a:gd name="T89" fmla="*/ 0 h 1310"/>
                  <a:gd name="T90" fmla="*/ 0 w 1720"/>
                  <a:gd name="T91" fmla="*/ 0 h 1310"/>
                  <a:gd name="T92" fmla="*/ 0 w 1720"/>
                  <a:gd name="T93" fmla="*/ 0 h 1310"/>
                  <a:gd name="T94" fmla="*/ 0 w 1720"/>
                  <a:gd name="T95" fmla="*/ 0 h 1310"/>
                  <a:gd name="T96" fmla="*/ 0 w 1720"/>
                  <a:gd name="T97" fmla="*/ 0 h 1310"/>
                  <a:gd name="T98" fmla="*/ 0 w 1720"/>
                  <a:gd name="T99" fmla="*/ 0 h 1310"/>
                  <a:gd name="T100" fmla="*/ 0 w 1720"/>
                  <a:gd name="T101" fmla="*/ 0 h 1310"/>
                  <a:gd name="T102" fmla="*/ 0 w 1720"/>
                  <a:gd name="T103" fmla="*/ 0 h 1310"/>
                  <a:gd name="T104" fmla="*/ 0 w 1720"/>
                  <a:gd name="T105" fmla="*/ 0 h 1310"/>
                  <a:gd name="T106" fmla="*/ 0 w 1720"/>
                  <a:gd name="T107" fmla="*/ 0 h 13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20"/>
                  <a:gd name="T163" fmla="*/ 0 h 1310"/>
                  <a:gd name="T164" fmla="*/ 1720 w 1720"/>
                  <a:gd name="T165" fmla="*/ 1310 h 13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20" h="1310">
                    <a:moveTo>
                      <a:pt x="816" y="0"/>
                    </a:moveTo>
                    <a:lnTo>
                      <a:pt x="825" y="113"/>
                    </a:lnTo>
                    <a:lnTo>
                      <a:pt x="816" y="251"/>
                    </a:lnTo>
                    <a:lnTo>
                      <a:pt x="766" y="350"/>
                    </a:lnTo>
                    <a:lnTo>
                      <a:pt x="681" y="409"/>
                    </a:lnTo>
                    <a:lnTo>
                      <a:pt x="540" y="493"/>
                    </a:lnTo>
                    <a:lnTo>
                      <a:pt x="405" y="565"/>
                    </a:lnTo>
                    <a:lnTo>
                      <a:pt x="331" y="651"/>
                    </a:lnTo>
                    <a:lnTo>
                      <a:pt x="310" y="736"/>
                    </a:lnTo>
                    <a:lnTo>
                      <a:pt x="285" y="841"/>
                    </a:lnTo>
                    <a:lnTo>
                      <a:pt x="253" y="951"/>
                    </a:lnTo>
                    <a:lnTo>
                      <a:pt x="190" y="1082"/>
                    </a:lnTo>
                    <a:lnTo>
                      <a:pt x="131" y="1192"/>
                    </a:lnTo>
                    <a:lnTo>
                      <a:pt x="0" y="1310"/>
                    </a:lnTo>
                    <a:lnTo>
                      <a:pt x="63" y="1310"/>
                    </a:lnTo>
                    <a:lnTo>
                      <a:pt x="154" y="1310"/>
                    </a:lnTo>
                    <a:lnTo>
                      <a:pt x="226" y="1166"/>
                    </a:lnTo>
                    <a:lnTo>
                      <a:pt x="298" y="962"/>
                    </a:lnTo>
                    <a:lnTo>
                      <a:pt x="346" y="770"/>
                    </a:lnTo>
                    <a:lnTo>
                      <a:pt x="416" y="626"/>
                    </a:lnTo>
                    <a:lnTo>
                      <a:pt x="549" y="516"/>
                    </a:lnTo>
                    <a:lnTo>
                      <a:pt x="719" y="445"/>
                    </a:lnTo>
                    <a:lnTo>
                      <a:pt x="825" y="362"/>
                    </a:lnTo>
                    <a:lnTo>
                      <a:pt x="909" y="267"/>
                    </a:lnTo>
                    <a:lnTo>
                      <a:pt x="1112" y="242"/>
                    </a:lnTo>
                    <a:lnTo>
                      <a:pt x="1361" y="278"/>
                    </a:lnTo>
                    <a:lnTo>
                      <a:pt x="1517" y="350"/>
                    </a:lnTo>
                    <a:lnTo>
                      <a:pt x="1625" y="493"/>
                    </a:lnTo>
                    <a:lnTo>
                      <a:pt x="1494" y="565"/>
                    </a:lnTo>
                    <a:lnTo>
                      <a:pt x="1456" y="687"/>
                    </a:lnTo>
                    <a:lnTo>
                      <a:pt x="1348" y="820"/>
                    </a:lnTo>
                    <a:lnTo>
                      <a:pt x="1278" y="951"/>
                    </a:lnTo>
                    <a:lnTo>
                      <a:pt x="1291" y="1033"/>
                    </a:lnTo>
                    <a:lnTo>
                      <a:pt x="1348" y="1109"/>
                    </a:lnTo>
                    <a:lnTo>
                      <a:pt x="1323" y="1023"/>
                    </a:lnTo>
                    <a:lnTo>
                      <a:pt x="1374" y="877"/>
                    </a:lnTo>
                    <a:lnTo>
                      <a:pt x="1449" y="770"/>
                    </a:lnTo>
                    <a:lnTo>
                      <a:pt x="1506" y="711"/>
                    </a:lnTo>
                    <a:lnTo>
                      <a:pt x="1542" y="626"/>
                    </a:lnTo>
                    <a:lnTo>
                      <a:pt x="1673" y="531"/>
                    </a:lnTo>
                    <a:lnTo>
                      <a:pt x="1720" y="485"/>
                    </a:lnTo>
                    <a:lnTo>
                      <a:pt x="1673" y="386"/>
                    </a:lnTo>
                    <a:lnTo>
                      <a:pt x="1542" y="267"/>
                    </a:lnTo>
                    <a:lnTo>
                      <a:pt x="1517" y="149"/>
                    </a:lnTo>
                    <a:lnTo>
                      <a:pt x="1432" y="16"/>
                    </a:lnTo>
                    <a:lnTo>
                      <a:pt x="1481" y="181"/>
                    </a:lnTo>
                    <a:lnTo>
                      <a:pt x="1481" y="267"/>
                    </a:lnTo>
                    <a:lnTo>
                      <a:pt x="1291" y="221"/>
                    </a:lnTo>
                    <a:lnTo>
                      <a:pt x="1065" y="206"/>
                    </a:lnTo>
                    <a:lnTo>
                      <a:pt x="859" y="221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171746" y="1162819"/>
                <a:ext cx="901021" cy="455613"/>
              </a:xfrm>
              <a:custGeom>
                <a:avLst/>
                <a:gdLst>
                  <a:gd name="T0" fmla="*/ 0 w 2329"/>
                  <a:gd name="T1" fmla="*/ 0 h 1116"/>
                  <a:gd name="T2" fmla="*/ 0 w 2329"/>
                  <a:gd name="T3" fmla="*/ 0 h 1116"/>
                  <a:gd name="T4" fmla="*/ 0 w 2329"/>
                  <a:gd name="T5" fmla="*/ 0 h 1116"/>
                  <a:gd name="T6" fmla="*/ 0 w 2329"/>
                  <a:gd name="T7" fmla="*/ 0 h 1116"/>
                  <a:gd name="T8" fmla="*/ 0 w 2329"/>
                  <a:gd name="T9" fmla="*/ 0 h 1116"/>
                  <a:gd name="T10" fmla="*/ 0 w 2329"/>
                  <a:gd name="T11" fmla="*/ 0 h 1116"/>
                  <a:gd name="T12" fmla="*/ 0 w 2329"/>
                  <a:gd name="T13" fmla="*/ 0 h 1116"/>
                  <a:gd name="T14" fmla="*/ 0 w 2329"/>
                  <a:gd name="T15" fmla="*/ 0 h 1116"/>
                  <a:gd name="T16" fmla="*/ 0 w 2329"/>
                  <a:gd name="T17" fmla="*/ 0 h 1116"/>
                  <a:gd name="T18" fmla="*/ 0 w 2329"/>
                  <a:gd name="T19" fmla="*/ 0 h 1116"/>
                  <a:gd name="T20" fmla="*/ 0 w 2329"/>
                  <a:gd name="T21" fmla="*/ 0 h 1116"/>
                  <a:gd name="T22" fmla="*/ 0 w 2329"/>
                  <a:gd name="T23" fmla="*/ 0 h 1116"/>
                  <a:gd name="T24" fmla="*/ 0 w 2329"/>
                  <a:gd name="T25" fmla="*/ 0 h 1116"/>
                  <a:gd name="T26" fmla="*/ 0 w 2329"/>
                  <a:gd name="T27" fmla="*/ 0 h 1116"/>
                  <a:gd name="T28" fmla="*/ 0 w 2329"/>
                  <a:gd name="T29" fmla="*/ 0 h 1116"/>
                  <a:gd name="T30" fmla="*/ 0 w 2329"/>
                  <a:gd name="T31" fmla="*/ 0 h 1116"/>
                  <a:gd name="T32" fmla="*/ 0 w 2329"/>
                  <a:gd name="T33" fmla="*/ 0 h 1116"/>
                  <a:gd name="T34" fmla="*/ 0 w 2329"/>
                  <a:gd name="T35" fmla="*/ 0 h 1116"/>
                  <a:gd name="T36" fmla="*/ 0 w 2329"/>
                  <a:gd name="T37" fmla="*/ 0 h 1116"/>
                  <a:gd name="T38" fmla="*/ 0 w 2329"/>
                  <a:gd name="T39" fmla="*/ 0 h 1116"/>
                  <a:gd name="T40" fmla="*/ 0 w 2329"/>
                  <a:gd name="T41" fmla="*/ 0 h 1116"/>
                  <a:gd name="T42" fmla="*/ 0 w 2329"/>
                  <a:gd name="T43" fmla="*/ 0 h 1116"/>
                  <a:gd name="T44" fmla="*/ 0 w 2329"/>
                  <a:gd name="T45" fmla="*/ 0 h 1116"/>
                  <a:gd name="T46" fmla="*/ 0 w 2329"/>
                  <a:gd name="T47" fmla="*/ 0 h 1116"/>
                  <a:gd name="T48" fmla="*/ 0 w 2329"/>
                  <a:gd name="T49" fmla="*/ 0 h 1116"/>
                  <a:gd name="T50" fmla="*/ 0 w 2329"/>
                  <a:gd name="T51" fmla="*/ 0 h 1116"/>
                  <a:gd name="T52" fmla="*/ 0 w 2329"/>
                  <a:gd name="T53" fmla="*/ 0 h 1116"/>
                  <a:gd name="T54" fmla="*/ 0 w 2329"/>
                  <a:gd name="T55" fmla="*/ 0 h 1116"/>
                  <a:gd name="T56" fmla="*/ 0 w 2329"/>
                  <a:gd name="T57" fmla="*/ 0 h 1116"/>
                  <a:gd name="T58" fmla="*/ 0 w 2329"/>
                  <a:gd name="T59" fmla="*/ 0 h 1116"/>
                  <a:gd name="T60" fmla="*/ 0 w 2329"/>
                  <a:gd name="T61" fmla="*/ 0 h 1116"/>
                  <a:gd name="T62" fmla="*/ 0 w 2329"/>
                  <a:gd name="T63" fmla="*/ 0 h 1116"/>
                  <a:gd name="T64" fmla="*/ 0 w 2329"/>
                  <a:gd name="T65" fmla="*/ 0 h 1116"/>
                  <a:gd name="T66" fmla="*/ 0 w 2329"/>
                  <a:gd name="T67" fmla="*/ 0 h 1116"/>
                  <a:gd name="T68" fmla="*/ 0 w 2329"/>
                  <a:gd name="T69" fmla="*/ 0 h 1116"/>
                  <a:gd name="T70" fmla="*/ 0 w 2329"/>
                  <a:gd name="T71" fmla="*/ 0 h 1116"/>
                  <a:gd name="T72" fmla="*/ 0 w 2329"/>
                  <a:gd name="T73" fmla="*/ 0 h 1116"/>
                  <a:gd name="T74" fmla="*/ 0 w 2329"/>
                  <a:gd name="T75" fmla="*/ 0 h 1116"/>
                  <a:gd name="T76" fmla="*/ 0 w 2329"/>
                  <a:gd name="T77" fmla="*/ 0 h 1116"/>
                  <a:gd name="T78" fmla="*/ 0 w 2329"/>
                  <a:gd name="T79" fmla="*/ 0 h 1116"/>
                  <a:gd name="T80" fmla="*/ 0 w 2329"/>
                  <a:gd name="T81" fmla="*/ 0 h 1116"/>
                  <a:gd name="T82" fmla="*/ 0 w 2329"/>
                  <a:gd name="T83" fmla="*/ 0 h 11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29"/>
                  <a:gd name="T127" fmla="*/ 0 h 1116"/>
                  <a:gd name="T128" fmla="*/ 2329 w 2329"/>
                  <a:gd name="T129" fmla="*/ 1116 h 11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29" h="1116">
                    <a:moveTo>
                      <a:pt x="709" y="1116"/>
                    </a:moveTo>
                    <a:lnTo>
                      <a:pt x="1017" y="886"/>
                    </a:lnTo>
                    <a:lnTo>
                      <a:pt x="1171" y="730"/>
                    </a:lnTo>
                    <a:lnTo>
                      <a:pt x="1218" y="624"/>
                    </a:lnTo>
                    <a:lnTo>
                      <a:pt x="1232" y="525"/>
                    </a:lnTo>
                    <a:lnTo>
                      <a:pt x="1243" y="608"/>
                    </a:lnTo>
                    <a:lnTo>
                      <a:pt x="1446" y="453"/>
                    </a:lnTo>
                    <a:lnTo>
                      <a:pt x="1772" y="369"/>
                    </a:lnTo>
                    <a:lnTo>
                      <a:pt x="1638" y="251"/>
                    </a:lnTo>
                    <a:lnTo>
                      <a:pt x="1291" y="190"/>
                    </a:lnTo>
                    <a:lnTo>
                      <a:pt x="933" y="106"/>
                    </a:lnTo>
                    <a:lnTo>
                      <a:pt x="621" y="120"/>
                    </a:lnTo>
                    <a:lnTo>
                      <a:pt x="467" y="57"/>
                    </a:lnTo>
                    <a:lnTo>
                      <a:pt x="287" y="34"/>
                    </a:lnTo>
                    <a:lnTo>
                      <a:pt x="178" y="57"/>
                    </a:lnTo>
                    <a:lnTo>
                      <a:pt x="108" y="143"/>
                    </a:lnTo>
                    <a:lnTo>
                      <a:pt x="70" y="202"/>
                    </a:lnTo>
                    <a:lnTo>
                      <a:pt x="0" y="190"/>
                    </a:lnTo>
                    <a:lnTo>
                      <a:pt x="108" y="34"/>
                    </a:lnTo>
                    <a:lnTo>
                      <a:pt x="228" y="0"/>
                    </a:lnTo>
                    <a:lnTo>
                      <a:pt x="409" y="0"/>
                    </a:lnTo>
                    <a:lnTo>
                      <a:pt x="633" y="46"/>
                    </a:lnTo>
                    <a:lnTo>
                      <a:pt x="813" y="70"/>
                    </a:lnTo>
                    <a:lnTo>
                      <a:pt x="1055" y="70"/>
                    </a:lnTo>
                    <a:lnTo>
                      <a:pt x="1351" y="143"/>
                    </a:lnTo>
                    <a:lnTo>
                      <a:pt x="1688" y="213"/>
                    </a:lnTo>
                    <a:lnTo>
                      <a:pt x="1891" y="359"/>
                    </a:lnTo>
                    <a:lnTo>
                      <a:pt x="2213" y="453"/>
                    </a:lnTo>
                    <a:lnTo>
                      <a:pt x="2308" y="549"/>
                    </a:lnTo>
                    <a:lnTo>
                      <a:pt x="2329" y="586"/>
                    </a:lnTo>
                    <a:lnTo>
                      <a:pt x="2188" y="468"/>
                    </a:lnTo>
                    <a:lnTo>
                      <a:pt x="1903" y="420"/>
                    </a:lnTo>
                    <a:lnTo>
                      <a:pt x="1604" y="468"/>
                    </a:lnTo>
                    <a:lnTo>
                      <a:pt x="1399" y="563"/>
                    </a:lnTo>
                    <a:lnTo>
                      <a:pt x="1256" y="658"/>
                    </a:lnTo>
                    <a:lnTo>
                      <a:pt x="1194" y="804"/>
                    </a:lnTo>
                    <a:lnTo>
                      <a:pt x="1064" y="909"/>
                    </a:lnTo>
                    <a:lnTo>
                      <a:pt x="933" y="994"/>
                    </a:lnTo>
                    <a:lnTo>
                      <a:pt x="709" y="1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722184" y="1612082"/>
                <a:ext cx="276894" cy="203200"/>
              </a:xfrm>
              <a:custGeom>
                <a:avLst/>
                <a:gdLst>
                  <a:gd name="T0" fmla="*/ 0 w 716"/>
                  <a:gd name="T1" fmla="*/ 0 h 492"/>
                  <a:gd name="T2" fmla="*/ 0 w 716"/>
                  <a:gd name="T3" fmla="*/ 0 h 492"/>
                  <a:gd name="T4" fmla="*/ 0 w 716"/>
                  <a:gd name="T5" fmla="*/ 0 h 492"/>
                  <a:gd name="T6" fmla="*/ 0 w 716"/>
                  <a:gd name="T7" fmla="*/ 0 h 492"/>
                  <a:gd name="T8" fmla="*/ 0 w 716"/>
                  <a:gd name="T9" fmla="*/ 0 h 492"/>
                  <a:gd name="T10" fmla="*/ 0 w 716"/>
                  <a:gd name="T11" fmla="*/ 0 h 492"/>
                  <a:gd name="T12" fmla="*/ 0 w 716"/>
                  <a:gd name="T13" fmla="*/ 0 h 492"/>
                  <a:gd name="T14" fmla="*/ 0 w 716"/>
                  <a:gd name="T15" fmla="*/ 0 h 492"/>
                  <a:gd name="T16" fmla="*/ 0 w 716"/>
                  <a:gd name="T17" fmla="*/ 0 h 492"/>
                  <a:gd name="T18" fmla="*/ 0 w 716"/>
                  <a:gd name="T19" fmla="*/ 0 h 492"/>
                  <a:gd name="T20" fmla="*/ 0 w 716"/>
                  <a:gd name="T21" fmla="*/ 0 h 492"/>
                  <a:gd name="T22" fmla="*/ 0 w 716"/>
                  <a:gd name="T23" fmla="*/ 0 h 492"/>
                  <a:gd name="T24" fmla="*/ 0 w 716"/>
                  <a:gd name="T25" fmla="*/ 0 h 492"/>
                  <a:gd name="T26" fmla="*/ 0 w 716"/>
                  <a:gd name="T27" fmla="*/ 0 h 492"/>
                  <a:gd name="T28" fmla="*/ 0 w 716"/>
                  <a:gd name="T29" fmla="*/ 0 h 492"/>
                  <a:gd name="T30" fmla="*/ 0 w 716"/>
                  <a:gd name="T31" fmla="*/ 0 h 492"/>
                  <a:gd name="T32" fmla="*/ 0 w 716"/>
                  <a:gd name="T33" fmla="*/ 0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6"/>
                  <a:gd name="T52" fmla="*/ 0 h 492"/>
                  <a:gd name="T53" fmla="*/ 716 w 716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6" h="492">
                    <a:moveTo>
                      <a:pt x="0" y="492"/>
                    </a:moveTo>
                    <a:lnTo>
                      <a:pt x="97" y="348"/>
                    </a:lnTo>
                    <a:lnTo>
                      <a:pt x="249" y="228"/>
                    </a:lnTo>
                    <a:lnTo>
                      <a:pt x="429" y="194"/>
                    </a:lnTo>
                    <a:lnTo>
                      <a:pt x="597" y="218"/>
                    </a:lnTo>
                    <a:lnTo>
                      <a:pt x="479" y="158"/>
                    </a:lnTo>
                    <a:lnTo>
                      <a:pt x="597" y="72"/>
                    </a:lnTo>
                    <a:lnTo>
                      <a:pt x="716" y="0"/>
                    </a:lnTo>
                    <a:lnTo>
                      <a:pt x="562" y="49"/>
                    </a:lnTo>
                    <a:lnTo>
                      <a:pt x="393" y="158"/>
                    </a:lnTo>
                    <a:lnTo>
                      <a:pt x="214" y="194"/>
                    </a:lnTo>
                    <a:lnTo>
                      <a:pt x="59" y="327"/>
                    </a:lnTo>
                    <a:lnTo>
                      <a:pt x="11" y="420"/>
                    </a:lnTo>
                    <a:lnTo>
                      <a:pt x="0" y="4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638446" y="1899419"/>
                <a:ext cx="466700" cy="247650"/>
              </a:xfrm>
              <a:custGeom>
                <a:avLst/>
                <a:gdLst>
                  <a:gd name="T0" fmla="*/ 0 w 1207"/>
                  <a:gd name="T1" fmla="*/ 0 h 607"/>
                  <a:gd name="T2" fmla="*/ 0 w 1207"/>
                  <a:gd name="T3" fmla="*/ 0 h 607"/>
                  <a:gd name="T4" fmla="*/ 0 w 1207"/>
                  <a:gd name="T5" fmla="*/ 0 h 607"/>
                  <a:gd name="T6" fmla="*/ 0 w 1207"/>
                  <a:gd name="T7" fmla="*/ 0 h 607"/>
                  <a:gd name="T8" fmla="*/ 0 w 1207"/>
                  <a:gd name="T9" fmla="*/ 0 h 607"/>
                  <a:gd name="T10" fmla="*/ 0 w 1207"/>
                  <a:gd name="T11" fmla="*/ 0 h 607"/>
                  <a:gd name="T12" fmla="*/ 0 w 1207"/>
                  <a:gd name="T13" fmla="*/ 0 h 607"/>
                  <a:gd name="T14" fmla="*/ 0 w 1207"/>
                  <a:gd name="T15" fmla="*/ 0 h 607"/>
                  <a:gd name="T16" fmla="*/ 0 w 1207"/>
                  <a:gd name="T17" fmla="*/ 0 h 607"/>
                  <a:gd name="T18" fmla="*/ 0 w 1207"/>
                  <a:gd name="T19" fmla="*/ 0 h 607"/>
                  <a:gd name="T20" fmla="*/ 0 w 1207"/>
                  <a:gd name="T21" fmla="*/ 0 h 607"/>
                  <a:gd name="T22" fmla="*/ 0 w 1207"/>
                  <a:gd name="T23" fmla="*/ 0 h 607"/>
                  <a:gd name="T24" fmla="*/ 0 w 1207"/>
                  <a:gd name="T25" fmla="*/ 0 h 607"/>
                  <a:gd name="T26" fmla="*/ 0 w 1207"/>
                  <a:gd name="T27" fmla="*/ 0 h 607"/>
                  <a:gd name="T28" fmla="*/ 0 w 1207"/>
                  <a:gd name="T29" fmla="*/ 0 h 607"/>
                  <a:gd name="T30" fmla="*/ 0 w 1207"/>
                  <a:gd name="T31" fmla="*/ 0 h 607"/>
                  <a:gd name="T32" fmla="*/ 0 w 1207"/>
                  <a:gd name="T33" fmla="*/ 0 h 607"/>
                  <a:gd name="T34" fmla="*/ 0 w 1207"/>
                  <a:gd name="T35" fmla="*/ 0 h 607"/>
                  <a:gd name="T36" fmla="*/ 0 w 1207"/>
                  <a:gd name="T37" fmla="*/ 0 h 607"/>
                  <a:gd name="T38" fmla="*/ 0 w 1207"/>
                  <a:gd name="T39" fmla="*/ 0 h 6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07"/>
                  <a:gd name="T61" fmla="*/ 0 h 607"/>
                  <a:gd name="T62" fmla="*/ 1207 w 1207"/>
                  <a:gd name="T63" fmla="*/ 607 h 60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07" h="607">
                    <a:moveTo>
                      <a:pt x="255" y="143"/>
                    </a:moveTo>
                    <a:lnTo>
                      <a:pt x="445" y="168"/>
                    </a:lnTo>
                    <a:lnTo>
                      <a:pt x="623" y="154"/>
                    </a:lnTo>
                    <a:lnTo>
                      <a:pt x="779" y="118"/>
                    </a:lnTo>
                    <a:lnTo>
                      <a:pt x="865" y="58"/>
                    </a:lnTo>
                    <a:lnTo>
                      <a:pt x="909" y="0"/>
                    </a:lnTo>
                    <a:lnTo>
                      <a:pt x="886" y="92"/>
                    </a:lnTo>
                    <a:lnTo>
                      <a:pt x="793" y="177"/>
                    </a:lnTo>
                    <a:lnTo>
                      <a:pt x="684" y="251"/>
                    </a:lnTo>
                    <a:lnTo>
                      <a:pt x="918" y="358"/>
                    </a:lnTo>
                    <a:lnTo>
                      <a:pt x="1101" y="491"/>
                    </a:lnTo>
                    <a:lnTo>
                      <a:pt x="1207" y="607"/>
                    </a:lnTo>
                    <a:lnTo>
                      <a:pt x="1006" y="442"/>
                    </a:lnTo>
                    <a:lnTo>
                      <a:pt x="671" y="286"/>
                    </a:lnTo>
                    <a:lnTo>
                      <a:pt x="361" y="189"/>
                    </a:lnTo>
                    <a:lnTo>
                      <a:pt x="0" y="118"/>
                    </a:lnTo>
                    <a:lnTo>
                      <a:pt x="255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3026991" y="1947044"/>
                <a:ext cx="176408" cy="122238"/>
              </a:xfrm>
              <a:custGeom>
                <a:avLst/>
                <a:gdLst>
                  <a:gd name="T0" fmla="*/ 0 w 452"/>
                  <a:gd name="T1" fmla="*/ 0 h 299"/>
                  <a:gd name="T2" fmla="*/ 0 w 452"/>
                  <a:gd name="T3" fmla="*/ 0 h 299"/>
                  <a:gd name="T4" fmla="*/ 0 w 452"/>
                  <a:gd name="T5" fmla="*/ 0 h 299"/>
                  <a:gd name="T6" fmla="*/ 0 w 452"/>
                  <a:gd name="T7" fmla="*/ 0 h 299"/>
                  <a:gd name="T8" fmla="*/ 0 w 452"/>
                  <a:gd name="T9" fmla="*/ 0 h 299"/>
                  <a:gd name="T10" fmla="*/ 0 w 452"/>
                  <a:gd name="T11" fmla="*/ 0 h 299"/>
                  <a:gd name="T12" fmla="*/ 0 w 452"/>
                  <a:gd name="T13" fmla="*/ 0 h 299"/>
                  <a:gd name="T14" fmla="*/ 0 w 452"/>
                  <a:gd name="T15" fmla="*/ 0 h 299"/>
                  <a:gd name="T16" fmla="*/ 0 w 452"/>
                  <a:gd name="T17" fmla="*/ 0 h 299"/>
                  <a:gd name="T18" fmla="*/ 0 w 452"/>
                  <a:gd name="T19" fmla="*/ 0 h 299"/>
                  <a:gd name="T20" fmla="*/ 0 w 452"/>
                  <a:gd name="T21" fmla="*/ 0 h 299"/>
                  <a:gd name="T22" fmla="*/ 0 w 452"/>
                  <a:gd name="T23" fmla="*/ 0 h 299"/>
                  <a:gd name="T24" fmla="*/ 0 w 452"/>
                  <a:gd name="T25" fmla="*/ 0 h 299"/>
                  <a:gd name="T26" fmla="*/ 0 w 452"/>
                  <a:gd name="T27" fmla="*/ 0 h 299"/>
                  <a:gd name="T28" fmla="*/ 0 w 452"/>
                  <a:gd name="T29" fmla="*/ 0 h 2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2"/>
                  <a:gd name="T46" fmla="*/ 0 h 299"/>
                  <a:gd name="T47" fmla="*/ 452 w 452"/>
                  <a:gd name="T48" fmla="*/ 299 h 2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2" h="299">
                    <a:moveTo>
                      <a:pt x="0" y="0"/>
                    </a:moveTo>
                    <a:lnTo>
                      <a:pt x="38" y="152"/>
                    </a:lnTo>
                    <a:lnTo>
                      <a:pt x="140" y="227"/>
                    </a:lnTo>
                    <a:lnTo>
                      <a:pt x="287" y="253"/>
                    </a:lnTo>
                    <a:lnTo>
                      <a:pt x="382" y="215"/>
                    </a:lnTo>
                    <a:lnTo>
                      <a:pt x="452" y="120"/>
                    </a:lnTo>
                    <a:lnTo>
                      <a:pt x="406" y="227"/>
                    </a:lnTo>
                    <a:lnTo>
                      <a:pt x="323" y="299"/>
                    </a:lnTo>
                    <a:lnTo>
                      <a:pt x="201" y="286"/>
                    </a:lnTo>
                    <a:lnTo>
                      <a:pt x="59" y="227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105146" y="1610494"/>
                <a:ext cx="177525" cy="331788"/>
              </a:xfrm>
              <a:custGeom>
                <a:avLst/>
                <a:gdLst>
                  <a:gd name="T0" fmla="*/ 0 w 458"/>
                  <a:gd name="T1" fmla="*/ 0 h 814"/>
                  <a:gd name="T2" fmla="*/ 0 w 458"/>
                  <a:gd name="T3" fmla="*/ 0 h 814"/>
                  <a:gd name="T4" fmla="*/ 0 w 458"/>
                  <a:gd name="T5" fmla="*/ 0 h 814"/>
                  <a:gd name="T6" fmla="*/ 0 w 458"/>
                  <a:gd name="T7" fmla="*/ 0 h 814"/>
                  <a:gd name="T8" fmla="*/ 0 w 458"/>
                  <a:gd name="T9" fmla="*/ 0 h 814"/>
                  <a:gd name="T10" fmla="*/ 0 w 458"/>
                  <a:gd name="T11" fmla="*/ 0 h 814"/>
                  <a:gd name="T12" fmla="*/ 0 w 458"/>
                  <a:gd name="T13" fmla="*/ 0 h 814"/>
                  <a:gd name="T14" fmla="*/ 0 w 458"/>
                  <a:gd name="T15" fmla="*/ 0 h 814"/>
                  <a:gd name="T16" fmla="*/ 0 w 458"/>
                  <a:gd name="T17" fmla="*/ 0 h 814"/>
                  <a:gd name="T18" fmla="*/ 0 w 458"/>
                  <a:gd name="T19" fmla="*/ 0 h 814"/>
                  <a:gd name="T20" fmla="*/ 0 w 458"/>
                  <a:gd name="T21" fmla="*/ 0 h 814"/>
                  <a:gd name="T22" fmla="*/ 0 w 458"/>
                  <a:gd name="T23" fmla="*/ 0 h 814"/>
                  <a:gd name="T24" fmla="*/ 0 w 458"/>
                  <a:gd name="T25" fmla="*/ 0 h 814"/>
                  <a:gd name="T26" fmla="*/ 0 w 458"/>
                  <a:gd name="T27" fmla="*/ 0 h 814"/>
                  <a:gd name="T28" fmla="*/ 0 w 458"/>
                  <a:gd name="T29" fmla="*/ 0 h 814"/>
                  <a:gd name="T30" fmla="*/ 0 w 458"/>
                  <a:gd name="T31" fmla="*/ 0 h 814"/>
                  <a:gd name="T32" fmla="*/ 0 w 458"/>
                  <a:gd name="T33" fmla="*/ 0 h 814"/>
                  <a:gd name="T34" fmla="*/ 0 w 458"/>
                  <a:gd name="T35" fmla="*/ 0 h 814"/>
                  <a:gd name="T36" fmla="*/ 0 w 458"/>
                  <a:gd name="T37" fmla="*/ 0 h 814"/>
                  <a:gd name="T38" fmla="*/ 0 w 458"/>
                  <a:gd name="T39" fmla="*/ 0 h 814"/>
                  <a:gd name="T40" fmla="*/ 0 w 458"/>
                  <a:gd name="T41" fmla="*/ 0 h 814"/>
                  <a:gd name="T42" fmla="*/ 0 w 458"/>
                  <a:gd name="T43" fmla="*/ 0 h 814"/>
                  <a:gd name="T44" fmla="*/ 0 w 458"/>
                  <a:gd name="T45" fmla="*/ 0 h 814"/>
                  <a:gd name="T46" fmla="*/ 0 w 458"/>
                  <a:gd name="T47" fmla="*/ 0 h 814"/>
                  <a:gd name="T48" fmla="*/ 0 w 458"/>
                  <a:gd name="T49" fmla="*/ 0 h 814"/>
                  <a:gd name="T50" fmla="*/ 0 w 458"/>
                  <a:gd name="T51" fmla="*/ 0 h 8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8"/>
                  <a:gd name="T79" fmla="*/ 0 h 814"/>
                  <a:gd name="T80" fmla="*/ 458 w 458"/>
                  <a:gd name="T81" fmla="*/ 814 h 8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8" h="814">
                    <a:moveTo>
                      <a:pt x="108" y="814"/>
                    </a:moveTo>
                    <a:lnTo>
                      <a:pt x="25" y="776"/>
                    </a:lnTo>
                    <a:lnTo>
                      <a:pt x="25" y="707"/>
                    </a:lnTo>
                    <a:lnTo>
                      <a:pt x="86" y="647"/>
                    </a:lnTo>
                    <a:lnTo>
                      <a:pt x="194" y="624"/>
                    </a:lnTo>
                    <a:lnTo>
                      <a:pt x="278" y="538"/>
                    </a:lnTo>
                    <a:lnTo>
                      <a:pt x="346" y="415"/>
                    </a:lnTo>
                    <a:lnTo>
                      <a:pt x="384" y="308"/>
                    </a:lnTo>
                    <a:lnTo>
                      <a:pt x="359" y="202"/>
                    </a:lnTo>
                    <a:lnTo>
                      <a:pt x="251" y="118"/>
                    </a:lnTo>
                    <a:lnTo>
                      <a:pt x="122" y="46"/>
                    </a:lnTo>
                    <a:lnTo>
                      <a:pt x="0" y="80"/>
                    </a:lnTo>
                    <a:lnTo>
                      <a:pt x="86" y="0"/>
                    </a:lnTo>
                    <a:lnTo>
                      <a:pt x="194" y="8"/>
                    </a:lnTo>
                    <a:lnTo>
                      <a:pt x="371" y="118"/>
                    </a:lnTo>
                    <a:lnTo>
                      <a:pt x="443" y="236"/>
                    </a:lnTo>
                    <a:lnTo>
                      <a:pt x="458" y="369"/>
                    </a:lnTo>
                    <a:lnTo>
                      <a:pt x="337" y="514"/>
                    </a:lnTo>
                    <a:lnTo>
                      <a:pt x="228" y="647"/>
                    </a:lnTo>
                    <a:lnTo>
                      <a:pt x="122" y="681"/>
                    </a:lnTo>
                    <a:lnTo>
                      <a:pt x="95" y="742"/>
                    </a:lnTo>
                    <a:lnTo>
                      <a:pt x="95" y="776"/>
                    </a:lnTo>
                    <a:lnTo>
                      <a:pt x="108" y="8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73398" y="1388244"/>
                <a:ext cx="399710" cy="427038"/>
              </a:xfrm>
              <a:custGeom>
                <a:avLst/>
                <a:gdLst>
                  <a:gd name="T0" fmla="*/ 0 w 1034"/>
                  <a:gd name="T1" fmla="*/ 0 h 1044"/>
                  <a:gd name="T2" fmla="*/ 0 w 1034"/>
                  <a:gd name="T3" fmla="*/ 0 h 1044"/>
                  <a:gd name="T4" fmla="*/ 0 w 1034"/>
                  <a:gd name="T5" fmla="*/ 0 h 1044"/>
                  <a:gd name="T6" fmla="*/ 0 w 1034"/>
                  <a:gd name="T7" fmla="*/ 0 h 1044"/>
                  <a:gd name="T8" fmla="*/ 0 w 1034"/>
                  <a:gd name="T9" fmla="*/ 0 h 1044"/>
                  <a:gd name="T10" fmla="*/ 0 w 1034"/>
                  <a:gd name="T11" fmla="*/ 0 h 1044"/>
                  <a:gd name="T12" fmla="*/ 0 w 1034"/>
                  <a:gd name="T13" fmla="*/ 0 h 1044"/>
                  <a:gd name="T14" fmla="*/ 0 w 1034"/>
                  <a:gd name="T15" fmla="*/ 0 h 1044"/>
                  <a:gd name="T16" fmla="*/ 0 w 1034"/>
                  <a:gd name="T17" fmla="*/ 0 h 1044"/>
                  <a:gd name="T18" fmla="*/ 0 w 1034"/>
                  <a:gd name="T19" fmla="*/ 0 h 1044"/>
                  <a:gd name="T20" fmla="*/ 0 w 1034"/>
                  <a:gd name="T21" fmla="*/ 0 h 1044"/>
                  <a:gd name="T22" fmla="*/ 0 w 1034"/>
                  <a:gd name="T23" fmla="*/ 0 h 1044"/>
                  <a:gd name="T24" fmla="*/ 0 w 1034"/>
                  <a:gd name="T25" fmla="*/ 0 h 1044"/>
                  <a:gd name="T26" fmla="*/ 0 w 1034"/>
                  <a:gd name="T27" fmla="*/ 0 h 1044"/>
                  <a:gd name="T28" fmla="*/ 0 w 1034"/>
                  <a:gd name="T29" fmla="*/ 0 h 1044"/>
                  <a:gd name="T30" fmla="*/ 0 w 1034"/>
                  <a:gd name="T31" fmla="*/ 0 h 1044"/>
                  <a:gd name="T32" fmla="*/ 0 w 1034"/>
                  <a:gd name="T33" fmla="*/ 0 h 1044"/>
                  <a:gd name="T34" fmla="*/ 0 w 1034"/>
                  <a:gd name="T35" fmla="*/ 0 h 1044"/>
                  <a:gd name="T36" fmla="*/ 0 w 1034"/>
                  <a:gd name="T37" fmla="*/ 0 h 1044"/>
                  <a:gd name="T38" fmla="*/ 0 w 1034"/>
                  <a:gd name="T39" fmla="*/ 0 h 1044"/>
                  <a:gd name="T40" fmla="*/ 0 w 1034"/>
                  <a:gd name="T41" fmla="*/ 0 h 1044"/>
                  <a:gd name="T42" fmla="*/ 0 w 1034"/>
                  <a:gd name="T43" fmla="*/ 0 h 1044"/>
                  <a:gd name="T44" fmla="*/ 0 w 1034"/>
                  <a:gd name="T45" fmla="*/ 0 h 1044"/>
                  <a:gd name="T46" fmla="*/ 0 w 1034"/>
                  <a:gd name="T47" fmla="*/ 0 h 1044"/>
                  <a:gd name="T48" fmla="*/ 0 w 1034"/>
                  <a:gd name="T49" fmla="*/ 0 h 1044"/>
                  <a:gd name="T50" fmla="*/ 0 w 1034"/>
                  <a:gd name="T51" fmla="*/ 0 h 1044"/>
                  <a:gd name="T52" fmla="*/ 0 w 1034"/>
                  <a:gd name="T53" fmla="*/ 0 h 1044"/>
                  <a:gd name="T54" fmla="*/ 0 w 1034"/>
                  <a:gd name="T55" fmla="*/ 0 h 1044"/>
                  <a:gd name="T56" fmla="*/ 0 w 1034"/>
                  <a:gd name="T57" fmla="*/ 0 h 1044"/>
                  <a:gd name="T58" fmla="*/ 0 w 1034"/>
                  <a:gd name="T59" fmla="*/ 0 h 1044"/>
                  <a:gd name="T60" fmla="*/ 0 w 1034"/>
                  <a:gd name="T61" fmla="*/ 0 h 1044"/>
                  <a:gd name="T62" fmla="*/ 0 w 1034"/>
                  <a:gd name="T63" fmla="*/ 0 h 1044"/>
                  <a:gd name="T64" fmla="*/ 0 w 1034"/>
                  <a:gd name="T65" fmla="*/ 0 h 1044"/>
                  <a:gd name="T66" fmla="*/ 0 w 1034"/>
                  <a:gd name="T67" fmla="*/ 0 h 1044"/>
                  <a:gd name="T68" fmla="*/ 0 w 1034"/>
                  <a:gd name="T69" fmla="*/ 0 h 10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34"/>
                  <a:gd name="T106" fmla="*/ 0 h 1044"/>
                  <a:gd name="T107" fmla="*/ 1034 w 1034"/>
                  <a:gd name="T108" fmla="*/ 1044 h 10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34" h="1044">
                    <a:moveTo>
                      <a:pt x="0" y="23"/>
                    </a:moveTo>
                    <a:lnTo>
                      <a:pt x="179" y="0"/>
                    </a:lnTo>
                    <a:lnTo>
                      <a:pt x="392" y="84"/>
                    </a:lnTo>
                    <a:lnTo>
                      <a:pt x="642" y="255"/>
                    </a:lnTo>
                    <a:lnTo>
                      <a:pt x="800" y="445"/>
                    </a:lnTo>
                    <a:lnTo>
                      <a:pt x="859" y="590"/>
                    </a:lnTo>
                    <a:lnTo>
                      <a:pt x="975" y="816"/>
                    </a:lnTo>
                    <a:lnTo>
                      <a:pt x="1034" y="913"/>
                    </a:lnTo>
                    <a:lnTo>
                      <a:pt x="1025" y="985"/>
                    </a:lnTo>
                    <a:lnTo>
                      <a:pt x="1000" y="1044"/>
                    </a:lnTo>
                    <a:lnTo>
                      <a:pt x="954" y="985"/>
                    </a:lnTo>
                    <a:lnTo>
                      <a:pt x="975" y="913"/>
                    </a:lnTo>
                    <a:lnTo>
                      <a:pt x="930" y="816"/>
                    </a:lnTo>
                    <a:lnTo>
                      <a:pt x="859" y="672"/>
                    </a:lnTo>
                    <a:lnTo>
                      <a:pt x="785" y="590"/>
                    </a:lnTo>
                    <a:lnTo>
                      <a:pt x="821" y="721"/>
                    </a:lnTo>
                    <a:lnTo>
                      <a:pt x="713" y="527"/>
                    </a:lnTo>
                    <a:lnTo>
                      <a:pt x="620" y="459"/>
                    </a:lnTo>
                    <a:lnTo>
                      <a:pt x="511" y="421"/>
                    </a:lnTo>
                    <a:lnTo>
                      <a:pt x="428" y="504"/>
                    </a:lnTo>
                    <a:lnTo>
                      <a:pt x="403" y="481"/>
                    </a:lnTo>
                    <a:lnTo>
                      <a:pt x="450" y="398"/>
                    </a:lnTo>
                    <a:lnTo>
                      <a:pt x="464" y="326"/>
                    </a:lnTo>
                    <a:lnTo>
                      <a:pt x="464" y="255"/>
                    </a:lnTo>
                    <a:lnTo>
                      <a:pt x="511" y="373"/>
                    </a:lnTo>
                    <a:lnTo>
                      <a:pt x="642" y="409"/>
                    </a:lnTo>
                    <a:lnTo>
                      <a:pt x="738" y="459"/>
                    </a:lnTo>
                    <a:lnTo>
                      <a:pt x="620" y="301"/>
                    </a:lnTo>
                    <a:lnTo>
                      <a:pt x="450" y="172"/>
                    </a:lnTo>
                    <a:lnTo>
                      <a:pt x="281" y="75"/>
                    </a:lnTo>
                    <a:lnTo>
                      <a:pt x="162" y="3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282671" y="1642244"/>
                <a:ext cx="183107" cy="868363"/>
              </a:xfrm>
              <a:custGeom>
                <a:avLst/>
                <a:gdLst>
                  <a:gd name="T0" fmla="*/ 0 w 472"/>
                  <a:gd name="T1" fmla="*/ 0 h 2122"/>
                  <a:gd name="T2" fmla="*/ 0 w 472"/>
                  <a:gd name="T3" fmla="*/ 0 h 2122"/>
                  <a:gd name="T4" fmla="*/ 0 w 472"/>
                  <a:gd name="T5" fmla="*/ 0 h 2122"/>
                  <a:gd name="T6" fmla="*/ 0 w 472"/>
                  <a:gd name="T7" fmla="*/ 0 h 2122"/>
                  <a:gd name="T8" fmla="*/ 0 w 472"/>
                  <a:gd name="T9" fmla="*/ 0 h 2122"/>
                  <a:gd name="T10" fmla="*/ 0 w 472"/>
                  <a:gd name="T11" fmla="*/ 0 h 2122"/>
                  <a:gd name="T12" fmla="*/ 0 w 472"/>
                  <a:gd name="T13" fmla="*/ 0 h 2122"/>
                  <a:gd name="T14" fmla="*/ 0 w 472"/>
                  <a:gd name="T15" fmla="*/ 0 h 2122"/>
                  <a:gd name="T16" fmla="*/ 0 w 472"/>
                  <a:gd name="T17" fmla="*/ 0 h 2122"/>
                  <a:gd name="T18" fmla="*/ 0 w 472"/>
                  <a:gd name="T19" fmla="*/ 0 h 2122"/>
                  <a:gd name="T20" fmla="*/ 0 w 472"/>
                  <a:gd name="T21" fmla="*/ 0 h 2122"/>
                  <a:gd name="T22" fmla="*/ 0 w 472"/>
                  <a:gd name="T23" fmla="*/ 0 h 2122"/>
                  <a:gd name="T24" fmla="*/ 0 w 472"/>
                  <a:gd name="T25" fmla="*/ 0 h 2122"/>
                  <a:gd name="T26" fmla="*/ 0 w 472"/>
                  <a:gd name="T27" fmla="*/ 0 h 2122"/>
                  <a:gd name="T28" fmla="*/ 0 w 472"/>
                  <a:gd name="T29" fmla="*/ 0 h 2122"/>
                  <a:gd name="T30" fmla="*/ 0 w 472"/>
                  <a:gd name="T31" fmla="*/ 0 h 2122"/>
                  <a:gd name="T32" fmla="*/ 0 w 472"/>
                  <a:gd name="T33" fmla="*/ 0 h 2122"/>
                  <a:gd name="T34" fmla="*/ 0 w 472"/>
                  <a:gd name="T35" fmla="*/ 0 h 2122"/>
                  <a:gd name="T36" fmla="*/ 0 w 472"/>
                  <a:gd name="T37" fmla="*/ 0 h 2122"/>
                  <a:gd name="T38" fmla="*/ 0 w 472"/>
                  <a:gd name="T39" fmla="*/ 0 h 2122"/>
                  <a:gd name="T40" fmla="*/ 0 w 472"/>
                  <a:gd name="T41" fmla="*/ 0 h 2122"/>
                  <a:gd name="T42" fmla="*/ 0 w 472"/>
                  <a:gd name="T43" fmla="*/ 0 h 2122"/>
                  <a:gd name="T44" fmla="*/ 0 w 472"/>
                  <a:gd name="T45" fmla="*/ 0 h 2122"/>
                  <a:gd name="T46" fmla="*/ 0 w 472"/>
                  <a:gd name="T47" fmla="*/ 0 h 2122"/>
                  <a:gd name="T48" fmla="*/ 0 w 472"/>
                  <a:gd name="T49" fmla="*/ 0 h 2122"/>
                  <a:gd name="T50" fmla="*/ 0 w 472"/>
                  <a:gd name="T51" fmla="*/ 0 h 2122"/>
                  <a:gd name="T52" fmla="*/ 0 w 472"/>
                  <a:gd name="T53" fmla="*/ 0 h 2122"/>
                  <a:gd name="T54" fmla="*/ 0 w 472"/>
                  <a:gd name="T55" fmla="*/ 0 h 2122"/>
                  <a:gd name="T56" fmla="*/ 0 w 472"/>
                  <a:gd name="T57" fmla="*/ 0 h 2122"/>
                  <a:gd name="T58" fmla="*/ 0 w 472"/>
                  <a:gd name="T59" fmla="*/ 0 h 2122"/>
                  <a:gd name="T60" fmla="*/ 0 w 472"/>
                  <a:gd name="T61" fmla="*/ 0 h 2122"/>
                  <a:gd name="T62" fmla="*/ 0 w 472"/>
                  <a:gd name="T63" fmla="*/ 0 h 2122"/>
                  <a:gd name="T64" fmla="*/ 0 w 472"/>
                  <a:gd name="T65" fmla="*/ 0 h 2122"/>
                  <a:gd name="T66" fmla="*/ 0 w 472"/>
                  <a:gd name="T67" fmla="*/ 0 h 2122"/>
                  <a:gd name="T68" fmla="*/ 0 w 472"/>
                  <a:gd name="T69" fmla="*/ 0 h 2122"/>
                  <a:gd name="T70" fmla="*/ 0 w 472"/>
                  <a:gd name="T71" fmla="*/ 0 h 2122"/>
                  <a:gd name="T72" fmla="*/ 0 w 472"/>
                  <a:gd name="T73" fmla="*/ 0 h 2122"/>
                  <a:gd name="T74" fmla="*/ 0 w 472"/>
                  <a:gd name="T75" fmla="*/ 0 h 2122"/>
                  <a:gd name="T76" fmla="*/ 0 w 472"/>
                  <a:gd name="T77" fmla="*/ 0 h 2122"/>
                  <a:gd name="T78" fmla="*/ 0 w 472"/>
                  <a:gd name="T79" fmla="*/ 0 h 2122"/>
                  <a:gd name="T80" fmla="*/ 0 w 472"/>
                  <a:gd name="T81" fmla="*/ 0 h 2122"/>
                  <a:gd name="T82" fmla="*/ 0 w 472"/>
                  <a:gd name="T83" fmla="*/ 0 h 2122"/>
                  <a:gd name="T84" fmla="*/ 0 w 472"/>
                  <a:gd name="T85" fmla="*/ 0 h 2122"/>
                  <a:gd name="T86" fmla="*/ 0 w 472"/>
                  <a:gd name="T87" fmla="*/ 0 h 2122"/>
                  <a:gd name="T88" fmla="*/ 0 w 472"/>
                  <a:gd name="T89" fmla="*/ 0 h 2122"/>
                  <a:gd name="T90" fmla="*/ 0 w 472"/>
                  <a:gd name="T91" fmla="*/ 0 h 2122"/>
                  <a:gd name="T92" fmla="*/ 0 w 472"/>
                  <a:gd name="T93" fmla="*/ 0 h 2122"/>
                  <a:gd name="T94" fmla="*/ 0 w 472"/>
                  <a:gd name="T95" fmla="*/ 0 h 2122"/>
                  <a:gd name="T96" fmla="*/ 0 w 472"/>
                  <a:gd name="T97" fmla="*/ 0 h 2122"/>
                  <a:gd name="T98" fmla="*/ 0 w 472"/>
                  <a:gd name="T99" fmla="*/ 0 h 2122"/>
                  <a:gd name="T100" fmla="*/ 0 w 472"/>
                  <a:gd name="T101" fmla="*/ 0 h 2122"/>
                  <a:gd name="T102" fmla="*/ 0 w 472"/>
                  <a:gd name="T103" fmla="*/ 0 h 2122"/>
                  <a:gd name="T104" fmla="*/ 0 w 472"/>
                  <a:gd name="T105" fmla="*/ 0 h 2122"/>
                  <a:gd name="T106" fmla="*/ 0 w 472"/>
                  <a:gd name="T107" fmla="*/ 0 h 2122"/>
                  <a:gd name="T108" fmla="*/ 0 w 472"/>
                  <a:gd name="T109" fmla="*/ 0 h 2122"/>
                  <a:gd name="T110" fmla="*/ 0 w 472"/>
                  <a:gd name="T111" fmla="*/ 0 h 21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2"/>
                  <a:gd name="T169" fmla="*/ 0 h 2122"/>
                  <a:gd name="T170" fmla="*/ 472 w 472"/>
                  <a:gd name="T171" fmla="*/ 2122 h 212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2" h="2122">
                    <a:moveTo>
                      <a:pt x="71" y="0"/>
                    </a:moveTo>
                    <a:lnTo>
                      <a:pt x="213" y="86"/>
                    </a:lnTo>
                    <a:lnTo>
                      <a:pt x="318" y="217"/>
                    </a:lnTo>
                    <a:lnTo>
                      <a:pt x="354" y="386"/>
                    </a:lnTo>
                    <a:lnTo>
                      <a:pt x="417" y="493"/>
                    </a:lnTo>
                    <a:lnTo>
                      <a:pt x="472" y="673"/>
                    </a:lnTo>
                    <a:lnTo>
                      <a:pt x="472" y="804"/>
                    </a:lnTo>
                    <a:lnTo>
                      <a:pt x="451" y="937"/>
                    </a:lnTo>
                    <a:lnTo>
                      <a:pt x="451" y="1141"/>
                    </a:lnTo>
                    <a:lnTo>
                      <a:pt x="462" y="1394"/>
                    </a:lnTo>
                    <a:lnTo>
                      <a:pt x="426" y="1582"/>
                    </a:lnTo>
                    <a:lnTo>
                      <a:pt x="331" y="1776"/>
                    </a:lnTo>
                    <a:lnTo>
                      <a:pt x="234" y="1932"/>
                    </a:lnTo>
                    <a:lnTo>
                      <a:pt x="139" y="2088"/>
                    </a:lnTo>
                    <a:lnTo>
                      <a:pt x="71" y="2122"/>
                    </a:lnTo>
                    <a:lnTo>
                      <a:pt x="0" y="2097"/>
                    </a:lnTo>
                    <a:lnTo>
                      <a:pt x="93" y="2036"/>
                    </a:lnTo>
                    <a:lnTo>
                      <a:pt x="139" y="1989"/>
                    </a:lnTo>
                    <a:lnTo>
                      <a:pt x="234" y="1835"/>
                    </a:lnTo>
                    <a:lnTo>
                      <a:pt x="285" y="1677"/>
                    </a:lnTo>
                    <a:lnTo>
                      <a:pt x="293" y="1498"/>
                    </a:lnTo>
                    <a:lnTo>
                      <a:pt x="261" y="1394"/>
                    </a:lnTo>
                    <a:lnTo>
                      <a:pt x="93" y="1489"/>
                    </a:lnTo>
                    <a:lnTo>
                      <a:pt x="234" y="1378"/>
                    </a:lnTo>
                    <a:lnTo>
                      <a:pt x="285" y="1308"/>
                    </a:lnTo>
                    <a:lnTo>
                      <a:pt x="293" y="1211"/>
                    </a:lnTo>
                    <a:lnTo>
                      <a:pt x="270" y="1118"/>
                    </a:lnTo>
                    <a:lnTo>
                      <a:pt x="261" y="1008"/>
                    </a:lnTo>
                    <a:lnTo>
                      <a:pt x="270" y="897"/>
                    </a:lnTo>
                    <a:lnTo>
                      <a:pt x="225" y="852"/>
                    </a:lnTo>
                    <a:lnTo>
                      <a:pt x="190" y="827"/>
                    </a:lnTo>
                    <a:lnTo>
                      <a:pt x="213" y="755"/>
                    </a:lnTo>
                    <a:lnTo>
                      <a:pt x="234" y="696"/>
                    </a:lnTo>
                    <a:lnTo>
                      <a:pt x="306" y="878"/>
                    </a:lnTo>
                    <a:lnTo>
                      <a:pt x="318" y="972"/>
                    </a:lnTo>
                    <a:lnTo>
                      <a:pt x="346" y="1186"/>
                    </a:lnTo>
                    <a:lnTo>
                      <a:pt x="331" y="1308"/>
                    </a:lnTo>
                    <a:lnTo>
                      <a:pt x="318" y="1394"/>
                    </a:lnTo>
                    <a:lnTo>
                      <a:pt x="346" y="1489"/>
                    </a:lnTo>
                    <a:lnTo>
                      <a:pt x="346" y="1582"/>
                    </a:lnTo>
                    <a:lnTo>
                      <a:pt x="331" y="1669"/>
                    </a:lnTo>
                    <a:lnTo>
                      <a:pt x="392" y="1513"/>
                    </a:lnTo>
                    <a:lnTo>
                      <a:pt x="403" y="1369"/>
                    </a:lnTo>
                    <a:lnTo>
                      <a:pt x="392" y="1202"/>
                    </a:lnTo>
                    <a:lnTo>
                      <a:pt x="403" y="985"/>
                    </a:lnTo>
                    <a:lnTo>
                      <a:pt x="417" y="795"/>
                    </a:lnTo>
                    <a:lnTo>
                      <a:pt x="403" y="662"/>
                    </a:lnTo>
                    <a:lnTo>
                      <a:pt x="369" y="517"/>
                    </a:lnTo>
                    <a:lnTo>
                      <a:pt x="318" y="397"/>
                    </a:lnTo>
                    <a:lnTo>
                      <a:pt x="285" y="276"/>
                    </a:lnTo>
                    <a:lnTo>
                      <a:pt x="225" y="156"/>
                    </a:lnTo>
                    <a:lnTo>
                      <a:pt x="105" y="7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01021" y="1789882"/>
                <a:ext cx="33495" cy="249238"/>
              </a:xfrm>
              <a:custGeom>
                <a:avLst/>
                <a:gdLst>
                  <a:gd name="T0" fmla="*/ 0 w 86"/>
                  <a:gd name="T1" fmla="*/ 0 h 611"/>
                  <a:gd name="T2" fmla="*/ 0 w 86"/>
                  <a:gd name="T3" fmla="*/ 0 h 611"/>
                  <a:gd name="T4" fmla="*/ 0 w 86"/>
                  <a:gd name="T5" fmla="*/ 0 h 611"/>
                  <a:gd name="T6" fmla="*/ 0 w 86"/>
                  <a:gd name="T7" fmla="*/ 0 h 611"/>
                  <a:gd name="T8" fmla="*/ 0 w 86"/>
                  <a:gd name="T9" fmla="*/ 0 h 611"/>
                  <a:gd name="T10" fmla="*/ 0 w 86"/>
                  <a:gd name="T11" fmla="*/ 0 h 611"/>
                  <a:gd name="T12" fmla="*/ 0 w 86"/>
                  <a:gd name="T13" fmla="*/ 0 h 611"/>
                  <a:gd name="T14" fmla="*/ 0 w 86"/>
                  <a:gd name="T15" fmla="*/ 0 h 611"/>
                  <a:gd name="T16" fmla="*/ 0 w 86"/>
                  <a:gd name="T17" fmla="*/ 0 h 611"/>
                  <a:gd name="T18" fmla="*/ 0 w 86"/>
                  <a:gd name="T19" fmla="*/ 0 h 611"/>
                  <a:gd name="T20" fmla="*/ 0 w 86"/>
                  <a:gd name="T21" fmla="*/ 0 h 611"/>
                  <a:gd name="T22" fmla="*/ 0 w 86"/>
                  <a:gd name="T23" fmla="*/ 0 h 6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"/>
                  <a:gd name="T37" fmla="*/ 0 h 611"/>
                  <a:gd name="T38" fmla="*/ 86 w 86"/>
                  <a:gd name="T39" fmla="*/ 611 h 6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" h="611">
                    <a:moveTo>
                      <a:pt x="0" y="0"/>
                    </a:moveTo>
                    <a:lnTo>
                      <a:pt x="40" y="358"/>
                    </a:lnTo>
                    <a:lnTo>
                      <a:pt x="25" y="420"/>
                    </a:lnTo>
                    <a:lnTo>
                      <a:pt x="0" y="517"/>
                    </a:lnTo>
                    <a:lnTo>
                      <a:pt x="0" y="611"/>
                    </a:lnTo>
                    <a:lnTo>
                      <a:pt x="63" y="481"/>
                    </a:lnTo>
                    <a:lnTo>
                      <a:pt x="86" y="373"/>
                    </a:lnTo>
                    <a:lnTo>
                      <a:pt x="74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2879612" y="1931169"/>
                <a:ext cx="643108" cy="774700"/>
              </a:xfrm>
              <a:custGeom>
                <a:avLst/>
                <a:gdLst>
                  <a:gd name="T0" fmla="*/ 0 w 1662"/>
                  <a:gd name="T1" fmla="*/ 0 h 1894"/>
                  <a:gd name="T2" fmla="*/ 0 w 1662"/>
                  <a:gd name="T3" fmla="*/ 0 h 1894"/>
                  <a:gd name="T4" fmla="*/ 0 w 1662"/>
                  <a:gd name="T5" fmla="*/ 0 h 1894"/>
                  <a:gd name="T6" fmla="*/ 0 w 1662"/>
                  <a:gd name="T7" fmla="*/ 0 h 1894"/>
                  <a:gd name="T8" fmla="*/ 0 w 1662"/>
                  <a:gd name="T9" fmla="*/ 0 h 1894"/>
                  <a:gd name="T10" fmla="*/ 0 w 1662"/>
                  <a:gd name="T11" fmla="*/ 0 h 1894"/>
                  <a:gd name="T12" fmla="*/ 0 w 1662"/>
                  <a:gd name="T13" fmla="*/ 0 h 1894"/>
                  <a:gd name="T14" fmla="*/ 0 w 1662"/>
                  <a:gd name="T15" fmla="*/ 0 h 1894"/>
                  <a:gd name="T16" fmla="*/ 0 w 1662"/>
                  <a:gd name="T17" fmla="*/ 0 h 1894"/>
                  <a:gd name="T18" fmla="*/ 0 w 1662"/>
                  <a:gd name="T19" fmla="*/ 0 h 1894"/>
                  <a:gd name="T20" fmla="*/ 0 w 1662"/>
                  <a:gd name="T21" fmla="*/ 0 h 1894"/>
                  <a:gd name="T22" fmla="*/ 0 w 1662"/>
                  <a:gd name="T23" fmla="*/ 0 h 1894"/>
                  <a:gd name="T24" fmla="*/ 0 w 1662"/>
                  <a:gd name="T25" fmla="*/ 0 h 1894"/>
                  <a:gd name="T26" fmla="*/ 0 w 1662"/>
                  <a:gd name="T27" fmla="*/ 0 h 1894"/>
                  <a:gd name="T28" fmla="*/ 0 w 1662"/>
                  <a:gd name="T29" fmla="*/ 0 h 1894"/>
                  <a:gd name="T30" fmla="*/ 0 w 1662"/>
                  <a:gd name="T31" fmla="*/ 0 h 1894"/>
                  <a:gd name="T32" fmla="*/ 0 w 1662"/>
                  <a:gd name="T33" fmla="*/ 0 h 1894"/>
                  <a:gd name="T34" fmla="*/ 0 w 1662"/>
                  <a:gd name="T35" fmla="*/ 0 h 1894"/>
                  <a:gd name="T36" fmla="*/ 0 w 1662"/>
                  <a:gd name="T37" fmla="*/ 0 h 1894"/>
                  <a:gd name="T38" fmla="*/ 0 w 1662"/>
                  <a:gd name="T39" fmla="*/ 0 h 1894"/>
                  <a:gd name="T40" fmla="*/ 0 w 1662"/>
                  <a:gd name="T41" fmla="*/ 0 h 1894"/>
                  <a:gd name="T42" fmla="*/ 0 w 1662"/>
                  <a:gd name="T43" fmla="*/ 0 h 1894"/>
                  <a:gd name="T44" fmla="*/ 0 w 1662"/>
                  <a:gd name="T45" fmla="*/ 0 h 1894"/>
                  <a:gd name="T46" fmla="*/ 0 w 1662"/>
                  <a:gd name="T47" fmla="*/ 0 h 1894"/>
                  <a:gd name="T48" fmla="*/ 0 w 1662"/>
                  <a:gd name="T49" fmla="*/ 0 h 1894"/>
                  <a:gd name="T50" fmla="*/ 0 w 1662"/>
                  <a:gd name="T51" fmla="*/ 0 h 1894"/>
                  <a:gd name="T52" fmla="*/ 0 w 1662"/>
                  <a:gd name="T53" fmla="*/ 0 h 1894"/>
                  <a:gd name="T54" fmla="*/ 0 w 1662"/>
                  <a:gd name="T55" fmla="*/ 0 h 1894"/>
                  <a:gd name="T56" fmla="*/ 0 w 1662"/>
                  <a:gd name="T57" fmla="*/ 0 h 1894"/>
                  <a:gd name="T58" fmla="*/ 0 w 1662"/>
                  <a:gd name="T59" fmla="*/ 0 h 1894"/>
                  <a:gd name="T60" fmla="*/ 0 w 1662"/>
                  <a:gd name="T61" fmla="*/ 0 h 1894"/>
                  <a:gd name="T62" fmla="*/ 0 w 1662"/>
                  <a:gd name="T63" fmla="*/ 0 h 1894"/>
                  <a:gd name="T64" fmla="*/ 0 w 1662"/>
                  <a:gd name="T65" fmla="*/ 0 h 1894"/>
                  <a:gd name="T66" fmla="*/ 0 w 1662"/>
                  <a:gd name="T67" fmla="*/ 0 h 1894"/>
                  <a:gd name="T68" fmla="*/ 0 w 1662"/>
                  <a:gd name="T69" fmla="*/ 0 h 1894"/>
                  <a:gd name="T70" fmla="*/ 0 w 1662"/>
                  <a:gd name="T71" fmla="*/ 0 h 1894"/>
                  <a:gd name="T72" fmla="*/ 0 w 1662"/>
                  <a:gd name="T73" fmla="*/ 0 h 1894"/>
                  <a:gd name="T74" fmla="*/ 0 w 1662"/>
                  <a:gd name="T75" fmla="*/ 0 h 1894"/>
                  <a:gd name="T76" fmla="*/ 0 w 1662"/>
                  <a:gd name="T77" fmla="*/ 0 h 1894"/>
                  <a:gd name="T78" fmla="*/ 0 w 1662"/>
                  <a:gd name="T79" fmla="*/ 0 h 1894"/>
                  <a:gd name="T80" fmla="*/ 0 w 1662"/>
                  <a:gd name="T81" fmla="*/ 0 h 1894"/>
                  <a:gd name="T82" fmla="*/ 0 w 1662"/>
                  <a:gd name="T83" fmla="*/ 0 h 1894"/>
                  <a:gd name="T84" fmla="*/ 0 w 1662"/>
                  <a:gd name="T85" fmla="*/ 0 h 1894"/>
                  <a:gd name="T86" fmla="*/ 0 w 1662"/>
                  <a:gd name="T87" fmla="*/ 0 h 1894"/>
                  <a:gd name="T88" fmla="*/ 0 w 1662"/>
                  <a:gd name="T89" fmla="*/ 0 h 1894"/>
                  <a:gd name="T90" fmla="*/ 0 w 1662"/>
                  <a:gd name="T91" fmla="*/ 0 h 1894"/>
                  <a:gd name="T92" fmla="*/ 0 w 1662"/>
                  <a:gd name="T93" fmla="*/ 0 h 1894"/>
                  <a:gd name="T94" fmla="*/ 0 w 1662"/>
                  <a:gd name="T95" fmla="*/ 0 h 1894"/>
                  <a:gd name="T96" fmla="*/ 0 w 1662"/>
                  <a:gd name="T97" fmla="*/ 0 h 1894"/>
                  <a:gd name="T98" fmla="*/ 0 w 1662"/>
                  <a:gd name="T99" fmla="*/ 0 h 18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62"/>
                  <a:gd name="T151" fmla="*/ 0 h 1894"/>
                  <a:gd name="T152" fmla="*/ 1662 w 1662"/>
                  <a:gd name="T153" fmla="*/ 1894 h 18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62" h="1894">
                    <a:moveTo>
                      <a:pt x="0" y="1440"/>
                    </a:moveTo>
                    <a:lnTo>
                      <a:pt x="118" y="1618"/>
                    </a:lnTo>
                    <a:lnTo>
                      <a:pt x="263" y="1692"/>
                    </a:lnTo>
                    <a:lnTo>
                      <a:pt x="537" y="1727"/>
                    </a:lnTo>
                    <a:lnTo>
                      <a:pt x="706" y="1810"/>
                    </a:lnTo>
                    <a:lnTo>
                      <a:pt x="835" y="1835"/>
                    </a:lnTo>
                    <a:lnTo>
                      <a:pt x="907" y="1848"/>
                    </a:lnTo>
                    <a:lnTo>
                      <a:pt x="1006" y="1894"/>
                    </a:lnTo>
                    <a:lnTo>
                      <a:pt x="1181" y="1873"/>
                    </a:lnTo>
                    <a:lnTo>
                      <a:pt x="1312" y="1810"/>
                    </a:lnTo>
                    <a:lnTo>
                      <a:pt x="1396" y="1692"/>
                    </a:lnTo>
                    <a:lnTo>
                      <a:pt x="1493" y="1571"/>
                    </a:lnTo>
                    <a:lnTo>
                      <a:pt x="1563" y="1440"/>
                    </a:lnTo>
                    <a:lnTo>
                      <a:pt x="1586" y="1320"/>
                    </a:lnTo>
                    <a:lnTo>
                      <a:pt x="1563" y="1173"/>
                    </a:lnTo>
                    <a:lnTo>
                      <a:pt x="1622" y="970"/>
                    </a:lnTo>
                    <a:lnTo>
                      <a:pt x="1662" y="671"/>
                    </a:lnTo>
                    <a:lnTo>
                      <a:pt x="1635" y="400"/>
                    </a:lnTo>
                    <a:lnTo>
                      <a:pt x="1586" y="158"/>
                    </a:lnTo>
                    <a:lnTo>
                      <a:pt x="1514" y="0"/>
                    </a:lnTo>
                    <a:lnTo>
                      <a:pt x="1504" y="97"/>
                    </a:lnTo>
                    <a:lnTo>
                      <a:pt x="1563" y="265"/>
                    </a:lnTo>
                    <a:lnTo>
                      <a:pt x="1603" y="601"/>
                    </a:lnTo>
                    <a:lnTo>
                      <a:pt x="1603" y="854"/>
                    </a:lnTo>
                    <a:lnTo>
                      <a:pt x="1554" y="1103"/>
                    </a:lnTo>
                    <a:lnTo>
                      <a:pt x="1504" y="1008"/>
                    </a:lnTo>
                    <a:lnTo>
                      <a:pt x="1504" y="1236"/>
                    </a:lnTo>
                    <a:lnTo>
                      <a:pt x="1434" y="1367"/>
                    </a:lnTo>
                    <a:lnTo>
                      <a:pt x="1360" y="1499"/>
                    </a:lnTo>
                    <a:lnTo>
                      <a:pt x="1514" y="1306"/>
                    </a:lnTo>
                    <a:lnTo>
                      <a:pt x="1493" y="1478"/>
                    </a:lnTo>
                    <a:lnTo>
                      <a:pt x="1373" y="1643"/>
                    </a:lnTo>
                    <a:lnTo>
                      <a:pt x="1276" y="1751"/>
                    </a:lnTo>
                    <a:lnTo>
                      <a:pt x="1147" y="1835"/>
                    </a:lnTo>
                    <a:lnTo>
                      <a:pt x="1006" y="1835"/>
                    </a:lnTo>
                    <a:lnTo>
                      <a:pt x="1172" y="1751"/>
                    </a:lnTo>
                    <a:lnTo>
                      <a:pt x="1267" y="1632"/>
                    </a:lnTo>
                    <a:lnTo>
                      <a:pt x="1101" y="1751"/>
                    </a:lnTo>
                    <a:lnTo>
                      <a:pt x="907" y="1803"/>
                    </a:lnTo>
                    <a:lnTo>
                      <a:pt x="753" y="1774"/>
                    </a:lnTo>
                    <a:lnTo>
                      <a:pt x="620" y="1704"/>
                    </a:lnTo>
                    <a:lnTo>
                      <a:pt x="499" y="1668"/>
                    </a:lnTo>
                    <a:lnTo>
                      <a:pt x="346" y="1656"/>
                    </a:lnTo>
                    <a:lnTo>
                      <a:pt x="227" y="1594"/>
                    </a:lnTo>
                    <a:lnTo>
                      <a:pt x="145" y="1523"/>
                    </a:lnTo>
                    <a:lnTo>
                      <a:pt x="111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1866940" y="2050232"/>
                <a:ext cx="1452576" cy="573088"/>
              </a:xfrm>
              <a:custGeom>
                <a:avLst/>
                <a:gdLst>
                  <a:gd name="T0" fmla="*/ 1 w 3752"/>
                  <a:gd name="T1" fmla="*/ 0 h 1401"/>
                  <a:gd name="T2" fmla="*/ 0 w 3752"/>
                  <a:gd name="T3" fmla="*/ 0 h 1401"/>
                  <a:gd name="T4" fmla="*/ 0 w 3752"/>
                  <a:gd name="T5" fmla="*/ 0 h 1401"/>
                  <a:gd name="T6" fmla="*/ 0 w 3752"/>
                  <a:gd name="T7" fmla="*/ 0 h 1401"/>
                  <a:gd name="T8" fmla="*/ 0 w 3752"/>
                  <a:gd name="T9" fmla="*/ 0 h 1401"/>
                  <a:gd name="T10" fmla="*/ 0 w 3752"/>
                  <a:gd name="T11" fmla="*/ 0 h 1401"/>
                  <a:gd name="T12" fmla="*/ 0 w 3752"/>
                  <a:gd name="T13" fmla="*/ 0 h 1401"/>
                  <a:gd name="T14" fmla="*/ 0 w 3752"/>
                  <a:gd name="T15" fmla="*/ 0 h 1401"/>
                  <a:gd name="T16" fmla="*/ 0 w 3752"/>
                  <a:gd name="T17" fmla="*/ 0 h 1401"/>
                  <a:gd name="T18" fmla="*/ 0 w 3752"/>
                  <a:gd name="T19" fmla="*/ 0 h 1401"/>
                  <a:gd name="T20" fmla="*/ 0 w 3752"/>
                  <a:gd name="T21" fmla="*/ 0 h 1401"/>
                  <a:gd name="T22" fmla="*/ 0 w 3752"/>
                  <a:gd name="T23" fmla="*/ 0 h 1401"/>
                  <a:gd name="T24" fmla="*/ 0 w 3752"/>
                  <a:gd name="T25" fmla="*/ 0 h 1401"/>
                  <a:gd name="T26" fmla="*/ 0 w 3752"/>
                  <a:gd name="T27" fmla="*/ 0 h 1401"/>
                  <a:gd name="T28" fmla="*/ 0 w 3752"/>
                  <a:gd name="T29" fmla="*/ 0 h 1401"/>
                  <a:gd name="T30" fmla="*/ 0 w 3752"/>
                  <a:gd name="T31" fmla="*/ 0 h 1401"/>
                  <a:gd name="T32" fmla="*/ 0 w 3752"/>
                  <a:gd name="T33" fmla="*/ 0 h 1401"/>
                  <a:gd name="T34" fmla="*/ 0 w 3752"/>
                  <a:gd name="T35" fmla="*/ 0 h 1401"/>
                  <a:gd name="T36" fmla="*/ 0 w 3752"/>
                  <a:gd name="T37" fmla="*/ 0 h 1401"/>
                  <a:gd name="T38" fmla="*/ 0 w 3752"/>
                  <a:gd name="T39" fmla="*/ 0 h 1401"/>
                  <a:gd name="T40" fmla="*/ 0 w 3752"/>
                  <a:gd name="T41" fmla="*/ 0 h 1401"/>
                  <a:gd name="T42" fmla="*/ 0 w 3752"/>
                  <a:gd name="T43" fmla="*/ 0 h 1401"/>
                  <a:gd name="T44" fmla="*/ 0 w 3752"/>
                  <a:gd name="T45" fmla="*/ 0 h 1401"/>
                  <a:gd name="T46" fmla="*/ 1 w 3752"/>
                  <a:gd name="T47" fmla="*/ 0 h 1401"/>
                  <a:gd name="T48" fmla="*/ 1 w 3752"/>
                  <a:gd name="T49" fmla="*/ 0 h 1401"/>
                  <a:gd name="T50" fmla="*/ 1 w 3752"/>
                  <a:gd name="T51" fmla="*/ 0 h 1401"/>
                  <a:gd name="T52" fmla="*/ 1 w 3752"/>
                  <a:gd name="T53" fmla="*/ 0 h 1401"/>
                  <a:gd name="T54" fmla="*/ 1 w 3752"/>
                  <a:gd name="T55" fmla="*/ 0 h 1401"/>
                  <a:gd name="T56" fmla="*/ 1 w 3752"/>
                  <a:gd name="T57" fmla="*/ 0 h 1401"/>
                  <a:gd name="T58" fmla="*/ 1 w 3752"/>
                  <a:gd name="T59" fmla="*/ 0 h 1401"/>
                  <a:gd name="T60" fmla="*/ 1 w 3752"/>
                  <a:gd name="T61" fmla="*/ 0 h 1401"/>
                  <a:gd name="T62" fmla="*/ 1 w 3752"/>
                  <a:gd name="T63" fmla="*/ 0 h 1401"/>
                  <a:gd name="T64" fmla="*/ 1 w 3752"/>
                  <a:gd name="T65" fmla="*/ 0 h 1401"/>
                  <a:gd name="T66" fmla="*/ 1 w 3752"/>
                  <a:gd name="T67" fmla="*/ 0 h 1401"/>
                  <a:gd name="T68" fmla="*/ 1 w 3752"/>
                  <a:gd name="T69" fmla="*/ 0 h 1401"/>
                  <a:gd name="T70" fmla="*/ 1 w 3752"/>
                  <a:gd name="T71" fmla="*/ 0 h 1401"/>
                  <a:gd name="T72" fmla="*/ 1 w 3752"/>
                  <a:gd name="T73" fmla="*/ 0 h 1401"/>
                  <a:gd name="T74" fmla="*/ 1 w 3752"/>
                  <a:gd name="T75" fmla="*/ 0 h 1401"/>
                  <a:gd name="T76" fmla="*/ 1 w 3752"/>
                  <a:gd name="T77" fmla="*/ 0 h 1401"/>
                  <a:gd name="T78" fmla="*/ 1 w 3752"/>
                  <a:gd name="T79" fmla="*/ 0 h 1401"/>
                  <a:gd name="T80" fmla="*/ 1 w 3752"/>
                  <a:gd name="T81" fmla="*/ 0 h 1401"/>
                  <a:gd name="T82" fmla="*/ 1 w 3752"/>
                  <a:gd name="T83" fmla="*/ 0 h 1401"/>
                  <a:gd name="T84" fmla="*/ 1 w 3752"/>
                  <a:gd name="T85" fmla="*/ 0 h 1401"/>
                  <a:gd name="T86" fmla="*/ 1 w 3752"/>
                  <a:gd name="T87" fmla="*/ 0 h 1401"/>
                  <a:gd name="T88" fmla="*/ 1 w 3752"/>
                  <a:gd name="T89" fmla="*/ 0 h 1401"/>
                  <a:gd name="T90" fmla="*/ 1 w 3752"/>
                  <a:gd name="T91" fmla="*/ 0 h 14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52"/>
                  <a:gd name="T139" fmla="*/ 0 h 1401"/>
                  <a:gd name="T140" fmla="*/ 3752 w 3752"/>
                  <a:gd name="T141" fmla="*/ 1401 h 14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52" h="1401">
                    <a:moveTo>
                      <a:pt x="3237" y="310"/>
                    </a:moveTo>
                    <a:lnTo>
                      <a:pt x="3262" y="380"/>
                    </a:lnTo>
                    <a:lnTo>
                      <a:pt x="2912" y="344"/>
                    </a:lnTo>
                    <a:lnTo>
                      <a:pt x="2460" y="344"/>
                    </a:lnTo>
                    <a:lnTo>
                      <a:pt x="2176" y="380"/>
                    </a:lnTo>
                    <a:lnTo>
                      <a:pt x="2053" y="380"/>
                    </a:lnTo>
                    <a:lnTo>
                      <a:pt x="1981" y="344"/>
                    </a:lnTo>
                    <a:lnTo>
                      <a:pt x="1935" y="310"/>
                    </a:lnTo>
                    <a:lnTo>
                      <a:pt x="1948" y="226"/>
                    </a:lnTo>
                    <a:lnTo>
                      <a:pt x="2005" y="143"/>
                    </a:lnTo>
                    <a:lnTo>
                      <a:pt x="1910" y="179"/>
                    </a:lnTo>
                    <a:lnTo>
                      <a:pt x="1874" y="310"/>
                    </a:lnTo>
                    <a:lnTo>
                      <a:pt x="1530" y="344"/>
                    </a:lnTo>
                    <a:lnTo>
                      <a:pt x="1363" y="335"/>
                    </a:lnTo>
                    <a:lnTo>
                      <a:pt x="1159" y="380"/>
                    </a:lnTo>
                    <a:lnTo>
                      <a:pt x="1038" y="371"/>
                    </a:lnTo>
                    <a:lnTo>
                      <a:pt x="943" y="310"/>
                    </a:lnTo>
                    <a:lnTo>
                      <a:pt x="918" y="236"/>
                    </a:lnTo>
                    <a:lnTo>
                      <a:pt x="918" y="120"/>
                    </a:lnTo>
                    <a:lnTo>
                      <a:pt x="872" y="213"/>
                    </a:lnTo>
                    <a:lnTo>
                      <a:pt x="895" y="323"/>
                    </a:lnTo>
                    <a:lnTo>
                      <a:pt x="931" y="396"/>
                    </a:lnTo>
                    <a:lnTo>
                      <a:pt x="574" y="491"/>
                    </a:lnTo>
                    <a:lnTo>
                      <a:pt x="323" y="584"/>
                    </a:lnTo>
                    <a:lnTo>
                      <a:pt x="178" y="692"/>
                    </a:lnTo>
                    <a:lnTo>
                      <a:pt x="97" y="704"/>
                    </a:lnTo>
                    <a:lnTo>
                      <a:pt x="0" y="679"/>
                    </a:lnTo>
                    <a:lnTo>
                      <a:pt x="9" y="730"/>
                    </a:lnTo>
                    <a:lnTo>
                      <a:pt x="97" y="778"/>
                    </a:lnTo>
                    <a:lnTo>
                      <a:pt x="133" y="778"/>
                    </a:lnTo>
                    <a:lnTo>
                      <a:pt x="47" y="911"/>
                    </a:lnTo>
                    <a:lnTo>
                      <a:pt x="133" y="803"/>
                    </a:lnTo>
                    <a:lnTo>
                      <a:pt x="133" y="934"/>
                    </a:lnTo>
                    <a:lnTo>
                      <a:pt x="167" y="803"/>
                    </a:lnTo>
                    <a:lnTo>
                      <a:pt x="287" y="656"/>
                    </a:lnTo>
                    <a:lnTo>
                      <a:pt x="467" y="574"/>
                    </a:lnTo>
                    <a:lnTo>
                      <a:pt x="800" y="477"/>
                    </a:lnTo>
                    <a:lnTo>
                      <a:pt x="981" y="451"/>
                    </a:lnTo>
                    <a:lnTo>
                      <a:pt x="1123" y="451"/>
                    </a:lnTo>
                    <a:lnTo>
                      <a:pt x="1350" y="405"/>
                    </a:lnTo>
                    <a:lnTo>
                      <a:pt x="1530" y="396"/>
                    </a:lnTo>
                    <a:lnTo>
                      <a:pt x="1734" y="371"/>
                    </a:lnTo>
                    <a:lnTo>
                      <a:pt x="1887" y="358"/>
                    </a:lnTo>
                    <a:lnTo>
                      <a:pt x="2005" y="417"/>
                    </a:lnTo>
                    <a:lnTo>
                      <a:pt x="2148" y="439"/>
                    </a:lnTo>
                    <a:lnTo>
                      <a:pt x="2365" y="405"/>
                    </a:lnTo>
                    <a:lnTo>
                      <a:pt x="2617" y="380"/>
                    </a:lnTo>
                    <a:lnTo>
                      <a:pt x="3021" y="405"/>
                    </a:lnTo>
                    <a:lnTo>
                      <a:pt x="3262" y="439"/>
                    </a:lnTo>
                    <a:lnTo>
                      <a:pt x="3165" y="692"/>
                    </a:lnTo>
                    <a:lnTo>
                      <a:pt x="3131" y="778"/>
                    </a:lnTo>
                    <a:lnTo>
                      <a:pt x="3154" y="873"/>
                    </a:lnTo>
                    <a:lnTo>
                      <a:pt x="3287" y="896"/>
                    </a:lnTo>
                    <a:lnTo>
                      <a:pt x="3395" y="920"/>
                    </a:lnTo>
                    <a:lnTo>
                      <a:pt x="3538" y="1076"/>
                    </a:lnTo>
                    <a:lnTo>
                      <a:pt x="3669" y="1099"/>
                    </a:lnTo>
                    <a:lnTo>
                      <a:pt x="3705" y="1187"/>
                    </a:lnTo>
                    <a:lnTo>
                      <a:pt x="3680" y="1316"/>
                    </a:lnTo>
                    <a:lnTo>
                      <a:pt x="3585" y="1352"/>
                    </a:lnTo>
                    <a:lnTo>
                      <a:pt x="3452" y="1365"/>
                    </a:lnTo>
                    <a:lnTo>
                      <a:pt x="3323" y="1303"/>
                    </a:lnTo>
                    <a:lnTo>
                      <a:pt x="3237" y="1198"/>
                    </a:lnTo>
                    <a:lnTo>
                      <a:pt x="3116" y="1221"/>
                    </a:lnTo>
                    <a:lnTo>
                      <a:pt x="3000" y="1187"/>
                    </a:lnTo>
                    <a:lnTo>
                      <a:pt x="2903" y="1090"/>
                    </a:lnTo>
                    <a:lnTo>
                      <a:pt x="2880" y="1076"/>
                    </a:lnTo>
                    <a:lnTo>
                      <a:pt x="2832" y="1099"/>
                    </a:lnTo>
                    <a:lnTo>
                      <a:pt x="2975" y="1221"/>
                    </a:lnTo>
                    <a:lnTo>
                      <a:pt x="3106" y="1270"/>
                    </a:lnTo>
                    <a:lnTo>
                      <a:pt x="3214" y="1280"/>
                    </a:lnTo>
                    <a:lnTo>
                      <a:pt x="3370" y="1390"/>
                    </a:lnTo>
                    <a:lnTo>
                      <a:pt x="3524" y="1401"/>
                    </a:lnTo>
                    <a:lnTo>
                      <a:pt x="3669" y="1377"/>
                    </a:lnTo>
                    <a:lnTo>
                      <a:pt x="3730" y="1303"/>
                    </a:lnTo>
                    <a:lnTo>
                      <a:pt x="3752" y="1175"/>
                    </a:lnTo>
                    <a:lnTo>
                      <a:pt x="3752" y="1076"/>
                    </a:lnTo>
                    <a:lnTo>
                      <a:pt x="3585" y="1038"/>
                    </a:lnTo>
                    <a:lnTo>
                      <a:pt x="3452" y="920"/>
                    </a:lnTo>
                    <a:lnTo>
                      <a:pt x="3357" y="837"/>
                    </a:lnTo>
                    <a:lnTo>
                      <a:pt x="3226" y="837"/>
                    </a:lnTo>
                    <a:lnTo>
                      <a:pt x="3201" y="778"/>
                    </a:lnTo>
                    <a:lnTo>
                      <a:pt x="3251" y="574"/>
                    </a:lnTo>
                    <a:lnTo>
                      <a:pt x="3395" y="344"/>
                    </a:lnTo>
                    <a:lnTo>
                      <a:pt x="3680" y="204"/>
                    </a:lnTo>
                    <a:lnTo>
                      <a:pt x="3739" y="0"/>
                    </a:lnTo>
                    <a:lnTo>
                      <a:pt x="3705" y="0"/>
                    </a:lnTo>
                    <a:lnTo>
                      <a:pt x="3623" y="188"/>
                    </a:lnTo>
                    <a:lnTo>
                      <a:pt x="3357" y="310"/>
                    </a:lnTo>
                    <a:lnTo>
                      <a:pt x="3296" y="358"/>
                    </a:lnTo>
                    <a:lnTo>
                      <a:pt x="3237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1825629" y="2288357"/>
                <a:ext cx="1285100" cy="360363"/>
              </a:xfrm>
              <a:custGeom>
                <a:avLst/>
                <a:gdLst>
                  <a:gd name="T0" fmla="*/ 0 w 3323"/>
                  <a:gd name="T1" fmla="*/ 0 h 876"/>
                  <a:gd name="T2" fmla="*/ 0 w 3323"/>
                  <a:gd name="T3" fmla="*/ 0 h 876"/>
                  <a:gd name="T4" fmla="*/ 0 w 3323"/>
                  <a:gd name="T5" fmla="*/ 0 h 876"/>
                  <a:gd name="T6" fmla="*/ 0 w 3323"/>
                  <a:gd name="T7" fmla="*/ 0 h 876"/>
                  <a:gd name="T8" fmla="*/ 0 w 3323"/>
                  <a:gd name="T9" fmla="*/ 0 h 876"/>
                  <a:gd name="T10" fmla="*/ 0 w 3323"/>
                  <a:gd name="T11" fmla="*/ 0 h 876"/>
                  <a:gd name="T12" fmla="*/ 0 w 3323"/>
                  <a:gd name="T13" fmla="*/ 0 h 876"/>
                  <a:gd name="T14" fmla="*/ 0 w 3323"/>
                  <a:gd name="T15" fmla="*/ 0 h 876"/>
                  <a:gd name="T16" fmla="*/ 0 w 3323"/>
                  <a:gd name="T17" fmla="*/ 0 h 876"/>
                  <a:gd name="T18" fmla="*/ 0 w 3323"/>
                  <a:gd name="T19" fmla="*/ 0 h 876"/>
                  <a:gd name="T20" fmla="*/ 0 w 3323"/>
                  <a:gd name="T21" fmla="*/ 0 h 876"/>
                  <a:gd name="T22" fmla="*/ 0 w 3323"/>
                  <a:gd name="T23" fmla="*/ 0 h 876"/>
                  <a:gd name="T24" fmla="*/ 0 w 3323"/>
                  <a:gd name="T25" fmla="*/ 0 h 876"/>
                  <a:gd name="T26" fmla="*/ 0 w 3323"/>
                  <a:gd name="T27" fmla="*/ 0 h 876"/>
                  <a:gd name="T28" fmla="*/ 0 w 3323"/>
                  <a:gd name="T29" fmla="*/ 0 h 876"/>
                  <a:gd name="T30" fmla="*/ 0 w 3323"/>
                  <a:gd name="T31" fmla="*/ 0 h 876"/>
                  <a:gd name="T32" fmla="*/ 0 w 3323"/>
                  <a:gd name="T33" fmla="*/ 0 h 876"/>
                  <a:gd name="T34" fmla="*/ 0 w 3323"/>
                  <a:gd name="T35" fmla="*/ 0 h 876"/>
                  <a:gd name="T36" fmla="*/ 0 w 3323"/>
                  <a:gd name="T37" fmla="*/ 0 h 876"/>
                  <a:gd name="T38" fmla="*/ 0 w 3323"/>
                  <a:gd name="T39" fmla="*/ 0 h 876"/>
                  <a:gd name="T40" fmla="*/ 1 w 3323"/>
                  <a:gd name="T41" fmla="*/ 0 h 876"/>
                  <a:gd name="T42" fmla="*/ 1 w 3323"/>
                  <a:gd name="T43" fmla="*/ 0 h 876"/>
                  <a:gd name="T44" fmla="*/ 1 w 3323"/>
                  <a:gd name="T45" fmla="*/ 0 h 876"/>
                  <a:gd name="T46" fmla="*/ 1 w 3323"/>
                  <a:gd name="T47" fmla="*/ 0 h 876"/>
                  <a:gd name="T48" fmla="*/ 1 w 3323"/>
                  <a:gd name="T49" fmla="*/ 0 h 876"/>
                  <a:gd name="T50" fmla="*/ 1 w 3323"/>
                  <a:gd name="T51" fmla="*/ 0 h 876"/>
                  <a:gd name="T52" fmla="*/ 1 w 3323"/>
                  <a:gd name="T53" fmla="*/ 0 h 876"/>
                  <a:gd name="T54" fmla="*/ 1 w 3323"/>
                  <a:gd name="T55" fmla="*/ 0 h 876"/>
                  <a:gd name="T56" fmla="*/ 1 w 3323"/>
                  <a:gd name="T57" fmla="*/ 0 h 876"/>
                  <a:gd name="T58" fmla="*/ 1 w 3323"/>
                  <a:gd name="T59" fmla="*/ 0 h 876"/>
                  <a:gd name="T60" fmla="*/ 1 w 3323"/>
                  <a:gd name="T61" fmla="*/ 0 h 876"/>
                  <a:gd name="T62" fmla="*/ 1 w 3323"/>
                  <a:gd name="T63" fmla="*/ 0 h 876"/>
                  <a:gd name="T64" fmla="*/ 1 w 3323"/>
                  <a:gd name="T65" fmla="*/ 0 h 876"/>
                  <a:gd name="T66" fmla="*/ 1 w 3323"/>
                  <a:gd name="T67" fmla="*/ 0 h 876"/>
                  <a:gd name="T68" fmla="*/ 1 w 3323"/>
                  <a:gd name="T69" fmla="*/ 0 h 876"/>
                  <a:gd name="T70" fmla="*/ 1 w 3323"/>
                  <a:gd name="T71" fmla="*/ 0 h 876"/>
                  <a:gd name="T72" fmla="*/ 1 w 3323"/>
                  <a:gd name="T73" fmla="*/ 0 h 876"/>
                  <a:gd name="T74" fmla="*/ 0 w 3323"/>
                  <a:gd name="T75" fmla="*/ 0 h 876"/>
                  <a:gd name="T76" fmla="*/ 0 w 3323"/>
                  <a:gd name="T77" fmla="*/ 0 h 876"/>
                  <a:gd name="T78" fmla="*/ 0 w 3323"/>
                  <a:gd name="T79" fmla="*/ 0 h 876"/>
                  <a:gd name="T80" fmla="*/ 0 w 3323"/>
                  <a:gd name="T81" fmla="*/ 0 h 876"/>
                  <a:gd name="T82" fmla="*/ 0 w 3323"/>
                  <a:gd name="T83" fmla="*/ 0 h 876"/>
                  <a:gd name="T84" fmla="*/ 0 w 3323"/>
                  <a:gd name="T85" fmla="*/ 0 h 876"/>
                  <a:gd name="T86" fmla="*/ 0 w 3323"/>
                  <a:gd name="T87" fmla="*/ 0 h 876"/>
                  <a:gd name="T88" fmla="*/ 0 w 3323"/>
                  <a:gd name="T89" fmla="*/ 0 h 876"/>
                  <a:gd name="T90" fmla="*/ 0 w 3323"/>
                  <a:gd name="T91" fmla="*/ 0 h 876"/>
                  <a:gd name="T92" fmla="*/ 0 w 3323"/>
                  <a:gd name="T93" fmla="*/ 0 h 876"/>
                  <a:gd name="T94" fmla="*/ 0 w 3323"/>
                  <a:gd name="T95" fmla="*/ 0 h 876"/>
                  <a:gd name="T96" fmla="*/ 0 w 3323"/>
                  <a:gd name="T97" fmla="*/ 0 h 876"/>
                  <a:gd name="T98" fmla="*/ 0 w 3323"/>
                  <a:gd name="T99" fmla="*/ 0 h 876"/>
                  <a:gd name="T100" fmla="*/ 0 w 3323"/>
                  <a:gd name="T101" fmla="*/ 0 h 876"/>
                  <a:gd name="T102" fmla="*/ 0 w 3323"/>
                  <a:gd name="T103" fmla="*/ 0 h 876"/>
                  <a:gd name="T104" fmla="*/ 0 w 3323"/>
                  <a:gd name="T105" fmla="*/ 0 h 876"/>
                  <a:gd name="T106" fmla="*/ 0 w 3323"/>
                  <a:gd name="T107" fmla="*/ 0 h 876"/>
                  <a:gd name="T108" fmla="*/ 0 w 3323"/>
                  <a:gd name="T109" fmla="*/ 0 h 876"/>
                  <a:gd name="T110" fmla="*/ 0 w 3323"/>
                  <a:gd name="T111" fmla="*/ 0 h 876"/>
                  <a:gd name="T112" fmla="*/ 0 w 3323"/>
                  <a:gd name="T113" fmla="*/ 0 h 876"/>
                  <a:gd name="T114" fmla="*/ 0 w 3323"/>
                  <a:gd name="T115" fmla="*/ 0 h 876"/>
                  <a:gd name="T116" fmla="*/ 0 w 3323"/>
                  <a:gd name="T117" fmla="*/ 0 h 876"/>
                  <a:gd name="T118" fmla="*/ 0 w 3323"/>
                  <a:gd name="T119" fmla="*/ 0 h 876"/>
                  <a:gd name="T120" fmla="*/ 0 w 3323"/>
                  <a:gd name="T121" fmla="*/ 0 h 876"/>
                  <a:gd name="T122" fmla="*/ 0 w 3323"/>
                  <a:gd name="T123" fmla="*/ 0 h 876"/>
                  <a:gd name="T124" fmla="*/ 0 w 3323"/>
                  <a:gd name="T125" fmla="*/ 0 h 8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23"/>
                  <a:gd name="T190" fmla="*/ 0 h 876"/>
                  <a:gd name="T191" fmla="*/ 3323 w 3323"/>
                  <a:gd name="T192" fmla="*/ 876 h 87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23" h="876">
                    <a:moveTo>
                      <a:pt x="0" y="470"/>
                    </a:moveTo>
                    <a:lnTo>
                      <a:pt x="86" y="614"/>
                    </a:lnTo>
                    <a:lnTo>
                      <a:pt x="230" y="743"/>
                    </a:lnTo>
                    <a:lnTo>
                      <a:pt x="384" y="817"/>
                    </a:lnTo>
                    <a:lnTo>
                      <a:pt x="599" y="876"/>
                    </a:lnTo>
                    <a:lnTo>
                      <a:pt x="776" y="876"/>
                    </a:lnTo>
                    <a:lnTo>
                      <a:pt x="921" y="852"/>
                    </a:lnTo>
                    <a:lnTo>
                      <a:pt x="981" y="829"/>
                    </a:lnTo>
                    <a:lnTo>
                      <a:pt x="1099" y="829"/>
                    </a:lnTo>
                    <a:lnTo>
                      <a:pt x="1208" y="793"/>
                    </a:lnTo>
                    <a:lnTo>
                      <a:pt x="1291" y="743"/>
                    </a:lnTo>
                    <a:lnTo>
                      <a:pt x="1398" y="781"/>
                    </a:lnTo>
                    <a:lnTo>
                      <a:pt x="1529" y="793"/>
                    </a:lnTo>
                    <a:lnTo>
                      <a:pt x="1628" y="768"/>
                    </a:lnTo>
                    <a:lnTo>
                      <a:pt x="1709" y="709"/>
                    </a:lnTo>
                    <a:lnTo>
                      <a:pt x="1843" y="719"/>
                    </a:lnTo>
                    <a:lnTo>
                      <a:pt x="2008" y="719"/>
                    </a:lnTo>
                    <a:lnTo>
                      <a:pt x="2128" y="662"/>
                    </a:lnTo>
                    <a:lnTo>
                      <a:pt x="2320" y="648"/>
                    </a:lnTo>
                    <a:lnTo>
                      <a:pt x="2474" y="614"/>
                    </a:lnTo>
                    <a:lnTo>
                      <a:pt x="2584" y="565"/>
                    </a:lnTo>
                    <a:lnTo>
                      <a:pt x="2631" y="603"/>
                    </a:lnTo>
                    <a:lnTo>
                      <a:pt x="2713" y="614"/>
                    </a:lnTo>
                    <a:lnTo>
                      <a:pt x="2844" y="603"/>
                    </a:lnTo>
                    <a:lnTo>
                      <a:pt x="2989" y="528"/>
                    </a:lnTo>
                    <a:lnTo>
                      <a:pt x="3095" y="420"/>
                    </a:lnTo>
                    <a:lnTo>
                      <a:pt x="3240" y="241"/>
                    </a:lnTo>
                    <a:lnTo>
                      <a:pt x="3287" y="108"/>
                    </a:lnTo>
                    <a:lnTo>
                      <a:pt x="3323" y="0"/>
                    </a:lnTo>
                    <a:lnTo>
                      <a:pt x="3120" y="327"/>
                    </a:lnTo>
                    <a:lnTo>
                      <a:pt x="2968" y="470"/>
                    </a:lnTo>
                    <a:lnTo>
                      <a:pt x="2837" y="528"/>
                    </a:lnTo>
                    <a:lnTo>
                      <a:pt x="2740" y="540"/>
                    </a:lnTo>
                    <a:lnTo>
                      <a:pt x="2654" y="528"/>
                    </a:lnTo>
                    <a:lnTo>
                      <a:pt x="2654" y="492"/>
                    </a:lnTo>
                    <a:lnTo>
                      <a:pt x="2668" y="395"/>
                    </a:lnTo>
                    <a:lnTo>
                      <a:pt x="2557" y="528"/>
                    </a:lnTo>
                    <a:lnTo>
                      <a:pt x="2342" y="591"/>
                    </a:lnTo>
                    <a:lnTo>
                      <a:pt x="2177" y="603"/>
                    </a:lnTo>
                    <a:lnTo>
                      <a:pt x="2082" y="637"/>
                    </a:lnTo>
                    <a:lnTo>
                      <a:pt x="1983" y="671"/>
                    </a:lnTo>
                    <a:lnTo>
                      <a:pt x="1843" y="662"/>
                    </a:lnTo>
                    <a:lnTo>
                      <a:pt x="1734" y="624"/>
                    </a:lnTo>
                    <a:lnTo>
                      <a:pt x="1592" y="719"/>
                    </a:lnTo>
                    <a:lnTo>
                      <a:pt x="1483" y="732"/>
                    </a:lnTo>
                    <a:lnTo>
                      <a:pt x="1363" y="719"/>
                    </a:lnTo>
                    <a:lnTo>
                      <a:pt x="1305" y="696"/>
                    </a:lnTo>
                    <a:lnTo>
                      <a:pt x="1158" y="743"/>
                    </a:lnTo>
                    <a:lnTo>
                      <a:pt x="1017" y="768"/>
                    </a:lnTo>
                    <a:lnTo>
                      <a:pt x="886" y="757"/>
                    </a:lnTo>
                    <a:lnTo>
                      <a:pt x="776" y="719"/>
                    </a:lnTo>
                    <a:lnTo>
                      <a:pt x="683" y="662"/>
                    </a:lnTo>
                    <a:lnTo>
                      <a:pt x="863" y="806"/>
                    </a:lnTo>
                    <a:lnTo>
                      <a:pt x="732" y="842"/>
                    </a:lnTo>
                    <a:lnTo>
                      <a:pt x="516" y="806"/>
                    </a:lnTo>
                    <a:lnTo>
                      <a:pt x="348" y="757"/>
                    </a:lnTo>
                    <a:lnTo>
                      <a:pt x="215" y="671"/>
                    </a:lnTo>
                    <a:lnTo>
                      <a:pt x="109" y="565"/>
                    </a:lnTo>
                    <a:lnTo>
                      <a:pt x="48" y="454"/>
                    </a:lnTo>
                    <a:lnTo>
                      <a:pt x="0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1909367" y="2416944"/>
                <a:ext cx="674370" cy="119063"/>
              </a:xfrm>
              <a:custGeom>
                <a:avLst/>
                <a:gdLst>
                  <a:gd name="T0" fmla="*/ 0 w 1745"/>
                  <a:gd name="T1" fmla="*/ 0 h 291"/>
                  <a:gd name="T2" fmla="*/ 0 w 1745"/>
                  <a:gd name="T3" fmla="*/ 0 h 291"/>
                  <a:gd name="T4" fmla="*/ 0 w 1745"/>
                  <a:gd name="T5" fmla="*/ 0 h 291"/>
                  <a:gd name="T6" fmla="*/ 0 w 1745"/>
                  <a:gd name="T7" fmla="*/ 0 h 291"/>
                  <a:gd name="T8" fmla="*/ 0 w 1745"/>
                  <a:gd name="T9" fmla="*/ 0 h 291"/>
                  <a:gd name="T10" fmla="*/ 0 w 1745"/>
                  <a:gd name="T11" fmla="*/ 0 h 291"/>
                  <a:gd name="T12" fmla="*/ 0 w 1745"/>
                  <a:gd name="T13" fmla="*/ 0 h 291"/>
                  <a:gd name="T14" fmla="*/ 0 w 1745"/>
                  <a:gd name="T15" fmla="*/ 0 h 291"/>
                  <a:gd name="T16" fmla="*/ 0 w 1745"/>
                  <a:gd name="T17" fmla="*/ 0 h 291"/>
                  <a:gd name="T18" fmla="*/ 0 w 1745"/>
                  <a:gd name="T19" fmla="*/ 0 h 291"/>
                  <a:gd name="T20" fmla="*/ 0 w 1745"/>
                  <a:gd name="T21" fmla="*/ 0 h 291"/>
                  <a:gd name="T22" fmla="*/ 0 w 1745"/>
                  <a:gd name="T23" fmla="*/ 0 h 291"/>
                  <a:gd name="T24" fmla="*/ 0 w 1745"/>
                  <a:gd name="T25" fmla="*/ 0 h 291"/>
                  <a:gd name="T26" fmla="*/ 0 w 1745"/>
                  <a:gd name="T27" fmla="*/ 0 h 291"/>
                  <a:gd name="T28" fmla="*/ 0 w 1745"/>
                  <a:gd name="T29" fmla="*/ 0 h 291"/>
                  <a:gd name="T30" fmla="*/ 0 w 1745"/>
                  <a:gd name="T31" fmla="*/ 0 h 291"/>
                  <a:gd name="T32" fmla="*/ 0 w 1745"/>
                  <a:gd name="T33" fmla="*/ 0 h 291"/>
                  <a:gd name="T34" fmla="*/ 0 w 1745"/>
                  <a:gd name="T35" fmla="*/ 0 h 291"/>
                  <a:gd name="T36" fmla="*/ 0 w 1745"/>
                  <a:gd name="T37" fmla="*/ 0 h 291"/>
                  <a:gd name="T38" fmla="*/ 0 w 1745"/>
                  <a:gd name="T39" fmla="*/ 0 h 291"/>
                  <a:gd name="T40" fmla="*/ 0 w 1745"/>
                  <a:gd name="T41" fmla="*/ 0 h 291"/>
                  <a:gd name="T42" fmla="*/ 0 w 1745"/>
                  <a:gd name="T43" fmla="*/ 0 h 291"/>
                  <a:gd name="T44" fmla="*/ 0 w 1745"/>
                  <a:gd name="T45" fmla="*/ 0 h 291"/>
                  <a:gd name="T46" fmla="*/ 0 w 1745"/>
                  <a:gd name="T47" fmla="*/ 0 h 291"/>
                  <a:gd name="T48" fmla="*/ 0 w 1745"/>
                  <a:gd name="T49" fmla="*/ 0 h 291"/>
                  <a:gd name="T50" fmla="*/ 0 w 1745"/>
                  <a:gd name="T51" fmla="*/ 0 h 291"/>
                  <a:gd name="T52" fmla="*/ 0 w 1745"/>
                  <a:gd name="T53" fmla="*/ 0 h 291"/>
                  <a:gd name="T54" fmla="*/ 0 w 1745"/>
                  <a:gd name="T55" fmla="*/ 0 h 291"/>
                  <a:gd name="T56" fmla="*/ 0 w 1745"/>
                  <a:gd name="T57" fmla="*/ 0 h 2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5"/>
                  <a:gd name="T88" fmla="*/ 0 h 291"/>
                  <a:gd name="T89" fmla="*/ 1745 w 1745"/>
                  <a:gd name="T90" fmla="*/ 291 h 29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5" h="291">
                    <a:moveTo>
                      <a:pt x="0" y="266"/>
                    </a:moveTo>
                    <a:lnTo>
                      <a:pt x="72" y="291"/>
                    </a:lnTo>
                    <a:lnTo>
                      <a:pt x="156" y="279"/>
                    </a:lnTo>
                    <a:lnTo>
                      <a:pt x="251" y="216"/>
                    </a:lnTo>
                    <a:lnTo>
                      <a:pt x="335" y="171"/>
                    </a:lnTo>
                    <a:lnTo>
                      <a:pt x="420" y="133"/>
                    </a:lnTo>
                    <a:lnTo>
                      <a:pt x="561" y="108"/>
                    </a:lnTo>
                    <a:lnTo>
                      <a:pt x="656" y="180"/>
                    </a:lnTo>
                    <a:lnTo>
                      <a:pt x="780" y="228"/>
                    </a:lnTo>
                    <a:lnTo>
                      <a:pt x="968" y="253"/>
                    </a:lnTo>
                    <a:lnTo>
                      <a:pt x="1244" y="241"/>
                    </a:lnTo>
                    <a:lnTo>
                      <a:pt x="1472" y="171"/>
                    </a:lnTo>
                    <a:lnTo>
                      <a:pt x="1745" y="49"/>
                    </a:lnTo>
                    <a:lnTo>
                      <a:pt x="1413" y="158"/>
                    </a:lnTo>
                    <a:lnTo>
                      <a:pt x="1158" y="194"/>
                    </a:lnTo>
                    <a:lnTo>
                      <a:pt x="943" y="194"/>
                    </a:lnTo>
                    <a:lnTo>
                      <a:pt x="780" y="142"/>
                    </a:lnTo>
                    <a:lnTo>
                      <a:pt x="671" y="83"/>
                    </a:lnTo>
                    <a:lnTo>
                      <a:pt x="802" y="0"/>
                    </a:lnTo>
                    <a:lnTo>
                      <a:pt x="599" y="15"/>
                    </a:lnTo>
                    <a:lnTo>
                      <a:pt x="407" y="62"/>
                    </a:lnTo>
                    <a:lnTo>
                      <a:pt x="289" y="133"/>
                    </a:lnTo>
                    <a:lnTo>
                      <a:pt x="192" y="216"/>
                    </a:lnTo>
                    <a:lnTo>
                      <a:pt x="110" y="266"/>
                    </a:lnTo>
                    <a:lnTo>
                      <a:pt x="61" y="266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2194076" y="2280419"/>
                <a:ext cx="841847" cy="136525"/>
              </a:xfrm>
              <a:custGeom>
                <a:avLst/>
                <a:gdLst>
                  <a:gd name="T0" fmla="*/ 0 w 2175"/>
                  <a:gd name="T1" fmla="*/ 0 h 333"/>
                  <a:gd name="T2" fmla="*/ 0 w 2175"/>
                  <a:gd name="T3" fmla="*/ 0 h 333"/>
                  <a:gd name="T4" fmla="*/ 0 w 2175"/>
                  <a:gd name="T5" fmla="*/ 0 h 333"/>
                  <a:gd name="T6" fmla="*/ 0 w 2175"/>
                  <a:gd name="T7" fmla="*/ 0 h 333"/>
                  <a:gd name="T8" fmla="*/ 0 w 2175"/>
                  <a:gd name="T9" fmla="*/ 0 h 333"/>
                  <a:gd name="T10" fmla="*/ 0 w 2175"/>
                  <a:gd name="T11" fmla="*/ 0 h 333"/>
                  <a:gd name="T12" fmla="*/ 0 w 2175"/>
                  <a:gd name="T13" fmla="*/ 0 h 333"/>
                  <a:gd name="T14" fmla="*/ 0 w 2175"/>
                  <a:gd name="T15" fmla="*/ 0 h 333"/>
                  <a:gd name="T16" fmla="*/ 0 w 2175"/>
                  <a:gd name="T17" fmla="*/ 0 h 333"/>
                  <a:gd name="T18" fmla="*/ 0 w 2175"/>
                  <a:gd name="T19" fmla="*/ 0 h 333"/>
                  <a:gd name="T20" fmla="*/ 0 w 2175"/>
                  <a:gd name="T21" fmla="*/ 0 h 333"/>
                  <a:gd name="T22" fmla="*/ 0 w 2175"/>
                  <a:gd name="T23" fmla="*/ 0 h 333"/>
                  <a:gd name="T24" fmla="*/ 0 w 2175"/>
                  <a:gd name="T25" fmla="*/ 0 h 333"/>
                  <a:gd name="T26" fmla="*/ 0 w 2175"/>
                  <a:gd name="T27" fmla="*/ 0 h 333"/>
                  <a:gd name="T28" fmla="*/ 0 w 2175"/>
                  <a:gd name="T29" fmla="*/ 0 h 333"/>
                  <a:gd name="T30" fmla="*/ 0 w 2175"/>
                  <a:gd name="T31" fmla="*/ 0 h 333"/>
                  <a:gd name="T32" fmla="*/ 0 w 2175"/>
                  <a:gd name="T33" fmla="*/ 0 h 333"/>
                  <a:gd name="T34" fmla="*/ 0 w 2175"/>
                  <a:gd name="T35" fmla="*/ 0 h 333"/>
                  <a:gd name="T36" fmla="*/ 0 w 2175"/>
                  <a:gd name="T37" fmla="*/ 0 h 333"/>
                  <a:gd name="T38" fmla="*/ 0 w 2175"/>
                  <a:gd name="T39" fmla="*/ 0 h 333"/>
                  <a:gd name="T40" fmla="*/ 0 w 2175"/>
                  <a:gd name="T41" fmla="*/ 0 h 333"/>
                  <a:gd name="T42" fmla="*/ 0 w 2175"/>
                  <a:gd name="T43" fmla="*/ 0 h 333"/>
                  <a:gd name="T44" fmla="*/ 0 w 2175"/>
                  <a:gd name="T45" fmla="*/ 0 h 333"/>
                  <a:gd name="T46" fmla="*/ 0 w 2175"/>
                  <a:gd name="T47" fmla="*/ 0 h 333"/>
                  <a:gd name="T48" fmla="*/ 0 w 2175"/>
                  <a:gd name="T49" fmla="*/ 0 h 333"/>
                  <a:gd name="T50" fmla="*/ 0 w 2175"/>
                  <a:gd name="T51" fmla="*/ 0 h 333"/>
                  <a:gd name="T52" fmla="*/ 0 w 2175"/>
                  <a:gd name="T53" fmla="*/ 0 h 333"/>
                  <a:gd name="T54" fmla="*/ 0 w 2175"/>
                  <a:gd name="T55" fmla="*/ 0 h 333"/>
                  <a:gd name="T56" fmla="*/ 0 w 2175"/>
                  <a:gd name="T57" fmla="*/ 0 h 333"/>
                  <a:gd name="T58" fmla="*/ 0 w 2175"/>
                  <a:gd name="T59" fmla="*/ 0 h 333"/>
                  <a:gd name="T60" fmla="*/ 0 w 2175"/>
                  <a:gd name="T61" fmla="*/ 0 h 333"/>
                  <a:gd name="T62" fmla="*/ 0 w 2175"/>
                  <a:gd name="T63" fmla="*/ 0 h 333"/>
                  <a:gd name="T64" fmla="*/ 0 w 2175"/>
                  <a:gd name="T65" fmla="*/ 0 h 333"/>
                  <a:gd name="T66" fmla="*/ 0 w 2175"/>
                  <a:gd name="T67" fmla="*/ 0 h 333"/>
                  <a:gd name="T68" fmla="*/ 0 w 2175"/>
                  <a:gd name="T69" fmla="*/ 0 h 33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75"/>
                  <a:gd name="T106" fmla="*/ 0 h 333"/>
                  <a:gd name="T107" fmla="*/ 2175 w 2175"/>
                  <a:gd name="T108" fmla="*/ 333 h 33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75" h="333">
                    <a:moveTo>
                      <a:pt x="0" y="179"/>
                    </a:moveTo>
                    <a:lnTo>
                      <a:pt x="203" y="240"/>
                    </a:lnTo>
                    <a:lnTo>
                      <a:pt x="350" y="240"/>
                    </a:lnTo>
                    <a:lnTo>
                      <a:pt x="517" y="200"/>
                    </a:lnTo>
                    <a:lnTo>
                      <a:pt x="637" y="129"/>
                    </a:lnTo>
                    <a:lnTo>
                      <a:pt x="540" y="0"/>
                    </a:lnTo>
                    <a:lnTo>
                      <a:pt x="707" y="129"/>
                    </a:lnTo>
                    <a:lnTo>
                      <a:pt x="888" y="200"/>
                    </a:lnTo>
                    <a:lnTo>
                      <a:pt x="1064" y="215"/>
                    </a:lnTo>
                    <a:lnTo>
                      <a:pt x="1184" y="179"/>
                    </a:lnTo>
                    <a:lnTo>
                      <a:pt x="1148" y="68"/>
                    </a:lnTo>
                    <a:lnTo>
                      <a:pt x="1283" y="179"/>
                    </a:lnTo>
                    <a:lnTo>
                      <a:pt x="1484" y="215"/>
                    </a:lnTo>
                    <a:lnTo>
                      <a:pt x="1688" y="200"/>
                    </a:lnTo>
                    <a:lnTo>
                      <a:pt x="1950" y="129"/>
                    </a:lnTo>
                    <a:lnTo>
                      <a:pt x="2175" y="36"/>
                    </a:lnTo>
                    <a:lnTo>
                      <a:pt x="2013" y="167"/>
                    </a:lnTo>
                    <a:lnTo>
                      <a:pt x="1889" y="240"/>
                    </a:lnTo>
                    <a:lnTo>
                      <a:pt x="1844" y="333"/>
                    </a:lnTo>
                    <a:lnTo>
                      <a:pt x="1832" y="240"/>
                    </a:lnTo>
                    <a:lnTo>
                      <a:pt x="1688" y="262"/>
                    </a:lnTo>
                    <a:lnTo>
                      <a:pt x="1437" y="262"/>
                    </a:lnTo>
                    <a:lnTo>
                      <a:pt x="1207" y="215"/>
                    </a:lnTo>
                    <a:lnTo>
                      <a:pt x="1112" y="262"/>
                    </a:lnTo>
                    <a:lnTo>
                      <a:pt x="924" y="262"/>
                    </a:lnTo>
                    <a:lnTo>
                      <a:pt x="792" y="226"/>
                    </a:lnTo>
                    <a:lnTo>
                      <a:pt x="673" y="179"/>
                    </a:lnTo>
                    <a:lnTo>
                      <a:pt x="540" y="240"/>
                    </a:lnTo>
                    <a:lnTo>
                      <a:pt x="395" y="274"/>
                    </a:lnTo>
                    <a:lnTo>
                      <a:pt x="192" y="274"/>
                    </a:lnTo>
                    <a:lnTo>
                      <a:pt x="85" y="24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2697621" y="2045469"/>
                <a:ext cx="352816" cy="87313"/>
              </a:xfrm>
              <a:custGeom>
                <a:avLst/>
                <a:gdLst>
                  <a:gd name="T0" fmla="*/ 0 w 911"/>
                  <a:gd name="T1" fmla="*/ 0 h 217"/>
                  <a:gd name="T2" fmla="*/ 0 w 911"/>
                  <a:gd name="T3" fmla="*/ 0 h 217"/>
                  <a:gd name="T4" fmla="*/ 0 w 911"/>
                  <a:gd name="T5" fmla="*/ 0 h 217"/>
                  <a:gd name="T6" fmla="*/ 0 w 911"/>
                  <a:gd name="T7" fmla="*/ 0 h 217"/>
                  <a:gd name="T8" fmla="*/ 0 w 911"/>
                  <a:gd name="T9" fmla="*/ 0 h 217"/>
                  <a:gd name="T10" fmla="*/ 0 w 911"/>
                  <a:gd name="T11" fmla="*/ 0 h 217"/>
                  <a:gd name="T12" fmla="*/ 0 w 911"/>
                  <a:gd name="T13" fmla="*/ 0 h 217"/>
                  <a:gd name="T14" fmla="*/ 0 w 911"/>
                  <a:gd name="T15" fmla="*/ 0 h 217"/>
                  <a:gd name="T16" fmla="*/ 0 w 911"/>
                  <a:gd name="T17" fmla="*/ 0 h 217"/>
                  <a:gd name="T18" fmla="*/ 0 w 911"/>
                  <a:gd name="T19" fmla="*/ 0 h 217"/>
                  <a:gd name="T20" fmla="*/ 0 w 911"/>
                  <a:gd name="T21" fmla="*/ 0 h 217"/>
                  <a:gd name="T22" fmla="*/ 0 w 911"/>
                  <a:gd name="T23" fmla="*/ 0 h 217"/>
                  <a:gd name="T24" fmla="*/ 0 w 911"/>
                  <a:gd name="T25" fmla="*/ 0 h 2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1"/>
                  <a:gd name="T40" fmla="*/ 0 h 217"/>
                  <a:gd name="T41" fmla="*/ 911 w 911"/>
                  <a:gd name="T42" fmla="*/ 217 h 2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1" h="217">
                    <a:moveTo>
                      <a:pt x="0" y="70"/>
                    </a:moveTo>
                    <a:lnTo>
                      <a:pt x="207" y="46"/>
                    </a:lnTo>
                    <a:lnTo>
                      <a:pt x="469" y="59"/>
                    </a:lnTo>
                    <a:lnTo>
                      <a:pt x="779" y="169"/>
                    </a:lnTo>
                    <a:lnTo>
                      <a:pt x="911" y="217"/>
                    </a:lnTo>
                    <a:lnTo>
                      <a:pt x="587" y="59"/>
                    </a:lnTo>
                    <a:lnTo>
                      <a:pt x="386" y="0"/>
                    </a:lnTo>
                    <a:lnTo>
                      <a:pt x="182" y="0"/>
                    </a:lnTo>
                    <a:lnTo>
                      <a:pt x="47" y="23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3185535" y="1740669"/>
                <a:ext cx="197622" cy="368300"/>
              </a:xfrm>
              <a:custGeom>
                <a:avLst/>
                <a:gdLst>
                  <a:gd name="T0" fmla="*/ 0 w 514"/>
                  <a:gd name="T1" fmla="*/ 0 h 901"/>
                  <a:gd name="T2" fmla="*/ 0 w 514"/>
                  <a:gd name="T3" fmla="*/ 0 h 901"/>
                  <a:gd name="T4" fmla="*/ 0 w 514"/>
                  <a:gd name="T5" fmla="*/ 0 h 901"/>
                  <a:gd name="T6" fmla="*/ 0 w 514"/>
                  <a:gd name="T7" fmla="*/ 0 h 901"/>
                  <a:gd name="T8" fmla="*/ 0 w 514"/>
                  <a:gd name="T9" fmla="*/ 0 h 901"/>
                  <a:gd name="T10" fmla="*/ 0 w 514"/>
                  <a:gd name="T11" fmla="*/ 0 h 901"/>
                  <a:gd name="T12" fmla="*/ 0 w 514"/>
                  <a:gd name="T13" fmla="*/ 0 h 901"/>
                  <a:gd name="T14" fmla="*/ 0 w 514"/>
                  <a:gd name="T15" fmla="*/ 0 h 901"/>
                  <a:gd name="T16" fmla="*/ 0 w 514"/>
                  <a:gd name="T17" fmla="*/ 0 h 901"/>
                  <a:gd name="T18" fmla="*/ 0 w 514"/>
                  <a:gd name="T19" fmla="*/ 0 h 901"/>
                  <a:gd name="T20" fmla="*/ 0 w 514"/>
                  <a:gd name="T21" fmla="*/ 0 h 901"/>
                  <a:gd name="T22" fmla="*/ 0 w 514"/>
                  <a:gd name="T23" fmla="*/ 0 h 901"/>
                  <a:gd name="T24" fmla="*/ 0 w 514"/>
                  <a:gd name="T25" fmla="*/ 0 h 901"/>
                  <a:gd name="T26" fmla="*/ 0 w 514"/>
                  <a:gd name="T27" fmla="*/ 0 h 901"/>
                  <a:gd name="T28" fmla="*/ 0 w 514"/>
                  <a:gd name="T29" fmla="*/ 0 h 901"/>
                  <a:gd name="T30" fmla="*/ 0 w 514"/>
                  <a:gd name="T31" fmla="*/ 0 h 901"/>
                  <a:gd name="T32" fmla="*/ 0 w 514"/>
                  <a:gd name="T33" fmla="*/ 0 h 901"/>
                  <a:gd name="T34" fmla="*/ 0 w 514"/>
                  <a:gd name="T35" fmla="*/ 0 h 901"/>
                  <a:gd name="T36" fmla="*/ 0 w 514"/>
                  <a:gd name="T37" fmla="*/ 0 h 901"/>
                  <a:gd name="T38" fmla="*/ 0 w 514"/>
                  <a:gd name="T39" fmla="*/ 0 h 901"/>
                  <a:gd name="T40" fmla="*/ 0 w 514"/>
                  <a:gd name="T41" fmla="*/ 0 h 901"/>
                  <a:gd name="T42" fmla="*/ 0 w 514"/>
                  <a:gd name="T43" fmla="*/ 0 h 901"/>
                  <a:gd name="T44" fmla="*/ 0 w 514"/>
                  <a:gd name="T45" fmla="*/ 0 h 901"/>
                  <a:gd name="T46" fmla="*/ 0 w 514"/>
                  <a:gd name="T47" fmla="*/ 0 h 901"/>
                  <a:gd name="T48" fmla="*/ 0 w 514"/>
                  <a:gd name="T49" fmla="*/ 0 h 901"/>
                  <a:gd name="T50" fmla="*/ 0 w 514"/>
                  <a:gd name="T51" fmla="*/ 0 h 901"/>
                  <a:gd name="T52" fmla="*/ 0 w 514"/>
                  <a:gd name="T53" fmla="*/ 0 h 901"/>
                  <a:gd name="T54" fmla="*/ 0 w 514"/>
                  <a:gd name="T55" fmla="*/ 0 h 901"/>
                  <a:gd name="T56" fmla="*/ 0 w 514"/>
                  <a:gd name="T57" fmla="*/ 0 h 9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4"/>
                  <a:gd name="T88" fmla="*/ 0 h 901"/>
                  <a:gd name="T89" fmla="*/ 514 w 514"/>
                  <a:gd name="T90" fmla="*/ 901 h 9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4" h="901">
                    <a:moveTo>
                      <a:pt x="0" y="433"/>
                    </a:moveTo>
                    <a:lnTo>
                      <a:pt x="107" y="456"/>
                    </a:lnTo>
                    <a:lnTo>
                      <a:pt x="191" y="555"/>
                    </a:lnTo>
                    <a:lnTo>
                      <a:pt x="179" y="638"/>
                    </a:lnTo>
                    <a:lnTo>
                      <a:pt x="132" y="758"/>
                    </a:lnTo>
                    <a:lnTo>
                      <a:pt x="0" y="901"/>
                    </a:lnTo>
                    <a:lnTo>
                      <a:pt x="154" y="804"/>
                    </a:lnTo>
                    <a:lnTo>
                      <a:pt x="238" y="638"/>
                    </a:lnTo>
                    <a:lnTo>
                      <a:pt x="421" y="638"/>
                    </a:lnTo>
                    <a:lnTo>
                      <a:pt x="487" y="555"/>
                    </a:lnTo>
                    <a:lnTo>
                      <a:pt x="514" y="422"/>
                    </a:lnTo>
                    <a:lnTo>
                      <a:pt x="487" y="266"/>
                    </a:lnTo>
                    <a:lnTo>
                      <a:pt x="443" y="131"/>
                    </a:lnTo>
                    <a:lnTo>
                      <a:pt x="346" y="60"/>
                    </a:lnTo>
                    <a:lnTo>
                      <a:pt x="227" y="0"/>
                    </a:lnTo>
                    <a:lnTo>
                      <a:pt x="217" y="36"/>
                    </a:lnTo>
                    <a:lnTo>
                      <a:pt x="383" y="157"/>
                    </a:lnTo>
                    <a:lnTo>
                      <a:pt x="453" y="338"/>
                    </a:lnTo>
                    <a:lnTo>
                      <a:pt x="443" y="479"/>
                    </a:lnTo>
                    <a:lnTo>
                      <a:pt x="392" y="530"/>
                    </a:lnTo>
                    <a:lnTo>
                      <a:pt x="299" y="564"/>
                    </a:lnTo>
                    <a:lnTo>
                      <a:pt x="253" y="555"/>
                    </a:lnTo>
                    <a:lnTo>
                      <a:pt x="191" y="467"/>
                    </a:lnTo>
                    <a:lnTo>
                      <a:pt x="118" y="422"/>
                    </a:lnTo>
                    <a:lnTo>
                      <a:pt x="12" y="372"/>
                    </a:lnTo>
                    <a:lnTo>
                      <a:pt x="0" y="4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82386" y="1740734"/>
              <a:ext cx="6095793" cy="3221423"/>
              <a:chOff x="603316" y="2705869"/>
              <a:chExt cx="6095793" cy="3221423"/>
            </a:xfrm>
          </p:grpSpPr>
          <p:grpSp>
            <p:nvGrpSpPr>
              <p:cNvPr id="37" name="Group 44"/>
              <p:cNvGrpSpPr>
                <a:grpSpLocks/>
              </p:cNvGrpSpPr>
              <p:nvPr/>
            </p:nvGrpSpPr>
            <p:grpSpPr bwMode="auto">
              <a:xfrm>
                <a:off x="3928119" y="4522089"/>
                <a:ext cx="2241654" cy="1405203"/>
                <a:chOff x="839" y="2115"/>
                <a:chExt cx="816" cy="499"/>
              </a:xfrm>
            </p:grpSpPr>
            <p:sp>
              <p:nvSpPr>
                <p:cNvPr id="39" name="Oval 13"/>
                <p:cNvSpPr>
                  <a:spLocks noChangeArrowheads="1"/>
                </p:cNvSpPr>
                <p:nvPr/>
              </p:nvSpPr>
              <p:spPr bwMode="auto">
                <a:xfrm>
                  <a:off x="839" y="2115"/>
                  <a:ext cx="816" cy="499"/>
                </a:xfrm>
                <a:prstGeom prst="ellipse">
                  <a:avLst/>
                </a:prstGeom>
                <a:solidFill>
                  <a:srgbClr val="3399FF"/>
                </a:solidFill>
                <a:ln w="9525">
                  <a:solidFill>
                    <a:srgbClr val="3399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0" name="Group 20"/>
                <p:cNvGrpSpPr>
                  <a:grpSpLocks/>
                </p:cNvGrpSpPr>
                <p:nvPr/>
              </p:nvGrpSpPr>
              <p:grpSpPr bwMode="auto">
                <a:xfrm>
                  <a:off x="903" y="2150"/>
                  <a:ext cx="644" cy="400"/>
                  <a:chOff x="903" y="2150"/>
                  <a:chExt cx="644" cy="400"/>
                </a:xfrm>
              </p:grpSpPr>
              <p:sp>
                <p:nvSpPr>
                  <p:cNvPr id="4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903" y="2214"/>
                    <a:ext cx="81" cy="273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029" y="2169"/>
                    <a:ext cx="91" cy="363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74" y="2150"/>
                    <a:ext cx="93" cy="400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456" y="2191"/>
                    <a:ext cx="91" cy="318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307" y="2163"/>
                    <a:ext cx="111" cy="375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rgbClr val="66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3" name="Freeform 72"/>
              <p:cNvSpPr/>
              <p:nvPr/>
            </p:nvSpPr>
            <p:spPr>
              <a:xfrm>
                <a:off x="2667476" y="2705869"/>
                <a:ext cx="1774548" cy="1803251"/>
              </a:xfrm>
              <a:custGeom>
                <a:avLst/>
                <a:gdLst>
                  <a:gd name="connsiteX0" fmla="*/ 0 w 1230085"/>
                  <a:gd name="connsiteY0" fmla="*/ 0 h 2155371"/>
                  <a:gd name="connsiteX1" fmla="*/ 849085 w 1230085"/>
                  <a:gd name="connsiteY1" fmla="*/ 620486 h 2155371"/>
                  <a:gd name="connsiteX2" fmla="*/ 1230085 w 1230085"/>
                  <a:gd name="connsiteY2" fmla="*/ 2155371 h 215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0085" h="2155371">
                    <a:moveTo>
                      <a:pt x="0" y="0"/>
                    </a:moveTo>
                    <a:cubicBezTo>
                      <a:pt x="322035" y="130629"/>
                      <a:pt x="644071" y="261258"/>
                      <a:pt x="849085" y="620486"/>
                    </a:cubicBezTo>
                    <a:cubicBezTo>
                      <a:pt x="1054099" y="979714"/>
                      <a:pt x="1142092" y="1567542"/>
                      <a:pt x="1230085" y="2155371"/>
                    </a:cubicBezTo>
                  </a:path>
                </a:pathLst>
              </a:cu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2081558" y="2775857"/>
                <a:ext cx="1717556" cy="2362200"/>
              </a:xfrm>
              <a:custGeom>
                <a:avLst/>
                <a:gdLst>
                  <a:gd name="connsiteX0" fmla="*/ 139128 w 1717556"/>
                  <a:gd name="connsiteY0" fmla="*/ 0 h 2362200"/>
                  <a:gd name="connsiteX1" fmla="*/ 19385 w 1717556"/>
                  <a:gd name="connsiteY1" fmla="*/ 925286 h 2362200"/>
                  <a:gd name="connsiteX2" fmla="*/ 498356 w 1717556"/>
                  <a:gd name="connsiteY2" fmla="*/ 1839686 h 2362200"/>
                  <a:gd name="connsiteX3" fmla="*/ 1717556 w 1717556"/>
                  <a:gd name="connsiteY3" fmla="*/ 236220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7556" h="2362200">
                    <a:moveTo>
                      <a:pt x="139128" y="0"/>
                    </a:moveTo>
                    <a:cubicBezTo>
                      <a:pt x="49321" y="309336"/>
                      <a:pt x="-40486" y="618672"/>
                      <a:pt x="19385" y="925286"/>
                    </a:cubicBezTo>
                    <a:cubicBezTo>
                      <a:pt x="79256" y="1231900"/>
                      <a:pt x="215328" y="1600200"/>
                      <a:pt x="498356" y="1839686"/>
                    </a:cubicBezTo>
                    <a:cubicBezTo>
                      <a:pt x="781384" y="2079172"/>
                      <a:pt x="1249470" y="2220686"/>
                      <a:pt x="1717556" y="2362200"/>
                    </a:cubicBezTo>
                  </a:path>
                </a:pathLst>
              </a:cu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226124" y="3230686"/>
                <a:ext cx="24729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b="1" dirty="0" smtClean="0"/>
                  <a:t>FOLIKEL STIMULIRAJOČI</a:t>
                </a:r>
              </a:p>
              <a:p>
                <a:r>
                  <a:rPr lang="sl-SI" b="1" dirty="0" smtClean="0"/>
                  <a:t>HORMON</a:t>
                </a:r>
                <a:endParaRPr lang="en-US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03316" y="4198924"/>
                <a:ext cx="17258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sl-SI" b="1" dirty="0" smtClean="0"/>
                  <a:t>LUTENIZIRAJOČI</a:t>
                </a:r>
              </a:p>
              <a:p>
                <a:pPr algn="r"/>
                <a:r>
                  <a:rPr lang="sl-SI" b="1" dirty="0" smtClean="0"/>
                  <a:t>HORMON</a:t>
                </a:r>
                <a:endParaRPr lang="en-US" b="1" dirty="0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449286" y="2797629"/>
                <a:ext cx="1611085" cy="2024742"/>
              </a:xfrm>
              <a:custGeom>
                <a:avLst/>
                <a:gdLst>
                  <a:gd name="connsiteX0" fmla="*/ 1611085 w 1611085"/>
                  <a:gd name="connsiteY0" fmla="*/ 2024742 h 2024742"/>
                  <a:gd name="connsiteX1" fmla="*/ 489857 w 1611085"/>
                  <a:gd name="connsiteY1" fmla="*/ 751114 h 2024742"/>
                  <a:gd name="connsiteX2" fmla="*/ 0 w 1611085"/>
                  <a:gd name="connsiteY2" fmla="*/ 0 h 2024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1085" h="2024742">
                    <a:moveTo>
                      <a:pt x="1611085" y="2024742"/>
                    </a:moveTo>
                    <a:cubicBezTo>
                      <a:pt x="1184728" y="1556656"/>
                      <a:pt x="758371" y="1088571"/>
                      <a:pt x="489857" y="751114"/>
                    </a:cubicBezTo>
                    <a:cubicBezTo>
                      <a:pt x="221343" y="413657"/>
                      <a:pt x="110671" y="206828"/>
                      <a:pt x="0" y="0"/>
                    </a:cubicBezTo>
                  </a:path>
                </a:pathLst>
              </a:cu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sl-SI" b="1" dirty="0" smtClean="0"/>
                  <a:t>TESTOSTERON</a:t>
                </a:r>
                <a:endParaRPr lang="en-US" b="1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493924" y="197684"/>
            <a:ext cx="4739273" cy="3693352"/>
            <a:chOff x="2814854" y="1162819"/>
            <a:chExt cx="4739273" cy="3693352"/>
          </a:xfrm>
        </p:grpSpPr>
        <p:sp>
          <p:nvSpPr>
            <p:cNvPr id="80" name="TextBox 79"/>
            <p:cNvSpPr txBox="1"/>
            <p:nvPr/>
          </p:nvSpPr>
          <p:spPr>
            <a:xfrm>
              <a:off x="4785420" y="1162819"/>
              <a:ext cx="27687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l-SI" sz="3600" b="1" dirty="0" smtClean="0">
                  <a:solidFill>
                    <a:srgbClr val="FF0000"/>
                  </a:solidFill>
                </a:rPr>
                <a:t>HORMONSKI </a:t>
              </a:r>
            </a:p>
            <a:p>
              <a:pPr algn="ctr"/>
              <a:r>
                <a:rPr lang="sl-SI" sz="3600" b="1" dirty="0" smtClean="0">
                  <a:solidFill>
                    <a:srgbClr val="FF0000"/>
                  </a:solidFill>
                </a:rPr>
                <a:t>MOTILCI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2814854" y="2050232"/>
              <a:ext cx="2033552" cy="48577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2"/>
            <p:cNvSpPr/>
            <p:nvPr/>
          </p:nvSpPr>
          <p:spPr>
            <a:xfrm>
              <a:off x="5780314" y="2373086"/>
              <a:ext cx="1146317" cy="2483085"/>
            </a:xfrm>
            <a:custGeom>
              <a:avLst/>
              <a:gdLst>
                <a:gd name="connsiteX0" fmla="*/ 979715 w 1146317"/>
                <a:gd name="connsiteY0" fmla="*/ 0 h 2483085"/>
                <a:gd name="connsiteX1" fmla="*/ 1088572 w 1146317"/>
                <a:gd name="connsiteY1" fmla="*/ 1349828 h 2483085"/>
                <a:gd name="connsiteX2" fmla="*/ 185057 w 1146317"/>
                <a:gd name="connsiteY2" fmla="*/ 2318657 h 2483085"/>
                <a:gd name="connsiteX3" fmla="*/ 0 w 1146317"/>
                <a:gd name="connsiteY3" fmla="*/ 2481943 h 2483085"/>
                <a:gd name="connsiteX4" fmla="*/ 0 w 1146317"/>
                <a:gd name="connsiteY4" fmla="*/ 2481943 h 24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317" h="2483085">
                  <a:moveTo>
                    <a:pt x="979715" y="0"/>
                  </a:moveTo>
                  <a:cubicBezTo>
                    <a:pt x="1100365" y="481692"/>
                    <a:pt x="1221015" y="963385"/>
                    <a:pt x="1088572" y="1349828"/>
                  </a:cubicBezTo>
                  <a:cubicBezTo>
                    <a:pt x="956129" y="1736271"/>
                    <a:pt x="366486" y="2129971"/>
                    <a:pt x="185057" y="2318657"/>
                  </a:cubicBezTo>
                  <a:cubicBezTo>
                    <a:pt x="3628" y="2507343"/>
                    <a:pt x="0" y="2481943"/>
                    <a:pt x="0" y="2481943"/>
                  </a:cubicBezTo>
                  <a:lnTo>
                    <a:pt x="0" y="2481943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08395" y="188640"/>
            <a:ext cx="4775200" cy="6498319"/>
            <a:chOff x="3908395" y="188640"/>
            <a:chExt cx="4775200" cy="64983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395" y="2483259"/>
              <a:ext cx="4775200" cy="420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4467589" y="188640"/>
              <a:ext cx="27687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l-SI" sz="3600" b="1" dirty="0" smtClean="0">
                  <a:solidFill>
                    <a:srgbClr val="FF0000"/>
                  </a:solidFill>
                </a:rPr>
                <a:t>HORMONSKI </a:t>
              </a:r>
            </a:p>
            <a:p>
              <a:pPr algn="ctr"/>
              <a:r>
                <a:rPr lang="sl-SI" sz="3600" b="1" dirty="0" smtClean="0">
                  <a:solidFill>
                    <a:srgbClr val="FF0000"/>
                  </a:solidFill>
                </a:rPr>
                <a:t>MOTILCI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302166" y="4437112"/>
              <a:ext cx="1646098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80" idx="2"/>
            </p:cNvCxnSpPr>
            <p:nvPr/>
          </p:nvCxnSpPr>
          <p:spPr>
            <a:xfrm>
              <a:off x="5848844" y="1398013"/>
              <a:ext cx="276371" cy="286154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751837" y="4693924"/>
            <a:ext cx="1898030" cy="1259136"/>
            <a:chOff x="2751837" y="4693924"/>
            <a:chExt cx="1898030" cy="1259136"/>
          </a:xfrm>
        </p:grpSpPr>
        <p:sp>
          <p:nvSpPr>
            <p:cNvPr id="36" name="Rectangle 35"/>
            <p:cNvSpPr/>
            <p:nvPr/>
          </p:nvSpPr>
          <p:spPr>
            <a:xfrm>
              <a:off x="2751837" y="5583728"/>
              <a:ext cx="1546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l-SI" b="1" dirty="0"/>
                <a:t>TESTOSTERON</a:t>
              </a:r>
              <a:endParaRPr lang="en-US" b="1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33940" y="4693924"/>
              <a:ext cx="1115927" cy="875643"/>
            </a:xfrm>
            <a:custGeom>
              <a:avLst/>
              <a:gdLst>
                <a:gd name="connsiteX0" fmla="*/ 92670 w 1115927"/>
                <a:gd name="connsiteY0" fmla="*/ 0 h 875643"/>
                <a:gd name="connsiteX1" fmla="*/ 5584 w 1115927"/>
                <a:gd name="connsiteY1" fmla="*/ 533400 h 875643"/>
                <a:gd name="connsiteX2" fmla="*/ 234184 w 1115927"/>
                <a:gd name="connsiteY2" fmla="*/ 838200 h 875643"/>
                <a:gd name="connsiteX3" fmla="*/ 636955 w 1115927"/>
                <a:gd name="connsiteY3" fmla="*/ 827314 h 875643"/>
                <a:gd name="connsiteX4" fmla="*/ 1115927 w 1115927"/>
                <a:gd name="connsiteY4" fmla="*/ 446314 h 8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27" h="875643">
                  <a:moveTo>
                    <a:pt x="92670" y="0"/>
                  </a:moveTo>
                  <a:cubicBezTo>
                    <a:pt x="37334" y="196850"/>
                    <a:pt x="-18002" y="393700"/>
                    <a:pt x="5584" y="533400"/>
                  </a:cubicBezTo>
                  <a:cubicBezTo>
                    <a:pt x="29170" y="673100"/>
                    <a:pt x="128956" y="789214"/>
                    <a:pt x="234184" y="838200"/>
                  </a:cubicBezTo>
                  <a:cubicBezTo>
                    <a:pt x="339412" y="887186"/>
                    <a:pt x="489998" y="892628"/>
                    <a:pt x="636955" y="827314"/>
                  </a:cubicBezTo>
                  <a:cubicBezTo>
                    <a:pt x="783912" y="762000"/>
                    <a:pt x="949919" y="604157"/>
                    <a:pt x="1115927" y="446314"/>
                  </a:cubicBezTo>
                </a:path>
              </a:pathLst>
            </a:cu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5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Vplivi kemičnih snovi na spolni sistem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err="1" smtClean="0"/>
              <a:t>Hipospadije</a:t>
            </a:r>
            <a:endParaRPr lang="sl-SI" dirty="0" smtClean="0"/>
          </a:p>
          <a:p>
            <a:r>
              <a:rPr lang="sl-SI" dirty="0" err="1" smtClean="0"/>
              <a:t>Kriptorhizem</a:t>
            </a:r>
            <a:endParaRPr lang="sl-SI" dirty="0" smtClean="0"/>
          </a:p>
          <a:p>
            <a:r>
              <a:rPr lang="sl-SI" dirty="0" smtClean="0"/>
              <a:t>Zmanjšana plodnost</a:t>
            </a:r>
          </a:p>
          <a:p>
            <a:r>
              <a:rPr lang="sl-SI" dirty="0" smtClean="0"/>
              <a:t>Zmanjšano število semenčic</a:t>
            </a:r>
          </a:p>
          <a:p>
            <a:r>
              <a:rPr lang="sl-SI" dirty="0" smtClean="0"/>
              <a:t>Rak na prostati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Tumorji na spolnih organih</a:t>
            </a:r>
          </a:p>
          <a:p>
            <a:r>
              <a:rPr lang="sl-SI" dirty="0" smtClean="0"/>
              <a:t>Prezgodnja puberteta</a:t>
            </a:r>
          </a:p>
          <a:p>
            <a:r>
              <a:rPr lang="sl-SI" dirty="0" smtClean="0"/>
              <a:t>Spremenjeno spolno obnašanje</a:t>
            </a:r>
            <a:endParaRPr lang="en-US" dirty="0"/>
          </a:p>
        </p:txBody>
      </p:sp>
      <p:pic>
        <p:nvPicPr>
          <p:cNvPr id="6" name="Picture 33" descr="m0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94113"/>
            <a:ext cx="18589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mm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18" y="1159969"/>
            <a:ext cx="12446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0" y="1988840"/>
            <a:ext cx="3597176" cy="407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7138"/>
            <a:ext cx="361840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262451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600" dirty="0" smtClean="0">
                <a:solidFill>
                  <a:srgbClr val="FF0000"/>
                </a:solidFill>
              </a:rPr>
              <a:t>=</a:t>
            </a:r>
            <a:endParaRPr lang="en-US" sz="9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716016" y="3068960"/>
            <a:ext cx="216024" cy="7200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00013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Endokrine žleze</a:t>
            </a: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83803" y="908720"/>
            <a:ext cx="7260605" cy="5403850"/>
            <a:chOff x="746125" y="1096963"/>
            <a:chExt cx="7558088" cy="5675312"/>
          </a:xfrm>
        </p:grpSpPr>
        <p:pic>
          <p:nvPicPr>
            <p:cNvPr id="24579" name="Picture 7" descr="Zlez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1096963"/>
              <a:ext cx="7558088" cy="567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545" name="Text Box 9"/>
            <p:cNvSpPr txBox="1">
              <a:spLocks noChangeArrowheads="1"/>
            </p:cNvSpPr>
            <p:nvPr/>
          </p:nvSpPr>
          <p:spPr bwMode="auto">
            <a:xfrm>
              <a:off x="3627438" y="1169988"/>
              <a:ext cx="10017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Epifiza</a:t>
              </a:r>
              <a:endParaRPr lang="en-US" sz="2000" b="1"/>
            </a:p>
          </p:txBody>
        </p:sp>
        <p:sp>
          <p:nvSpPr>
            <p:cNvPr id="321546" name="Text Box 10"/>
            <p:cNvSpPr txBox="1">
              <a:spLocks noChangeArrowheads="1"/>
            </p:cNvSpPr>
            <p:nvPr/>
          </p:nvSpPr>
          <p:spPr bwMode="auto">
            <a:xfrm>
              <a:off x="3560763" y="1590675"/>
              <a:ext cx="170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Hipotalamus</a:t>
              </a:r>
              <a:endParaRPr lang="en-US" sz="2000" b="1"/>
            </a:p>
          </p:txBody>
        </p:sp>
        <p:sp>
          <p:nvSpPr>
            <p:cNvPr id="321547" name="Text Box 11"/>
            <p:cNvSpPr txBox="1">
              <a:spLocks noChangeArrowheads="1"/>
            </p:cNvSpPr>
            <p:nvPr/>
          </p:nvSpPr>
          <p:spPr bwMode="auto">
            <a:xfrm>
              <a:off x="3589338" y="1973263"/>
              <a:ext cx="1171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Hipofiza</a:t>
              </a:r>
              <a:endParaRPr lang="en-US" sz="2000" b="1"/>
            </a:p>
          </p:txBody>
        </p:sp>
        <p:sp>
          <p:nvSpPr>
            <p:cNvPr id="321548" name="Text Box 12"/>
            <p:cNvSpPr txBox="1">
              <a:spLocks noChangeArrowheads="1"/>
            </p:cNvSpPr>
            <p:nvPr/>
          </p:nvSpPr>
          <p:spPr bwMode="auto">
            <a:xfrm>
              <a:off x="3597275" y="2476500"/>
              <a:ext cx="1157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Ščitnica</a:t>
              </a:r>
              <a:endParaRPr lang="en-US" sz="2000" b="1"/>
            </a:p>
          </p:txBody>
        </p:sp>
        <p:sp>
          <p:nvSpPr>
            <p:cNvPr id="321549" name="Text Box 13"/>
            <p:cNvSpPr txBox="1">
              <a:spLocks noChangeArrowheads="1"/>
            </p:cNvSpPr>
            <p:nvPr/>
          </p:nvSpPr>
          <p:spPr bwMode="auto">
            <a:xfrm>
              <a:off x="3435350" y="2944813"/>
              <a:ext cx="14811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Obščitnice</a:t>
              </a:r>
              <a:endParaRPr lang="en-US" sz="2000" b="1"/>
            </a:p>
          </p:txBody>
        </p:sp>
        <p:sp>
          <p:nvSpPr>
            <p:cNvPr id="321550" name="Text Box 14"/>
            <p:cNvSpPr txBox="1">
              <a:spLocks noChangeArrowheads="1"/>
            </p:cNvSpPr>
            <p:nvPr/>
          </p:nvSpPr>
          <p:spPr bwMode="auto">
            <a:xfrm>
              <a:off x="3382963" y="4506913"/>
              <a:ext cx="1681162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sl-SI" sz="2000" b="1"/>
                <a:t>Nadledvične</a:t>
              </a:r>
            </a:p>
            <a:p>
              <a:pPr algn="ctr" eaLnBrk="1" hangingPunct="1"/>
              <a:r>
                <a:rPr lang="sl-SI" sz="2000" b="1"/>
                <a:t> žleze</a:t>
              </a:r>
              <a:endParaRPr lang="en-US" sz="2000" b="1"/>
            </a:p>
          </p:txBody>
        </p:sp>
        <p:sp>
          <p:nvSpPr>
            <p:cNvPr id="321551" name="Text Box 15"/>
            <p:cNvSpPr txBox="1">
              <a:spLocks noChangeArrowheads="1"/>
            </p:cNvSpPr>
            <p:nvPr/>
          </p:nvSpPr>
          <p:spPr bwMode="auto">
            <a:xfrm>
              <a:off x="3479800" y="5129213"/>
              <a:ext cx="13287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Trebušna</a:t>
              </a:r>
            </a:p>
            <a:p>
              <a:pPr eaLnBrk="1" hangingPunct="1"/>
              <a:r>
                <a:rPr lang="sl-SI" sz="2000" b="1"/>
                <a:t> slinavka</a:t>
              </a:r>
              <a:endParaRPr lang="en-US" sz="2000" b="1"/>
            </a:p>
          </p:txBody>
        </p:sp>
        <p:sp>
          <p:nvSpPr>
            <p:cNvPr id="321552" name="Text Box 16"/>
            <p:cNvSpPr txBox="1">
              <a:spLocks noChangeArrowheads="1"/>
            </p:cNvSpPr>
            <p:nvPr/>
          </p:nvSpPr>
          <p:spPr bwMode="auto">
            <a:xfrm>
              <a:off x="2476500" y="5595938"/>
              <a:ext cx="1044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Jajčnik</a:t>
              </a:r>
              <a:endParaRPr lang="en-US" sz="2000" b="1"/>
            </a:p>
          </p:txBody>
        </p:sp>
        <p:sp>
          <p:nvSpPr>
            <p:cNvPr id="321553" name="Text Box 17"/>
            <p:cNvSpPr txBox="1">
              <a:spLocks noChangeArrowheads="1"/>
            </p:cNvSpPr>
            <p:nvPr/>
          </p:nvSpPr>
          <p:spPr bwMode="auto">
            <a:xfrm>
              <a:off x="5121275" y="6078538"/>
              <a:ext cx="8620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l-SI" sz="2000" b="1"/>
                <a:t>Modo</a:t>
              </a: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201142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to pomeni </a:t>
            </a:r>
            <a:r>
              <a:rPr lang="sl-SI" smtClean="0"/>
              <a:t>za ljudi?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Raziskave s koncentracijami snovi, ki smo jim izpostavljeni ljudje v vsakodnevnem življenju niso pokazale napak v razvoju pri poskusnih živalih!</a:t>
            </a:r>
          </a:p>
          <a:p>
            <a:r>
              <a:rPr lang="sl-SI" dirty="0" smtClean="0"/>
              <a:t>Nekatere raziskave pri ljudeh nakazujejo na morebitno povezanost, vendar </a:t>
            </a:r>
            <a:r>
              <a:rPr lang="sl-SI" dirty="0" err="1" smtClean="0"/>
              <a:t>zaenkrat</a:t>
            </a:r>
            <a:r>
              <a:rPr lang="sl-SI" dirty="0" smtClean="0"/>
              <a:t> ni trdnih dokazov (razen pri močno izpostavljenim skupinam ljudi)!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" y="836712"/>
            <a:ext cx="894415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6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DEJSTVA: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06916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Kemične snovi v visokih koncentracijah lahko vplivajo na razvoj spolnega sistema pri ljudeh in živalih</a:t>
            </a:r>
          </a:p>
          <a:p>
            <a:r>
              <a:rPr lang="sl-SI" dirty="0" smtClean="0"/>
              <a:t>Ni dokazov, da bi v koncentracijah, ki smo jim izpostavljeni ljudje vsak dan, imele škodljive učinke</a:t>
            </a:r>
          </a:p>
          <a:p>
            <a:r>
              <a:rPr lang="sl-SI" dirty="0" smtClean="0"/>
              <a:t>Povečuje se pojavnost raka na modih in dojkah – vzroka ne vemo</a:t>
            </a:r>
          </a:p>
          <a:p>
            <a:r>
              <a:rPr lang="sl-SI" dirty="0" smtClean="0"/>
              <a:t>Ne vemo, ali se število semenčic zares manjša</a:t>
            </a:r>
          </a:p>
          <a:p>
            <a:r>
              <a:rPr lang="sl-SI" dirty="0" smtClean="0"/>
              <a:t>Ni dokazov, da se niža količina testosterona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823965"/>
              </p:ext>
            </p:extLst>
          </p:nvPr>
        </p:nvGraphicFramePr>
        <p:xfrm>
          <a:off x="179512" y="116632"/>
          <a:ext cx="8856984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1115616" y="836712"/>
            <a:ext cx="2304256" cy="446449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48064" y="1180904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Količina pesticidov v </a:t>
            </a:r>
          </a:p>
          <a:p>
            <a:r>
              <a:rPr lang="sl-SI" b="1" dirty="0" smtClean="0"/>
              <a:t>Sloveniji (v 100.000 </a:t>
            </a:r>
            <a:r>
              <a:rPr lang="sl-SI" b="1" dirty="0" err="1" smtClean="0"/>
              <a:t>Kg</a:t>
            </a:r>
            <a:r>
              <a:rPr lang="sl-SI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0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992"/>
            <a:ext cx="4824536" cy="6802597"/>
          </a:xfrm>
        </p:spPr>
      </p:pic>
    </p:spTree>
    <p:extLst>
      <p:ext uri="{BB962C8B-B14F-4D97-AF65-F5344CB8AC3E}">
        <p14:creationId xmlns:p14="http://schemas.microsoft.com/office/powerpoint/2010/main" val="23932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" y="548680"/>
            <a:ext cx="912461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1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0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" y="764704"/>
            <a:ext cx="89556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" y="692696"/>
            <a:ext cx="9110656" cy="5544616"/>
          </a:xfrm>
        </p:spPr>
      </p:pic>
    </p:spTree>
    <p:extLst>
      <p:ext uri="{BB962C8B-B14F-4D97-AF65-F5344CB8AC3E}">
        <p14:creationId xmlns:p14="http://schemas.microsoft.com/office/powerpoint/2010/main" val="32257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1289"/>
            <a:ext cx="815713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5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6" y="332656"/>
            <a:ext cx="876925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4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loga_za _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258</Words>
  <Application>Microsoft Office PowerPoint</Application>
  <PresentationFormat>On-screen Show (4:3)</PresentationFormat>
  <Paragraphs>89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Predlloga_za _predstavitev</vt:lpstr>
      <vt:lpstr>PowerPoint Presentation</vt:lpstr>
      <vt:lpstr>Endokrine žleze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KEMIČNE SNOVI</vt:lpstr>
      <vt:lpstr>PowerPoint Presentation</vt:lpstr>
      <vt:lpstr>Vplivi kemičnih snovi na spolni sistem</vt:lpstr>
      <vt:lpstr>PowerPoint Presentation</vt:lpstr>
      <vt:lpstr>Kaj to pomeni za ljudi?</vt:lpstr>
      <vt:lpstr>PowerPoint Presentation</vt:lpstr>
      <vt:lpstr>DEJSTVA: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Anita Poberžnik</dc:creator>
  <cp:lastModifiedBy>kongres 1</cp:lastModifiedBy>
  <cp:revision>6</cp:revision>
  <dcterms:created xsi:type="dcterms:W3CDTF">2011-08-08T10:15:55Z</dcterms:created>
  <dcterms:modified xsi:type="dcterms:W3CDTF">2011-08-25T06:50:35Z</dcterms:modified>
</cp:coreProperties>
</file>