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9" r:id="rId2"/>
    <p:sldId id="260" r:id="rId3"/>
    <p:sldId id="258" r:id="rId4"/>
    <p:sldId id="261" r:id="rId5"/>
    <p:sldId id="270" r:id="rId6"/>
    <p:sldId id="272" r:id="rId7"/>
    <p:sldId id="262" r:id="rId8"/>
    <p:sldId id="263" r:id="rId9"/>
    <p:sldId id="265" r:id="rId10"/>
    <p:sldId id="264" r:id="rId11"/>
    <p:sldId id="273" r:id="rId12"/>
    <p:sldId id="266" r:id="rId13"/>
    <p:sldId id="269" r:id="rId14"/>
    <p:sldId id="274" r:id="rId15"/>
    <p:sldId id="268" r:id="rId16"/>
    <p:sldId id="275" r:id="rId17"/>
    <p:sldId id="267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54A664"/>
    <a:srgbClr val="3AAAD2"/>
    <a:srgbClr val="7FD3F1"/>
    <a:srgbClr val="7EE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2C1E2-E11A-4296-8C6E-26D11F1B2D0C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sl-SI"/>
        </a:p>
      </dgm:t>
    </dgm:pt>
    <dgm:pt modelId="{8CEC5643-94E2-4002-82D2-0703927B2D24}">
      <dgm:prSet phldrT="[besedilo]"/>
      <dgm:spPr/>
      <dgm:t>
        <a:bodyPr/>
        <a:lstStyle/>
        <a:p>
          <a:r>
            <a:rPr lang="sl-SI" dirty="0" smtClean="0"/>
            <a:t>Hitro so ocenjeni vsi dijaki</a:t>
          </a:r>
          <a:endParaRPr lang="sl-SI" dirty="0"/>
        </a:p>
      </dgm:t>
    </dgm:pt>
    <dgm:pt modelId="{B6C99F57-340C-49F5-97E5-E5CCD4C7813A}" type="parTrans" cxnId="{4C2341F5-2DCF-4637-8CC4-E27D52FB1761}">
      <dgm:prSet/>
      <dgm:spPr/>
      <dgm:t>
        <a:bodyPr/>
        <a:lstStyle/>
        <a:p>
          <a:endParaRPr lang="sl-SI"/>
        </a:p>
      </dgm:t>
    </dgm:pt>
    <dgm:pt modelId="{903AA3E4-26F0-4F41-B2A3-DE848F4ED17E}" type="sibTrans" cxnId="{4C2341F5-2DCF-4637-8CC4-E27D52FB1761}">
      <dgm:prSet/>
      <dgm:spPr/>
      <dgm:t>
        <a:bodyPr/>
        <a:lstStyle/>
        <a:p>
          <a:endParaRPr lang="sl-SI"/>
        </a:p>
      </dgm:t>
    </dgm:pt>
    <dgm:pt modelId="{2A1FDFD3-21CC-4BE5-B8B1-D8720DA6D209}">
      <dgm:prSet phldrT="[besedilo]"/>
      <dgm:spPr/>
      <dgm:t>
        <a:bodyPr/>
        <a:lstStyle/>
        <a:p>
          <a:r>
            <a:rPr lang="sl-SI" dirty="0" smtClean="0"/>
            <a:t>-</a:t>
          </a:r>
          <a:endParaRPr lang="sl-SI" dirty="0"/>
        </a:p>
      </dgm:t>
    </dgm:pt>
    <dgm:pt modelId="{6BD5543A-4F6D-44B7-8F5C-3A8F96C13C73}" type="parTrans" cxnId="{50FEDE86-09FC-4AF8-B34E-6B2D9951140A}">
      <dgm:prSet/>
      <dgm:spPr/>
      <dgm:t>
        <a:bodyPr/>
        <a:lstStyle/>
        <a:p>
          <a:endParaRPr lang="sl-SI"/>
        </a:p>
      </dgm:t>
    </dgm:pt>
    <dgm:pt modelId="{F6081192-F9C7-4651-A2BC-A78246D47477}" type="sibTrans" cxnId="{50FEDE86-09FC-4AF8-B34E-6B2D9951140A}">
      <dgm:prSet/>
      <dgm:spPr/>
      <dgm:t>
        <a:bodyPr/>
        <a:lstStyle/>
        <a:p>
          <a:endParaRPr lang="sl-SI"/>
        </a:p>
      </dgm:t>
    </dgm:pt>
    <dgm:pt modelId="{8869A555-3B5F-4192-8D3F-5BD1EF6864E1}">
      <dgm:prSet phldrT="[besedilo]"/>
      <dgm:spPr/>
      <dgm:t>
        <a:bodyPr/>
        <a:lstStyle/>
        <a:p>
          <a:r>
            <a:rPr lang="sl-SI" dirty="0" smtClean="0"/>
            <a:t>Ne ocenjujemo kompleksnih znanj</a:t>
          </a:r>
          <a:endParaRPr lang="sl-SI" dirty="0"/>
        </a:p>
      </dgm:t>
    </dgm:pt>
    <dgm:pt modelId="{AF8E4823-ED8E-4772-9573-C5ADD1ADEB30}" type="parTrans" cxnId="{570510B1-9520-4348-8905-432E94DCE799}">
      <dgm:prSet/>
      <dgm:spPr/>
      <dgm:t>
        <a:bodyPr/>
        <a:lstStyle/>
        <a:p>
          <a:endParaRPr lang="sl-SI"/>
        </a:p>
      </dgm:t>
    </dgm:pt>
    <dgm:pt modelId="{935A47EC-E398-4A48-B5C1-DC90906E7B15}" type="sibTrans" cxnId="{570510B1-9520-4348-8905-432E94DCE799}">
      <dgm:prSet/>
      <dgm:spPr/>
      <dgm:t>
        <a:bodyPr/>
        <a:lstStyle/>
        <a:p>
          <a:endParaRPr lang="sl-SI"/>
        </a:p>
      </dgm:t>
    </dgm:pt>
    <dgm:pt modelId="{5360C770-2ADA-4E11-8FDD-A1A5A9E16A4D}">
      <dgm:prSet phldrT="[besedilo]"/>
      <dgm:spPr/>
      <dgm:t>
        <a:bodyPr/>
        <a:lstStyle/>
        <a:p>
          <a:r>
            <a:rPr lang="sl-SI" dirty="0" smtClean="0"/>
            <a:t>Veliko dela za učitelja </a:t>
          </a:r>
          <a:r>
            <a:rPr lang="sl-SI" dirty="0" smtClean="0">
              <a:sym typeface="Wingdings" pitchFamily="2" charset="2"/>
            </a:rPr>
            <a:t></a:t>
          </a:r>
          <a:r>
            <a:rPr lang="sl-SI" dirty="0" smtClean="0"/>
            <a:t> kaj ocenjujemo?</a:t>
          </a:r>
          <a:endParaRPr lang="sl-SI" dirty="0"/>
        </a:p>
      </dgm:t>
    </dgm:pt>
    <dgm:pt modelId="{84C04086-5AD4-4B44-B537-C5784CD03A01}" type="parTrans" cxnId="{B779883D-0631-4931-A5A6-7B21BC191D3C}">
      <dgm:prSet/>
      <dgm:spPr/>
      <dgm:t>
        <a:bodyPr/>
        <a:lstStyle/>
        <a:p>
          <a:endParaRPr lang="sl-SI"/>
        </a:p>
      </dgm:t>
    </dgm:pt>
    <dgm:pt modelId="{5AE07045-7D5E-41E1-94B7-1540AFF8FF93}" type="sibTrans" cxnId="{B779883D-0631-4931-A5A6-7B21BC191D3C}">
      <dgm:prSet/>
      <dgm:spPr/>
      <dgm:t>
        <a:bodyPr/>
        <a:lstStyle/>
        <a:p>
          <a:endParaRPr lang="sl-SI"/>
        </a:p>
      </dgm:t>
    </dgm:pt>
    <dgm:pt modelId="{A991FA25-F2B2-4E59-9639-4E90F909E5EC}">
      <dgm:prSet phldrT="[besedilo]"/>
      <dgm:spPr/>
      <dgm:t>
        <a:bodyPr/>
        <a:lstStyle/>
        <a:p>
          <a:r>
            <a:rPr lang="sl-SI" dirty="0" smtClean="0"/>
            <a:t>+</a:t>
          </a:r>
          <a:endParaRPr lang="sl-SI" dirty="0"/>
        </a:p>
      </dgm:t>
    </dgm:pt>
    <dgm:pt modelId="{01112537-930A-46DB-87FB-45EB707CC364}" type="sibTrans" cxnId="{263F9A22-7E8E-4BA9-9CD6-D8EBF5A846D5}">
      <dgm:prSet/>
      <dgm:spPr/>
      <dgm:t>
        <a:bodyPr/>
        <a:lstStyle/>
        <a:p>
          <a:endParaRPr lang="sl-SI"/>
        </a:p>
      </dgm:t>
    </dgm:pt>
    <dgm:pt modelId="{0803FA23-55B9-4A33-9CE2-95A17CF48E0E}" type="parTrans" cxnId="{263F9A22-7E8E-4BA9-9CD6-D8EBF5A846D5}">
      <dgm:prSet/>
      <dgm:spPr/>
      <dgm:t>
        <a:bodyPr/>
        <a:lstStyle/>
        <a:p>
          <a:endParaRPr lang="sl-SI"/>
        </a:p>
      </dgm:t>
    </dgm:pt>
    <dgm:pt modelId="{9228BDCB-FBF5-4A2B-A65B-8D9F5B5933C4}" type="pres">
      <dgm:prSet presAssocID="{9CA2C1E2-E11A-4296-8C6E-26D11F1B2D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6E67FCE-AAFB-415A-95D6-DAF732CA2DEC}" type="pres">
      <dgm:prSet presAssocID="{9CA2C1E2-E11A-4296-8C6E-26D11F1B2D0C}" presName="dummyMaxCanvas" presStyleCnt="0"/>
      <dgm:spPr/>
    </dgm:pt>
    <dgm:pt modelId="{261DA7CE-A135-4794-828A-8E8364E021C1}" type="pres">
      <dgm:prSet presAssocID="{9CA2C1E2-E11A-4296-8C6E-26D11F1B2D0C}" presName="parentComposite" presStyleCnt="0"/>
      <dgm:spPr/>
    </dgm:pt>
    <dgm:pt modelId="{306B5393-9699-41E7-BB43-3A083E7D8926}" type="pres">
      <dgm:prSet presAssocID="{9CA2C1E2-E11A-4296-8C6E-26D11F1B2D0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F75CDE2E-046A-4B49-863E-691510183B3E}" type="pres">
      <dgm:prSet presAssocID="{9CA2C1E2-E11A-4296-8C6E-26D11F1B2D0C}" presName="parent2" presStyleLbl="alignAccFollowNode1" presStyleIdx="1" presStyleCnt="4">
        <dgm:presLayoutVars>
          <dgm:chMax val="4"/>
        </dgm:presLayoutVars>
      </dgm:prSet>
      <dgm:spPr/>
    </dgm:pt>
    <dgm:pt modelId="{EF867848-8119-4ACE-A841-B17E10F8F906}" type="pres">
      <dgm:prSet presAssocID="{9CA2C1E2-E11A-4296-8C6E-26D11F1B2D0C}" presName="childrenComposite" presStyleCnt="0"/>
      <dgm:spPr/>
    </dgm:pt>
    <dgm:pt modelId="{0139674B-0B69-4315-95EE-A4AB8BB52705}" type="pres">
      <dgm:prSet presAssocID="{9CA2C1E2-E11A-4296-8C6E-26D11F1B2D0C}" presName="dummyMaxCanvas_ChildArea" presStyleCnt="0"/>
      <dgm:spPr/>
    </dgm:pt>
    <dgm:pt modelId="{2AB815D7-5663-4E18-9363-4FF059F111CF}" type="pres">
      <dgm:prSet presAssocID="{9CA2C1E2-E11A-4296-8C6E-26D11F1B2D0C}" presName="fulcrum" presStyleLbl="alignAccFollowNode1" presStyleIdx="2" presStyleCnt="4"/>
      <dgm:spPr/>
    </dgm:pt>
    <dgm:pt modelId="{98B1D1E3-B4AE-4A5F-B60A-73256E5DF04A}" type="pres">
      <dgm:prSet presAssocID="{9CA2C1E2-E11A-4296-8C6E-26D11F1B2D0C}" presName="balance_12" presStyleLbl="alignAccFollowNode1" presStyleIdx="3" presStyleCnt="4">
        <dgm:presLayoutVars>
          <dgm:bulletEnabled val="1"/>
        </dgm:presLayoutVars>
      </dgm:prSet>
      <dgm:spPr/>
    </dgm:pt>
    <dgm:pt modelId="{170E7164-522C-413B-B9A0-3931E9BF5750}" type="pres">
      <dgm:prSet presAssocID="{9CA2C1E2-E11A-4296-8C6E-26D11F1B2D0C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ADEC43B-F21A-46DA-946E-853A6481B63E}" type="pres">
      <dgm:prSet presAssocID="{9CA2C1E2-E11A-4296-8C6E-26D11F1B2D0C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D34AB80-0E55-48C9-A0FB-9C7E7752E4FB}" type="pres">
      <dgm:prSet presAssocID="{9CA2C1E2-E11A-4296-8C6E-26D11F1B2D0C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63F9A22-7E8E-4BA9-9CD6-D8EBF5A846D5}" srcId="{9CA2C1E2-E11A-4296-8C6E-26D11F1B2D0C}" destId="{A991FA25-F2B2-4E59-9639-4E90F909E5EC}" srcOrd="0" destOrd="0" parTransId="{0803FA23-55B9-4A33-9CE2-95A17CF48E0E}" sibTransId="{01112537-930A-46DB-87FB-45EB707CC364}"/>
    <dgm:cxn modelId="{B779883D-0631-4931-A5A6-7B21BC191D3C}" srcId="{2A1FDFD3-21CC-4BE5-B8B1-D8720DA6D209}" destId="{5360C770-2ADA-4E11-8FDD-A1A5A9E16A4D}" srcOrd="1" destOrd="0" parTransId="{84C04086-5AD4-4B44-B537-C5784CD03A01}" sibTransId="{5AE07045-7D5E-41E1-94B7-1540AFF8FF93}"/>
    <dgm:cxn modelId="{5F270A90-2573-4795-8992-49D7B858612B}" type="presOf" srcId="{2A1FDFD3-21CC-4BE5-B8B1-D8720DA6D209}" destId="{F75CDE2E-046A-4B49-863E-691510183B3E}" srcOrd="0" destOrd="0" presId="urn:microsoft.com/office/officeart/2005/8/layout/balance1"/>
    <dgm:cxn modelId="{2412C728-B6EC-480C-B818-A153D2AEED29}" type="presOf" srcId="{5360C770-2ADA-4E11-8FDD-A1A5A9E16A4D}" destId="{3ADEC43B-F21A-46DA-946E-853A6481B63E}" srcOrd="0" destOrd="0" presId="urn:microsoft.com/office/officeart/2005/8/layout/balance1"/>
    <dgm:cxn modelId="{50FEDE86-09FC-4AF8-B34E-6B2D9951140A}" srcId="{9CA2C1E2-E11A-4296-8C6E-26D11F1B2D0C}" destId="{2A1FDFD3-21CC-4BE5-B8B1-D8720DA6D209}" srcOrd="1" destOrd="0" parTransId="{6BD5543A-4F6D-44B7-8F5C-3A8F96C13C73}" sibTransId="{F6081192-F9C7-4651-A2BC-A78246D47477}"/>
    <dgm:cxn modelId="{040CEE48-161F-46E9-9BC5-20727296612A}" type="presOf" srcId="{8CEC5643-94E2-4002-82D2-0703927B2D24}" destId="{4D34AB80-0E55-48C9-A0FB-9C7E7752E4FB}" srcOrd="0" destOrd="0" presId="urn:microsoft.com/office/officeart/2005/8/layout/balance1"/>
    <dgm:cxn modelId="{CA45B004-CF87-4CD8-BD22-952F37F943BE}" type="presOf" srcId="{9CA2C1E2-E11A-4296-8C6E-26D11F1B2D0C}" destId="{9228BDCB-FBF5-4A2B-A65B-8D9F5B5933C4}" srcOrd="0" destOrd="0" presId="urn:microsoft.com/office/officeart/2005/8/layout/balance1"/>
    <dgm:cxn modelId="{B068E331-60FB-48DD-8A39-5240326ABD8B}" type="presOf" srcId="{8869A555-3B5F-4192-8D3F-5BD1EF6864E1}" destId="{170E7164-522C-413B-B9A0-3931E9BF5750}" srcOrd="0" destOrd="0" presId="urn:microsoft.com/office/officeart/2005/8/layout/balance1"/>
    <dgm:cxn modelId="{570510B1-9520-4348-8905-432E94DCE799}" srcId="{2A1FDFD3-21CC-4BE5-B8B1-D8720DA6D209}" destId="{8869A555-3B5F-4192-8D3F-5BD1EF6864E1}" srcOrd="0" destOrd="0" parTransId="{AF8E4823-ED8E-4772-9573-C5ADD1ADEB30}" sibTransId="{935A47EC-E398-4A48-B5C1-DC90906E7B15}"/>
    <dgm:cxn modelId="{4C2341F5-2DCF-4637-8CC4-E27D52FB1761}" srcId="{A991FA25-F2B2-4E59-9639-4E90F909E5EC}" destId="{8CEC5643-94E2-4002-82D2-0703927B2D24}" srcOrd="0" destOrd="0" parTransId="{B6C99F57-340C-49F5-97E5-E5CCD4C7813A}" sibTransId="{903AA3E4-26F0-4F41-B2A3-DE848F4ED17E}"/>
    <dgm:cxn modelId="{2CD02465-2F50-4065-874E-E4C220322934}" type="presOf" srcId="{A991FA25-F2B2-4E59-9639-4E90F909E5EC}" destId="{306B5393-9699-41E7-BB43-3A083E7D8926}" srcOrd="0" destOrd="0" presId="urn:microsoft.com/office/officeart/2005/8/layout/balance1"/>
    <dgm:cxn modelId="{E8896E41-ABA3-4D7F-B06E-014F05681694}" type="presParOf" srcId="{9228BDCB-FBF5-4A2B-A65B-8D9F5B5933C4}" destId="{C6E67FCE-AAFB-415A-95D6-DAF732CA2DEC}" srcOrd="0" destOrd="0" presId="urn:microsoft.com/office/officeart/2005/8/layout/balance1"/>
    <dgm:cxn modelId="{BB687EE5-84E8-4BB1-AE66-CF518341CD8D}" type="presParOf" srcId="{9228BDCB-FBF5-4A2B-A65B-8D9F5B5933C4}" destId="{261DA7CE-A135-4794-828A-8E8364E021C1}" srcOrd="1" destOrd="0" presId="urn:microsoft.com/office/officeart/2005/8/layout/balance1"/>
    <dgm:cxn modelId="{288B82BA-8E87-4D70-B63F-3E6D15FACA8A}" type="presParOf" srcId="{261DA7CE-A135-4794-828A-8E8364E021C1}" destId="{306B5393-9699-41E7-BB43-3A083E7D8926}" srcOrd="0" destOrd="0" presId="urn:microsoft.com/office/officeart/2005/8/layout/balance1"/>
    <dgm:cxn modelId="{61A93FCD-52F7-4CAA-BD84-732A649B54EF}" type="presParOf" srcId="{261DA7CE-A135-4794-828A-8E8364E021C1}" destId="{F75CDE2E-046A-4B49-863E-691510183B3E}" srcOrd="1" destOrd="0" presId="urn:microsoft.com/office/officeart/2005/8/layout/balance1"/>
    <dgm:cxn modelId="{5A0E4207-7F45-405B-9BC0-AB5C8122B423}" type="presParOf" srcId="{9228BDCB-FBF5-4A2B-A65B-8D9F5B5933C4}" destId="{EF867848-8119-4ACE-A841-B17E10F8F906}" srcOrd="2" destOrd="0" presId="urn:microsoft.com/office/officeart/2005/8/layout/balance1"/>
    <dgm:cxn modelId="{79E245AC-C461-4B4D-AAAC-3EB76022F0B1}" type="presParOf" srcId="{EF867848-8119-4ACE-A841-B17E10F8F906}" destId="{0139674B-0B69-4315-95EE-A4AB8BB52705}" srcOrd="0" destOrd="0" presId="urn:microsoft.com/office/officeart/2005/8/layout/balance1"/>
    <dgm:cxn modelId="{BCD02F29-DC40-43E2-A538-57F11F59C646}" type="presParOf" srcId="{EF867848-8119-4ACE-A841-B17E10F8F906}" destId="{2AB815D7-5663-4E18-9363-4FF059F111CF}" srcOrd="1" destOrd="0" presId="urn:microsoft.com/office/officeart/2005/8/layout/balance1"/>
    <dgm:cxn modelId="{0E33287E-1E27-4B30-AF06-19ED80EE811E}" type="presParOf" srcId="{EF867848-8119-4ACE-A841-B17E10F8F906}" destId="{98B1D1E3-B4AE-4A5F-B60A-73256E5DF04A}" srcOrd="2" destOrd="0" presId="urn:microsoft.com/office/officeart/2005/8/layout/balance1"/>
    <dgm:cxn modelId="{60CE8709-74D9-4877-9886-20FA7328A554}" type="presParOf" srcId="{EF867848-8119-4ACE-A841-B17E10F8F906}" destId="{170E7164-522C-413B-B9A0-3931E9BF5750}" srcOrd="3" destOrd="0" presId="urn:microsoft.com/office/officeart/2005/8/layout/balance1"/>
    <dgm:cxn modelId="{4D3B1914-A7AC-4431-B6F9-B6073FEF6ED7}" type="presParOf" srcId="{EF867848-8119-4ACE-A841-B17E10F8F906}" destId="{3ADEC43B-F21A-46DA-946E-853A6481B63E}" srcOrd="4" destOrd="0" presId="urn:microsoft.com/office/officeart/2005/8/layout/balance1"/>
    <dgm:cxn modelId="{19ED8CFF-CF1A-476D-8BC1-E011A2366D00}" type="presParOf" srcId="{EF867848-8119-4ACE-A841-B17E10F8F906}" destId="{4D34AB80-0E55-48C9-A0FB-9C7E7752E4FB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2C1E2-E11A-4296-8C6E-26D11F1B2D0C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sl-SI"/>
        </a:p>
      </dgm:t>
    </dgm:pt>
    <dgm:pt modelId="{8CEC5643-94E2-4002-82D2-0703927B2D24}">
      <dgm:prSet phldrT="[besedilo]"/>
      <dgm:spPr/>
      <dgm:t>
        <a:bodyPr/>
        <a:lstStyle/>
        <a:p>
          <a:r>
            <a:rPr lang="sl-SI" dirty="0" smtClean="0"/>
            <a:t>Preverjamo in ocenjujemo pripravljenost dijakov na vajo</a:t>
          </a:r>
          <a:endParaRPr lang="sl-SI" dirty="0"/>
        </a:p>
      </dgm:t>
    </dgm:pt>
    <dgm:pt modelId="{B6C99F57-340C-49F5-97E5-E5CCD4C7813A}" type="parTrans" cxnId="{4C2341F5-2DCF-4637-8CC4-E27D52FB1761}">
      <dgm:prSet/>
      <dgm:spPr/>
      <dgm:t>
        <a:bodyPr/>
        <a:lstStyle/>
        <a:p>
          <a:endParaRPr lang="sl-SI"/>
        </a:p>
      </dgm:t>
    </dgm:pt>
    <dgm:pt modelId="{903AA3E4-26F0-4F41-B2A3-DE848F4ED17E}" type="sibTrans" cxnId="{4C2341F5-2DCF-4637-8CC4-E27D52FB1761}">
      <dgm:prSet/>
      <dgm:spPr/>
      <dgm:t>
        <a:bodyPr/>
        <a:lstStyle/>
        <a:p>
          <a:endParaRPr lang="sl-SI"/>
        </a:p>
      </dgm:t>
    </dgm:pt>
    <dgm:pt modelId="{2A1FDFD3-21CC-4BE5-B8B1-D8720DA6D209}">
      <dgm:prSet phldrT="[besedilo]"/>
      <dgm:spPr/>
      <dgm:t>
        <a:bodyPr/>
        <a:lstStyle/>
        <a:p>
          <a:r>
            <a:rPr lang="sl-SI" dirty="0" smtClean="0"/>
            <a:t>-</a:t>
          </a:r>
          <a:endParaRPr lang="sl-SI" dirty="0"/>
        </a:p>
      </dgm:t>
    </dgm:pt>
    <dgm:pt modelId="{6BD5543A-4F6D-44B7-8F5C-3A8F96C13C73}" type="parTrans" cxnId="{50FEDE86-09FC-4AF8-B34E-6B2D9951140A}">
      <dgm:prSet/>
      <dgm:spPr/>
      <dgm:t>
        <a:bodyPr/>
        <a:lstStyle/>
        <a:p>
          <a:endParaRPr lang="sl-SI"/>
        </a:p>
      </dgm:t>
    </dgm:pt>
    <dgm:pt modelId="{F6081192-F9C7-4651-A2BC-A78246D47477}" type="sibTrans" cxnId="{50FEDE86-09FC-4AF8-B34E-6B2D9951140A}">
      <dgm:prSet/>
      <dgm:spPr/>
      <dgm:t>
        <a:bodyPr/>
        <a:lstStyle/>
        <a:p>
          <a:endParaRPr lang="sl-SI"/>
        </a:p>
      </dgm:t>
    </dgm:pt>
    <dgm:pt modelId="{8869A555-3B5F-4192-8D3F-5BD1EF6864E1}">
      <dgm:prSet phldrT="[besedilo]"/>
      <dgm:spPr/>
      <dgm:t>
        <a:bodyPr/>
        <a:lstStyle/>
        <a:p>
          <a:r>
            <a:rPr lang="sl-SI" dirty="0" smtClean="0"/>
            <a:t>Ne ocenjujemo kompleksnih znanj</a:t>
          </a:r>
          <a:endParaRPr lang="sl-SI" dirty="0"/>
        </a:p>
      </dgm:t>
    </dgm:pt>
    <dgm:pt modelId="{AF8E4823-ED8E-4772-9573-C5ADD1ADEB30}" type="parTrans" cxnId="{570510B1-9520-4348-8905-432E94DCE799}">
      <dgm:prSet/>
      <dgm:spPr/>
      <dgm:t>
        <a:bodyPr/>
        <a:lstStyle/>
        <a:p>
          <a:endParaRPr lang="sl-SI"/>
        </a:p>
      </dgm:t>
    </dgm:pt>
    <dgm:pt modelId="{935A47EC-E398-4A48-B5C1-DC90906E7B15}" type="sibTrans" cxnId="{570510B1-9520-4348-8905-432E94DCE799}">
      <dgm:prSet/>
      <dgm:spPr/>
      <dgm:t>
        <a:bodyPr/>
        <a:lstStyle/>
        <a:p>
          <a:endParaRPr lang="sl-SI"/>
        </a:p>
      </dgm:t>
    </dgm:pt>
    <dgm:pt modelId="{5360C770-2ADA-4E11-8FDD-A1A5A9E16A4D}">
      <dgm:prSet phldrT="[besedilo]"/>
      <dgm:spPr/>
      <dgm:t>
        <a:bodyPr/>
        <a:lstStyle/>
        <a:p>
          <a:r>
            <a:rPr lang="sl-SI" dirty="0" smtClean="0"/>
            <a:t>Veliko časa za vse dijake</a:t>
          </a:r>
          <a:endParaRPr lang="sl-SI" dirty="0"/>
        </a:p>
      </dgm:t>
    </dgm:pt>
    <dgm:pt modelId="{84C04086-5AD4-4B44-B537-C5784CD03A01}" type="parTrans" cxnId="{B779883D-0631-4931-A5A6-7B21BC191D3C}">
      <dgm:prSet/>
      <dgm:spPr/>
      <dgm:t>
        <a:bodyPr/>
        <a:lstStyle/>
        <a:p>
          <a:endParaRPr lang="sl-SI"/>
        </a:p>
      </dgm:t>
    </dgm:pt>
    <dgm:pt modelId="{5AE07045-7D5E-41E1-94B7-1540AFF8FF93}" type="sibTrans" cxnId="{B779883D-0631-4931-A5A6-7B21BC191D3C}">
      <dgm:prSet/>
      <dgm:spPr/>
      <dgm:t>
        <a:bodyPr/>
        <a:lstStyle/>
        <a:p>
          <a:endParaRPr lang="sl-SI"/>
        </a:p>
      </dgm:t>
    </dgm:pt>
    <dgm:pt modelId="{A991FA25-F2B2-4E59-9639-4E90F909E5EC}">
      <dgm:prSet phldrT="[besedilo]"/>
      <dgm:spPr/>
      <dgm:t>
        <a:bodyPr/>
        <a:lstStyle/>
        <a:p>
          <a:r>
            <a:rPr lang="sl-SI" dirty="0" smtClean="0"/>
            <a:t>+</a:t>
          </a:r>
          <a:endParaRPr lang="sl-SI" dirty="0"/>
        </a:p>
      </dgm:t>
    </dgm:pt>
    <dgm:pt modelId="{01112537-930A-46DB-87FB-45EB707CC364}" type="sibTrans" cxnId="{263F9A22-7E8E-4BA9-9CD6-D8EBF5A846D5}">
      <dgm:prSet/>
      <dgm:spPr/>
      <dgm:t>
        <a:bodyPr/>
        <a:lstStyle/>
        <a:p>
          <a:endParaRPr lang="sl-SI"/>
        </a:p>
      </dgm:t>
    </dgm:pt>
    <dgm:pt modelId="{0803FA23-55B9-4A33-9CE2-95A17CF48E0E}" type="parTrans" cxnId="{263F9A22-7E8E-4BA9-9CD6-D8EBF5A846D5}">
      <dgm:prSet/>
      <dgm:spPr/>
      <dgm:t>
        <a:bodyPr/>
        <a:lstStyle/>
        <a:p>
          <a:endParaRPr lang="sl-SI"/>
        </a:p>
      </dgm:t>
    </dgm:pt>
    <dgm:pt modelId="{9228BDCB-FBF5-4A2B-A65B-8D9F5B5933C4}" type="pres">
      <dgm:prSet presAssocID="{9CA2C1E2-E11A-4296-8C6E-26D11F1B2D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6E67FCE-AAFB-415A-95D6-DAF732CA2DEC}" type="pres">
      <dgm:prSet presAssocID="{9CA2C1E2-E11A-4296-8C6E-26D11F1B2D0C}" presName="dummyMaxCanvas" presStyleCnt="0"/>
      <dgm:spPr/>
    </dgm:pt>
    <dgm:pt modelId="{261DA7CE-A135-4794-828A-8E8364E021C1}" type="pres">
      <dgm:prSet presAssocID="{9CA2C1E2-E11A-4296-8C6E-26D11F1B2D0C}" presName="parentComposite" presStyleCnt="0"/>
      <dgm:spPr/>
    </dgm:pt>
    <dgm:pt modelId="{306B5393-9699-41E7-BB43-3A083E7D8926}" type="pres">
      <dgm:prSet presAssocID="{9CA2C1E2-E11A-4296-8C6E-26D11F1B2D0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F75CDE2E-046A-4B49-863E-691510183B3E}" type="pres">
      <dgm:prSet presAssocID="{9CA2C1E2-E11A-4296-8C6E-26D11F1B2D0C}" presName="parent2" presStyleLbl="alignAccFollowNode1" presStyleIdx="1" presStyleCnt="4">
        <dgm:presLayoutVars>
          <dgm:chMax val="4"/>
        </dgm:presLayoutVars>
      </dgm:prSet>
      <dgm:spPr/>
    </dgm:pt>
    <dgm:pt modelId="{EF867848-8119-4ACE-A841-B17E10F8F906}" type="pres">
      <dgm:prSet presAssocID="{9CA2C1E2-E11A-4296-8C6E-26D11F1B2D0C}" presName="childrenComposite" presStyleCnt="0"/>
      <dgm:spPr/>
    </dgm:pt>
    <dgm:pt modelId="{0139674B-0B69-4315-95EE-A4AB8BB52705}" type="pres">
      <dgm:prSet presAssocID="{9CA2C1E2-E11A-4296-8C6E-26D11F1B2D0C}" presName="dummyMaxCanvas_ChildArea" presStyleCnt="0"/>
      <dgm:spPr/>
    </dgm:pt>
    <dgm:pt modelId="{2AB815D7-5663-4E18-9363-4FF059F111CF}" type="pres">
      <dgm:prSet presAssocID="{9CA2C1E2-E11A-4296-8C6E-26D11F1B2D0C}" presName="fulcrum" presStyleLbl="alignAccFollowNode1" presStyleIdx="2" presStyleCnt="4"/>
      <dgm:spPr/>
    </dgm:pt>
    <dgm:pt modelId="{98B1D1E3-B4AE-4A5F-B60A-73256E5DF04A}" type="pres">
      <dgm:prSet presAssocID="{9CA2C1E2-E11A-4296-8C6E-26D11F1B2D0C}" presName="balance_12" presStyleLbl="alignAccFollowNode1" presStyleIdx="3" presStyleCnt="4">
        <dgm:presLayoutVars>
          <dgm:bulletEnabled val="1"/>
        </dgm:presLayoutVars>
      </dgm:prSet>
      <dgm:spPr/>
    </dgm:pt>
    <dgm:pt modelId="{170E7164-522C-413B-B9A0-3931E9BF5750}" type="pres">
      <dgm:prSet presAssocID="{9CA2C1E2-E11A-4296-8C6E-26D11F1B2D0C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ADEC43B-F21A-46DA-946E-853A6481B63E}" type="pres">
      <dgm:prSet presAssocID="{9CA2C1E2-E11A-4296-8C6E-26D11F1B2D0C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D34AB80-0E55-48C9-A0FB-9C7E7752E4FB}" type="pres">
      <dgm:prSet presAssocID="{9CA2C1E2-E11A-4296-8C6E-26D11F1B2D0C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C2341F5-2DCF-4637-8CC4-E27D52FB1761}" srcId="{A991FA25-F2B2-4E59-9639-4E90F909E5EC}" destId="{8CEC5643-94E2-4002-82D2-0703927B2D24}" srcOrd="0" destOrd="0" parTransId="{B6C99F57-340C-49F5-97E5-E5CCD4C7813A}" sibTransId="{903AA3E4-26F0-4F41-B2A3-DE848F4ED17E}"/>
    <dgm:cxn modelId="{50FEDE86-09FC-4AF8-B34E-6B2D9951140A}" srcId="{9CA2C1E2-E11A-4296-8C6E-26D11F1B2D0C}" destId="{2A1FDFD3-21CC-4BE5-B8B1-D8720DA6D209}" srcOrd="1" destOrd="0" parTransId="{6BD5543A-4F6D-44B7-8F5C-3A8F96C13C73}" sibTransId="{F6081192-F9C7-4651-A2BC-A78246D47477}"/>
    <dgm:cxn modelId="{D9718C2D-0D6B-45BD-8515-78C7D10C065B}" type="presOf" srcId="{2A1FDFD3-21CC-4BE5-B8B1-D8720DA6D209}" destId="{F75CDE2E-046A-4B49-863E-691510183B3E}" srcOrd="0" destOrd="0" presId="urn:microsoft.com/office/officeart/2005/8/layout/balance1"/>
    <dgm:cxn modelId="{20BE86B8-A5EE-4E03-A5A5-E90E3D7A6AD9}" type="presOf" srcId="{A991FA25-F2B2-4E59-9639-4E90F909E5EC}" destId="{306B5393-9699-41E7-BB43-3A083E7D8926}" srcOrd="0" destOrd="0" presId="urn:microsoft.com/office/officeart/2005/8/layout/balance1"/>
    <dgm:cxn modelId="{B779883D-0631-4931-A5A6-7B21BC191D3C}" srcId="{2A1FDFD3-21CC-4BE5-B8B1-D8720DA6D209}" destId="{5360C770-2ADA-4E11-8FDD-A1A5A9E16A4D}" srcOrd="1" destOrd="0" parTransId="{84C04086-5AD4-4B44-B537-C5784CD03A01}" sibTransId="{5AE07045-7D5E-41E1-94B7-1540AFF8FF93}"/>
    <dgm:cxn modelId="{1803A94A-D33B-4EF8-AB73-F4ACF3C0FF4B}" type="presOf" srcId="{8CEC5643-94E2-4002-82D2-0703927B2D24}" destId="{4D34AB80-0E55-48C9-A0FB-9C7E7752E4FB}" srcOrd="0" destOrd="0" presId="urn:microsoft.com/office/officeart/2005/8/layout/balance1"/>
    <dgm:cxn modelId="{CFB5E7B0-ACBA-4E7F-A49A-59808DC57F9D}" type="presOf" srcId="{9CA2C1E2-E11A-4296-8C6E-26D11F1B2D0C}" destId="{9228BDCB-FBF5-4A2B-A65B-8D9F5B5933C4}" srcOrd="0" destOrd="0" presId="urn:microsoft.com/office/officeart/2005/8/layout/balance1"/>
    <dgm:cxn modelId="{162FB4FD-48D6-44F8-96CA-78BF269D017E}" type="presOf" srcId="{5360C770-2ADA-4E11-8FDD-A1A5A9E16A4D}" destId="{3ADEC43B-F21A-46DA-946E-853A6481B63E}" srcOrd="0" destOrd="0" presId="urn:microsoft.com/office/officeart/2005/8/layout/balance1"/>
    <dgm:cxn modelId="{263F9A22-7E8E-4BA9-9CD6-D8EBF5A846D5}" srcId="{9CA2C1E2-E11A-4296-8C6E-26D11F1B2D0C}" destId="{A991FA25-F2B2-4E59-9639-4E90F909E5EC}" srcOrd="0" destOrd="0" parTransId="{0803FA23-55B9-4A33-9CE2-95A17CF48E0E}" sibTransId="{01112537-930A-46DB-87FB-45EB707CC364}"/>
    <dgm:cxn modelId="{570510B1-9520-4348-8905-432E94DCE799}" srcId="{2A1FDFD3-21CC-4BE5-B8B1-D8720DA6D209}" destId="{8869A555-3B5F-4192-8D3F-5BD1EF6864E1}" srcOrd="0" destOrd="0" parTransId="{AF8E4823-ED8E-4772-9573-C5ADD1ADEB30}" sibTransId="{935A47EC-E398-4A48-B5C1-DC90906E7B15}"/>
    <dgm:cxn modelId="{1D66F69F-EAE6-4188-B60F-A27518363C5D}" type="presOf" srcId="{8869A555-3B5F-4192-8D3F-5BD1EF6864E1}" destId="{170E7164-522C-413B-B9A0-3931E9BF5750}" srcOrd="0" destOrd="0" presId="urn:microsoft.com/office/officeart/2005/8/layout/balance1"/>
    <dgm:cxn modelId="{F8282B00-AACC-4F47-BF25-41170485903F}" type="presParOf" srcId="{9228BDCB-FBF5-4A2B-A65B-8D9F5B5933C4}" destId="{C6E67FCE-AAFB-415A-95D6-DAF732CA2DEC}" srcOrd="0" destOrd="0" presId="urn:microsoft.com/office/officeart/2005/8/layout/balance1"/>
    <dgm:cxn modelId="{8FB143DB-2121-4179-9EBD-74723F76F604}" type="presParOf" srcId="{9228BDCB-FBF5-4A2B-A65B-8D9F5B5933C4}" destId="{261DA7CE-A135-4794-828A-8E8364E021C1}" srcOrd="1" destOrd="0" presId="urn:microsoft.com/office/officeart/2005/8/layout/balance1"/>
    <dgm:cxn modelId="{A17CEF49-28D3-4C9F-96FD-05BCA564C154}" type="presParOf" srcId="{261DA7CE-A135-4794-828A-8E8364E021C1}" destId="{306B5393-9699-41E7-BB43-3A083E7D8926}" srcOrd="0" destOrd="0" presId="urn:microsoft.com/office/officeart/2005/8/layout/balance1"/>
    <dgm:cxn modelId="{FD07DC81-F6C4-499F-BC32-6F74AAC705F1}" type="presParOf" srcId="{261DA7CE-A135-4794-828A-8E8364E021C1}" destId="{F75CDE2E-046A-4B49-863E-691510183B3E}" srcOrd="1" destOrd="0" presId="urn:microsoft.com/office/officeart/2005/8/layout/balance1"/>
    <dgm:cxn modelId="{3D4DC6BC-A041-4443-9110-E833C472BE7C}" type="presParOf" srcId="{9228BDCB-FBF5-4A2B-A65B-8D9F5B5933C4}" destId="{EF867848-8119-4ACE-A841-B17E10F8F906}" srcOrd="2" destOrd="0" presId="urn:microsoft.com/office/officeart/2005/8/layout/balance1"/>
    <dgm:cxn modelId="{B0A589F1-5A1E-4065-8788-C29E4A7CAB43}" type="presParOf" srcId="{EF867848-8119-4ACE-A841-B17E10F8F906}" destId="{0139674B-0B69-4315-95EE-A4AB8BB52705}" srcOrd="0" destOrd="0" presId="urn:microsoft.com/office/officeart/2005/8/layout/balance1"/>
    <dgm:cxn modelId="{7EEAA7D4-79D7-4FE4-90D7-EDE130F4AB5E}" type="presParOf" srcId="{EF867848-8119-4ACE-A841-B17E10F8F906}" destId="{2AB815D7-5663-4E18-9363-4FF059F111CF}" srcOrd="1" destOrd="0" presId="urn:microsoft.com/office/officeart/2005/8/layout/balance1"/>
    <dgm:cxn modelId="{BDBCE95E-5C5A-4432-93E7-0781C1072885}" type="presParOf" srcId="{EF867848-8119-4ACE-A841-B17E10F8F906}" destId="{98B1D1E3-B4AE-4A5F-B60A-73256E5DF04A}" srcOrd="2" destOrd="0" presId="urn:microsoft.com/office/officeart/2005/8/layout/balance1"/>
    <dgm:cxn modelId="{D35A76B3-EB0A-4487-8A98-AF5615DF6904}" type="presParOf" srcId="{EF867848-8119-4ACE-A841-B17E10F8F906}" destId="{170E7164-522C-413B-B9A0-3931E9BF5750}" srcOrd="3" destOrd="0" presId="urn:microsoft.com/office/officeart/2005/8/layout/balance1"/>
    <dgm:cxn modelId="{90518633-21E6-42D1-A74E-A82CAD02999E}" type="presParOf" srcId="{EF867848-8119-4ACE-A841-B17E10F8F906}" destId="{3ADEC43B-F21A-46DA-946E-853A6481B63E}" srcOrd="4" destOrd="0" presId="urn:microsoft.com/office/officeart/2005/8/layout/balance1"/>
    <dgm:cxn modelId="{1E51F835-108D-4D02-B193-9FC0338510E2}" type="presParOf" srcId="{EF867848-8119-4ACE-A841-B17E10F8F906}" destId="{4D34AB80-0E55-48C9-A0FB-9C7E7752E4FB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2C1E2-E11A-4296-8C6E-26D11F1B2D0C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sl-SI"/>
        </a:p>
      </dgm:t>
    </dgm:pt>
    <dgm:pt modelId="{8CEC5643-94E2-4002-82D2-0703927B2D24}">
      <dgm:prSet phldrT="[besedilo]"/>
      <dgm:spPr/>
      <dgm:t>
        <a:bodyPr/>
        <a:lstStyle/>
        <a:p>
          <a:r>
            <a:rPr lang="sl-SI" dirty="0" smtClean="0"/>
            <a:t>Preverjamo in ocenjujemo tudi  kompleksna znanja</a:t>
          </a:r>
          <a:endParaRPr lang="sl-SI" dirty="0"/>
        </a:p>
      </dgm:t>
    </dgm:pt>
    <dgm:pt modelId="{B6C99F57-340C-49F5-97E5-E5CCD4C7813A}" type="parTrans" cxnId="{4C2341F5-2DCF-4637-8CC4-E27D52FB1761}">
      <dgm:prSet/>
      <dgm:spPr/>
      <dgm:t>
        <a:bodyPr/>
        <a:lstStyle/>
        <a:p>
          <a:endParaRPr lang="sl-SI"/>
        </a:p>
      </dgm:t>
    </dgm:pt>
    <dgm:pt modelId="{903AA3E4-26F0-4F41-B2A3-DE848F4ED17E}" type="sibTrans" cxnId="{4C2341F5-2DCF-4637-8CC4-E27D52FB1761}">
      <dgm:prSet/>
      <dgm:spPr/>
      <dgm:t>
        <a:bodyPr/>
        <a:lstStyle/>
        <a:p>
          <a:endParaRPr lang="sl-SI"/>
        </a:p>
      </dgm:t>
    </dgm:pt>
    <dgm:pt modelId="{2A1FDFD3-21CC-4BE5-B8B1-D8720DA6D209}">
      <dgm:prSet phldrT="[besedilo]"/>
      <dgm:spPr/>
      <dgm:t>
        <a:bodyPr/>
        <a:lstStyle/>
        <a:p>
          <a:r>
            <a:rPr lang="sl-SI" dirty="0" smtClean="0"/>
            <a:t>-</a:t>
          </a:r>
          <a:endParaRPr lang="sl-SI" dirty="0"/>
        </a:p>
      </dgm:t>
    </dgm:pt>
    <dgm:pt modelId="{6BD5543A-4F6D-44B7-8F5C-3A8F96C13C73}" type="parTrans" cxnId="{50FEDE86-09FC-4AF8-B34E-6B2D9951140A}">
      <dgm:prSet/>
      <dgm:spPr/>
      <dgm:t>
        <a:bodyPr/>
        <a:lstStyle/>
        <a:p>
          <a:endParaRPr lang="sl-SI"/>
        </a:p>
      </dgm:t>
    </dgm:pt>
    <dgm:pt modelId="{F6081192-F9C7-4651-A2BC-A78246D47477}" type="sibTrans" cxnId="{50FEDE86-09FC-4AF8-B34E-6B2D9951140A}">
      <dgm:prSet/>
      <dgm:spPr/>
      <dgm:t>
        <a:bodyPr/>
        <a:lstStyle/>
        <a:p>
          <a:endParaRPr lang="sl-SI"/>
        </a:p>
      </dgm:t>
    </dgm:pt>
    <dgm:pt modelId="{8869A555-3B5F-4192-8D3F-5BD1EF6864E1}">
      <dgm:prSet phldrT="[besedilo]"/>
      <dgm:spPr/>
      <dgm:t>
        <a:bodyPr/>
        <a:lstStyle/>
        <a:p>
          <a:r>
            <a:rPr lang="sl-SI" dirty="0" smtClean="0"/>
            <a:t>Dijakom novo, zato negativen pristop</a:t>
          </a:r>
          <a:endParaRPr lang="sl-SI" dirty="0"/>
        </a:p>
      </dgm:t>
    </dgm:pt>
    <dgm:pt modelId="{AF8E4823-ED8E-4772-9573-C5ADD1ADEB30}" type="parTrans" cxnId="{570510B1-9520-4348-8905-432E94DCE799}">
      <dgm:prSet/>
      <dgm:spPr/>
      <dgm:t>
        <a:bodyPr/>
        <a:lstStyle/>
        <a:p>
          <a:endParaRPr lang="sl-SI"/>
        </a:p>
      </dgm:t>
    </dgm:pt>
    <dgm:pt modelId="{935A47EC-E398-4A48-B5C1-DC90906E7B15}" type="sibTrans" cxnId="{570510B1-9520-4348-8905-432E94DCE799}">
      <dgm:prSet/>
      <dgm:spPr/>
      <dgm:t>
        <a:bodyPr/>
        <a:lstStyle/>
        <a:p>
          <a:endParaRPr lang="sl-SI"/>
        </a:p>
      </dgm:t>
    </dgm:pt>
    <dgm:pt modelId="{A991FA25-F2B2-4E59-9639-4E90F909E5EC}">
      <dgm:prSet phldrT="[besedilo]"/>
      <dgm:spPr/>
      <dgm:t>
        <a:bodyPr/>
        <a:lstStyle/>
        <a:p>
          <a:r>
            <a:rPr lang="sl-SI" dirty="0" smtClean="0"/>
            <a:t>+</a:t>
          </a:r>
          <a:endParaRPr lang="sl-SI" dirty="0"/>
        </a:p>
      </dgm:t>
    </dgm:pt>
    <dgm:pt modelId="{01112537-930A-46DB-87FB-45EB707CC364}" type="sibTrans" cxnId="{263F9A22-7E8E-4BA9-9CD6-D8EBF5A846D5}">
      <dgm:prSet/>
      <dgm:spPr/>
      <dgm:t>
        <a:bodyPr/>
        <a:lstStyle/>
        <a:p>
          <a:endParaRPr lang="sl-SI"/>
        </a:p>
      </dgm:t>
    </dgm:pt>
    <dgm:pt modelId="{0803FA23-55B9-4A33-9CE2-95A17CF48E0E}" type="parTrans" cxnId="{263F9A22-7E8E-4BA9-9CD6-D8EBF5A846D5}">
      <dgm:prSet/>
      <dgm:spPr/>
      <dgm:t>
        <a:bodyPr/>
        <a:lstStyle/>
        <a:p>
          <a:endParaRPr lang="sl-SI"/>
        </a:p>
      </dgm:t>
    </dgm:pt>
    <dgm:pt modelId="{FDCBFD0E-500F-47D1-8805-65AB87656AAA}">
      <dgm:prSet phldrT="[besedilo]"/>
      <dgm:spPr/>
      <dgm:t>
        <a:bodyPr/>
        <a:lstStyle/>
        <a:p>
          <a:r>
            <a:rPr lang="sl-SI" dirty="0" smtClean="0"/>
            <a:t>Hitro preverimo in ocenimo vse dijake</a:t>
          </a:r>
          <a:endParaRPr lang="sl-SI" dirty="0"/>
        </a:p>
      </dgm:t>
    </dgm:pt>
    <dgm:pt modelId="{C4242AB7-5405-4A9F-ABA1-72B60B1BABB5}" type="sibTrans" cxnId="{9045AF82-2729-43F7-81C8-E02DC1CEF566}">
      <dgm:prSet/>
      <dgm:spPr/>
      <dgm:t>
        <a:bodyPr/>
        <a:lstStyle/>
        <a:p>
          <a:endParaRPr lang="sl-SI"/>
        </a:p>
      </dgm:t>
    </dgm:pt>
    <dgm:pt modelId="{AB0A3448-44E9-4F81-9A4D-5C31C276CB1F}" type="parTrans" cxnId="{9045AF82-2729-43F7-81C8-E02DC1CEF566}">
      <dgm:prSet/>
      <dgm:spPr/>
      <dgm:t>
        <a:bodyPr/>
        <a:lstStyle/>
        <a:p>
          <a:endParaRPr lang="sl-SI"/>
        </a:p>
      </dgm:t>
    </dgm:pt>
    <dgm:pt modelId="{9228BDCB-FBF5-4A2B-A65B-8D9F5B5933C4}" type="pres">
      <dgm:prSet presAssocID="{9CA2C1E2-E11A-4296-8C6E-26D11F1B2D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6E67FCE-AAFB-415A-95D6-DAF732CA2DEC}" type="pres">
      <dgm:prSet presAssocID="{9CA2C1E2-E11A-4296-8C6E-26D11F1B2D0C}" presName="dummyMaxCanvas" presStyleCnt="0"/>
      <dgm:spPr/>
    </dgm:pt>
    <dgm:pt modelId="{261DA7CE-A135-4794-828A-8E8364E021C1}" type="pres">
      <dgm:prSet presAssocID="{9CA2C1E2-E11A-4296-8C6E-26D11F1B2D0C}" presName="parentComposite" presStyleCnt="0"/>
      <dgm:spPr/>
    </dgm:pt>
    <dgm:pt modelId="{306B5393-9699-41E7-BB43-3A083E7D8926}" type="pres">
      <dgm:prSet presAssocID="{9CA2C1E2-E11A-4296-8C6E-26D11F1B2D0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F75CDE2E-046A-4B49-863E-691510183B3E}" type="pres">
      <dgm:prSet presAssocID="{9CA2C1E2-E11A-4296-8C6E-26D11F1B2D0C}" presName="parent2" presStyleLbl="alignAccFollowNode1" presStyleIdx="1" presStyleCnt="4">
        <dgm:presLayoutVars>
          <dgm:chMax val="4"/>
        </dgm:presLayoutVars>
      </dgm:prSet>
      <dgm:spPr/>
    </dgm:pt>
    <dgm:pt modelId="{EF867848-8119-4ACE-A841-B17E10F8F906}" type="pres">
      <dgm:prSet presAssocID="{9CA2C1E2-E11A-4296-8C6E-26D11F1B2D0C}" presName="childrenComposite" presStyleCnt="0"/>
      <dgm:spPr/>
    </dgm:pt>
    <dgm:pt modelId="{0139674B-0B69-4315-95EE-A4AB8BB52705}" type="pres">
      <dgm:prSet presAssocID="{9CA2C1E2-E11A-4296-8C6E-26D11F1B2D0C}" presName="dummyMaxCanvas_ChildArea" presStyleCnt="0"/>
      <dgm:spPr/>
    </dgm:pt>
    <dgm:pt modelId="{2AB815D7-5663-4E18-9363-4FF059F111CF}" type="pres">
      <dgm:prSet presAssocID="{9CA2C1E2-E11A-4296-8C6E-26D11F1B2D0C}" presName="fulcrum" presStyleLbl="alignAccFollowNode1" presStyleIdx="2" presStyleCnt="4"/>
      <dgm:spPr/>
    </dgm:pt>
    <dgm:pt modelId="{56D12ABA-B93D-4C64-A336-8ED75B5AB225}" type="pres">
      <dgm:prSet presAssocID="{9CA2C1E2-E11A-4296-8C6E-26D11F1B2D0C}" presName="balance_21" presStyleLbl="alignAccFollowNode1" presStyleIdx="3" presStyleCnt="4">
        <dgm:presLayoutVars>
          <dgm:bulletEnabled val="1"/>
        </dgm:presLayoutVars>
      </dgm:prSet>
      <dgm:spPr/>
    </dgm:pt>
    <dgm:pt modelId="{5AC81624-9675-4A36-9B8D-C63609429529}" type="pres">
      <dgm:prSet presAssocID="{9CA2C1E2-E11A-4296-8C6E-26D11F1B2D0C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9665D0-E489-483F-A8A8-8657CD4910D4}" type="pres">
      <dgm:prSet presAssocID="{9CA2C1E2-E11A-4296-8C6E-26D11F1B2D0C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3810C84-2977-416F-8D6E-63942A9E3814}" type="pres">
      <dgm:prSet presAssocID="{9CA2C1E2-E11A-4296-8C6E-26D11F1B2D0C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045AF82-2729-43F7-81C8-E02DC1CEF566}" srcId="{A991FA25-F2B2-4E59-9639-4E90F909E5EC}" destId="{FDCBFD0E-500F-47D1-8805-65AB87656AAA}" srcOrd="1" destOrd="0" parTransId="{AB0A3448-44E9-4F81-9A4D-5C31C276CB1F}" sibTransId="{C4242AB7-5405-4A9F-ABA1-72B60B1BABB5}"/>
    <dgm:cxn modelId="{263F9A22-7E8E-4BA9-9CD6-D8EBF5A846D5}" srcId="{9CA2C1E2-E11A-4296-8C6E-26D11F1B2D0C}" destId="{A991FA25-F2B2-4E59-9639-4E90F909E5EC}" srcOrd="0" destOrd="0" parTransId="{0803FA23-55B9-4A33-9CE2-95A17CF48E0E}" sibTransId="{01112537-930A-46DB-87FB-45EB707CC364}"/>
    <dgm:cxn modelId="{E1F1AE41-2506-4773-B7E8-AF3F514C4233}" type="presOf" srcId="{8869A555-3B5F-4192-8D3F-5BD1EF6864E1}" destId="{A3810C84-2977-416F-8D6E-63942A9E3814}" srcOrd="0" destOrd="0" presId="urn:microsoft.com/office/officeart/2005/8/layout/balance1"/>
    <dgm:cxn modelId="{9B6E05F4-3DD6-4557-8550-4F3C86EC8E58}" type="presOf" srcId="{9CA2C1E2-E11A-4296-8C6E-26D11F1B2D0C}" destId="{9228BDCB-FBF5-4A2B-A65B-8D9F5B5933C4}" srcOrd="0" destOrd="0" presId="urn:microsoft.com/office/officeart/2005/8/layout/balance1"/>
    <dgm:cxn modelId="{50FEDE86-09FC-4AF8-B34E-6B2D9951140A}" srcId="{9CA2C1E2-E11A-4296-8C6E-26D11F1B2D0C}" destId="{2A1FDFD3-21CC-4BE5-B8B1-D8720DA6D209}" srcOrd="1" destOrd="0" parTransId="{6BD5543A-4F6D-44B7-8F5C-3A8F96C13C73}" sibTransId="{F6081192-F9C7-4651-A2BC-A78246D47477}"/>
    <dgm:cxn modelId="{8A158EA5-A4C2-4E1F-B909-699B3068F693}" type="presOf" srcId="{A991FA25-F2B2-4E59-9639-4E90F909E5EC}" destId="{306B5393-9699-41E7-BB43-3A083E7D8926}" srcOrd="0" destOrd="0" presId="urn:microsoft.com/office/officeart/2005/8/layout/balance1"/>
    <dgm:cxn modelId="{673CFCF1-06A6-444B-8D14-1DC6607E61F7}" type="presOf" srcId="{8CEC5643-94E2-4002-82D2-0703927B2D24}" destId="{5AC81624-9675-4A36-9B8D-C63609429529}" srcOrd="0" destOrd="0" presId="urn:microsoft.com/office/officeart/2005/8/layout/balance1"/>
    <dgm:cxn modelId="{570510B1-9520-4348-8905-432E94DCE799}" srcId="{2A1FDFD3-21CC-4BE5-B8B1-D8720DA6D209}" destId="{8869A555-3B5F-4192-8D3F-5BD1EF6864E1}" srcOrd="0" destOrd="0" parTransId="{AF8E4823-ED8E-4772-9573-C5ADD1ADEB30}" sibTransId="{935A47EC-E398-4A48-B5C1-DC90906E7B15}"/>
    <dgm:cxn modelId="{0F4DB07C-FA74-422C-A8BD-EBCD4A7D29B8}" type="presOf" srcId="{FDCBFD0E-500F-47D1-8805-65AB87656AAA}" destId="{A19665D0-E489-483F-A8A8-8657CD4910D4}" srcOrd="0" destOrd="0" presId="urn:microsoft.com/office/officeart/2005/8/layout/balance1"/>
    <dgm:cxn modelId="{E2872B1C-391D-4B90-9135-9A928C41730C}" type="presOf" srcId="{2A1FDFD3-21CC-4BE5-B8B1-D8720DA6D209}" destId="{F75CDE2E-046A-4B49-863E-691510183B3E}" srcOrd="0" destOrd="0" presId="urn:microsoft.com/office/officeart/2005/8/layout/balance1"/>
    <dgm:cxn modelId="{4C2341F5-2DCF-4637-8CC4-E27D52FB1761}" srcId="{A991FA25-F2B2-4E59-9639-4E90F909E5EC}" destId="{8CEC5643-94E2-4002-82D2-0703927B2D24}" srcOrd="0" destOrd="0" parTransId="{B6C99F57-340C-49F5-97E5-E5CCD4C7813A}" sibTransId="{903AA3E4-26F0-4F41-B2A3-DE848F4ED17E}"/>
    <dgm:cxn modelId="{15BDA20D-B028-435D-8525-6E361B4BCF04}" type="presParOf" srcId="{9228BDCB-FBF5-4A2B-A65B-8D9F5B5933C4}" destId="{C6E67FCE-AAFB-415A-95D6-DAF732CA2DEC}" srcOrd="0" destOrd="0" presId="urn:microsoft.com/office/officeart/2005/8/layout/balance1"/>
    <dgm:cxn modelId="{9F1DC4A1-14CA-4F0D-A713-9AA05A9A7D4C}" type="presParOf" srcId="{9228BDCB-FBF5-4A2B-A65B-8D9F5B5933C4}" destId="{261DA7CE-A135-4794-828A-8E8364E021C1}" srcOrd="1" destOrd="0" presId="urn:microsoft.com/office/officeart/2005/8/layout/balance1"/>
    <dgm:cxn modelId="{74645E11-615F-414E-817B-849B61128F57}" type="presParOf" srcId="{261DA7CE-A135-4794-828A-8E8364E021C1}" destId="{306B5393-9699-41E7-BB43-3A083E7D8926}" srcOrd="0" destOrd="0" presId="urn:microsoft.com/office/officeart/2005/8/layout/balance1"/>
    <dgm:cxn modelId="{298E0BA2-45C7-4A32-A125-26E864A2F7FC}" type="presParOf" srcId="{261DA7CE-A135-4794-828A-8E8364E021C1}" destId="{F75CDE2E-046A-4B49-863E-691510183B3E}" srcOrd="1" destOrd="0" presId="urn:microsoft.com/office/officeart/2005/8/layout/balance1"/>
    <dgm:cxn modelId="{D14FF51F-42EE-4F37-AC25-74287350F5B7}" type="presParOf" srcId="{9228BDCB-FBF5-4A2B-A65B-8D9F5B5933C4}" destId="{EF867848-8119-4ACE-A841-B17E10F8F906}" srcOrd="2" destOrd="0" presId="urn:microsoft.com/office/officeart/2005/8/layout/balance1"/>
    <dgm:cxn modelId="{8F81A31A-B25E-43B3-ABCA-DCC7F28A7796}" type="presParOf" srcId="{EF867848-8119-4ACE-A841-B17E10F8F906}" destId="{0139674B-0B69-4315-95EE-A4AB8BB52705}" srcOrd="0" destOrd="0" presId="urn:microsoft.com/office/officeart/2005/8/layout/balance1"/>
    <dgm:cxn modelId="{DE950FDE-E00F-42AD-B212-E389E50CD179}" type="presParOf" srcId="{EF867848-8119-4ACE-A841-B17E10F8F906}" destId="{2AB815D7-5663-4E18-9363-4FF059F111CF}" srcOrd="1" destOrd="0" presId="urn:microsoft.com/office/officeart/2005/8/layout/balance1"/>
    <dgm:cxn modelId="{50B0B3CA-B88A-4156-B608-8194C54E3E91}" type="presParOf" srcId="{EF867848-8119-4ACE-A841-B17E10F8F906}" destId="{56D12ABA-B93D-4C64-A336-8ED75B5AB225}" srcOrd="2" destOrd="0" presId="urn:microsoft.com/office/officeart/2005/8/layout/balance1"/>
    <dgm:cxn modelId="{119F876F-7979-4ED3-BB1A-E8380C6F9879}" type="presParOf" srcId="{EF867848-8119-4ACE-A841-B17E10F8F906}" destId="{5AC81624-9675-4A36-9B8D-C63609429529}" srcOrd="3" destOrd="0" presId="urn:microsoft.com/office/officeart/2005/8/layout/balance1"/>
    <dgm:cxn modelId="{D1020D43-1565-4E97-B28F-AF827BA0F6E6}" type="presParOf" srcId="{EF867848-8119-4ACE-A841-B17E10F8F906}" destId="{A19665D0-E489-483F-A8A8-8657CD4910D4}" srcOrd="4" destOrd="0" presId="urn:microsoft.com/office/officeart/2005/8/layout/balance1"/>
    <dgm:cxn modelId="{0A358101-BFC4-404F-B9DC-0ED86268AF09}" type="presParOf" srcId="{EF867848-8119-4ACE-A841-B17E10F8F906}" destId="{A3810C84-2977-416F-8D6E-63942A9E3814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A2C1E2-E11A-4296-8C6E-26D11F1B2D0C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sl-SI"/>
        </a:p>
      </dgm:t>
    </dgm:pt>
    <dgm:pt modelId="{8CEC5643-94E2-4002-82D2-0703927B2D24}">
      <dgm:prSet phldrT="[besedilo]"/>
      <dgm:spPr/>
      <dgm:t>
        <a:bodyPr/>
        <a:lstStyle/>
        <a:p>
          <a:r>
            <a:rPr lang="sl-SI" dirty="0" smtClean="0"/>
            <a:t>Preverjamo in ocenjujemo  tudi kompleksna znanja</a:t>
          </a:r>
          <a:endParaRPr lang="sl-SI" dirty="0"/>
        </a:p>
      </dgm:t>
    </dgm:pt>
    <dgm:pt modelId="{B6C99F57-340C-49F5-97E5-E5CCD4C7813A}" type="parTrans" cxnId="{4C2341F5-2DCF-4637-8CC4-E27D52FB1761}">
      <dgm:prSet/>
      <dgm:spPr/>
      <dgm:t>
        <a:bodyPr/>
        <a:lstStyle/>
        <a:p>
          <a:endParaRPr lang="sl-SI"/>
        </a:p>
      </dgm:t>
    </dgm:pt>
    <dgm:pt modelId="{903AA3E4-26F0-4F41-B2A3-DE848F4ED17E}" type="sibTrans" cxnId="{4C2341F5-2DCF-4637-8CC4-E27D52FB1761}">
      <dgm:prSet/>
      <dgm:spPr/>
      <dgm:t>
        <a:bodyPr/>
        <a:lstStyle/>
        <a:p>
          <a:endParaRPr lang="sl-SI"/>
        </a:p>
      </dgm:t>
    </dgm:pt>
    <dgm:pt modelId="{2A1FDFD3-21CC-4BE5-B8B1-D8720DA6D209}">
      <dgm:prSet phldrT="[besedilo]"/>
      <dgm:spPr/>
      <dgm:t>
        <a:bodyPr/>
        <a:lstStyle/>
        <a:p>
          <a:r>
            <a:rPr lang="sl-SI" dirty="0" smtClean="0"/>
            <a:t>-</a:t>
          </a:r>
          <a:endParaRPr lang="sl-SI" dirty="0"/>
        </a:p>
      </dgm:t>
    </dgm:pt>
    <dgm:pt modelId="{6BD5543A-4F6D-44B7-8F5C-3A8F96C13C73}" type="parTrans" cxnId="{50FEDE86-09FC-4AF8-B34E-6B2D9951140A}">
      <dgm:prSet/>
      <dgm:spPr/>
      <dgm:t>
        <a:bodyPr/>
        <a:lstStyle/>
        <a:p>
          <a:endParaRPr lang="sl-SI"/>
        </a:p>
      </dgm:t>
    </dgm:pt>
    <dgm:pt modelId="{F6081192-F9C7-4651-A2BC-A78246D47477}" type="sibTrans" cxnId="{50FEDE86-09FC-4AF8-B34E-6B2D9951140A}">
      <dgm:prSet/>
      <dgm:spPr/>
      <dgm:t>
        <a:bodyPr/>
        <a:lstStyle/>
        <a:p>
          <a:endParaRPr lang="sl-SI"/>
        </a:p>
      </dgm:t>
    </dgm:pt>
    <dgm:pt modelId="{8869A555-3B5F-4192-8D3F-5BD1EF6864E1}">
      <dgm:prSet phldrT="[besedilo]"/>
      <dgm:spPr/>
      <dgm:t>
        <a:bodyPr/>
        <a:lstStyle/>
        <a:p>
          <a:r>
            <a:rPr lang="sl-SI" dirty="0" smtClean="0"/>
            <a:t>Veliko dela in organiziranosti učitelja</a:t>
          </a:r>
          <a:endParaRPr lang="sl-SI" dirty="0"/>
        </a:p>
      </dgm:t>
    </dgm:pt>
    <dgm:pt modelId="{AF8E4823-ED8E-4772-9573-C5ADD1ADEB30}" type="parTrans" cxnId="{570510B1-9520-4348-8905-432E94DCE799}">
      <dgm:prSet/>
      <dgm:spPr/>
      <dgm:t>
        <a:bodyPr/>
        <a:lstStyle/>
        <a:p>
          <a:endParaRPr lang="sl-SI"/>
        </a:p>
      </dgm:t>
    </dgm:pt>
    <dgm:pt modelId="{935A47EC-E398-4A48-B5C1-DC90906E7B15}" type="sibTrans" cxnId="{570510B1-9520-4348-8905-432E94DCE799}">
      <dgm:prSet/>
      <dgm:spPr/>
      <dgm:t>
        <a:bodyPr/>
        <a:lstStyle/>
        <a:p>
          <a:endParaRPr lang="sl-SI"/>
        </a:p>
      </dgm:t>
    </dgm:pt>
    <dgm:pt modelId="{A991FA25-F2B2-4E59-9639-4E90F909E5EC}">
      <dgm:prSet phldrT="[besedilo]"/>
      <dgm:spPr/>
      <dgm:t>
        <a:bodyPr/>
        <a:lstStyle/>
        <a:p>
          <a:r>
            <a:rPr lang="sl-SI" dirty="0" smtClean="0"/>
            <a:t>+</a:t>
          </a:r>
          <a:endParaRPr lang="sl-SI" dirty="0"/>
        </a:p>
      </dgm:t>
    </dgm:pt>
    <dgm:pt modelId="{01112537-930A-46DB-87FB-45EB707CC364}" type="sibTrans" cxnId="{263F9A22-7E8E-4BA9-9CD6-D8EBF5A846D5}">
      <dgm:prSet/>
      <dgm:spPr/>
      <dgm:t>
        <a:bodyPr/>
        <a:lstStyle/>
        <a:p>
          <a:endParaRPr lang="sl-SI"/>
        </a:p>
      </dgm:t>
    </dgm:pt>
    <dgm:pt modelId="{0803FA23-55B9-4A33-9CE2-95A17CF48E0E}" type="parTrans" cxnId="{263F9A22-7E8E-4BA9-9CD6-D8EBF5A846D5}">
      <dgm:prSet/>
      <dgm:spPr/>
      <dgm:t>
        <a:bodyPr/>
        <a:lstStyle/>
        <a:p>
          <a:endParaRPr lang="sl-SI"/>
        </a:p>
      </dgm:t>
    </dgm:pt>
    <dgm:pt modelId="{2F8FD64E-A788-4834-8384-49205E0C77EA}">
      <dgm:prSet/>
      <dgm:spPr/>
      <dgm:t>
        <a:bodyPr/>
        <a:lstStyle/>
        <a:p>
          <a:r>
            <a:rPr lang="sl-SI" dirty="0" smtClean="0"/>
            <a:t>Hitro preverimo in ocenimo vse dijake</a:t>
          </a:r>
          <a:endParaRPr lang="sl-SI" dirty="0"/>
        </a:p>
      </dgm:t>
    </dgm:pt>
    <dgm:pt modelId="{DB4D9598-36AF-4673-96C2-B07D0C638600}" type="parTrans" cxnId="{8A48B09B-E797-4B12-B4EE-EEC1E2C62413}">
      <dgm:prSet/>
      <dgm:spPr/>
      <dgm:t>
        <a:bodyPr/>
        <a:lstStyle/>
        <a:p>
          <a:endParaRPr lang="sl-SI"/>
        </a:p>
      </dgm:t>
    </dgm:pt>
    <dgm:pt modelId="{D928F834-A7F4-440B-B8C7-953F24165FBB}" type="sibTrans" cxnId="{8A48B09B-E797-4B12-B4EE-EEC1E2C62413}">
      <dgm:prSet/>
      <dgm:spPr/>
      <dgm:t>
        <a:bodyPr/>
        <a:lstStyle/>
        <a:p>
          <a:endParaRPr lang="sl-SI"/>
        </a:p>
      </dgm:t>
    </dgm:pt>
    <dgm:pt modelId="{BEC4D48D-A5BC-41E5-8459-5B7C9F0B8D3E}">
      <dgm:prSet phldrT="[besedilo]"/>
      <dgm:spPr/>
      <dgm:t>
        <a:bodyPr/>
        <a:lstStyle/>
        <a:p>
          <a:r>
            <a:rPr lang="sl-SI" dirty="0" smtClean="0"/>
            <a:t>Pri ocenjevanju poročil  možnost prepisovanja</a:t>
          </a:r>
          <a:endParaRPr lang="sl-SI" dirty="0"/>
        </a:p>
      </dgm:t>
    </dgm:pt>
    <dgm:pt modelId="{C13F93B4-16FF-4493-8AAF-33A568990354}" type="parTrans" cxnId="{72D73D06-C3DE-492E-9B08-E50756E0E8A0}">
      <dgm:prSet/>
      <dgm:spPr/>
      <dgm:t>
        <a:bodyPr/>
        <a:lstStyle/>
        <a:p>
          <a:endParaRPr lang="sl-SI"/>
        </a:p>
      </dgm:t>
    </dgm:pt>
    <dgm:pt modelId="{901C1FE1-760E-4668-AE8A-70E879AF6F22}" type="sibTrans" cxnId="{72D73D06-C3DE-492E-9B08-E50756E0E8A0}">
      <dgm:prSet/>
      <dgm:spPr/>
      <dgm:t>
        <a:bodyPr/>
        <a:lstStyle/>
        <a:p>
          <a:endParaRPr lang="sl-SI"/>
        </a:p>
      </dgm:t>
    </dgm:pt>
    <dgm:pt modelId="{9228BDCB-FBF5-4A2B-A65B-8D9F5B5933C4}" type="pres">
      <dgm:prSet presAssocID="{9CA2C1E2-E11A-4296-8C6E-26D11F1B2D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6E67FCE-AAFB-415A-95D6-DAF732CA2DEC}" type="pres">
      <dgm:prSet presAssocID="{9CA2C1E2-E11A-4296-8C6E-26D11F1B2D0C}" presName="dummyMaxCanvas" presStyleCnt="0"/>
      <dgm:spPr/>
    </dgm:pt>
    <dgm:pt modelId="{261DA7CE-A135-4794-828A-8E8364E021C1}" type="pres">
      <dgm:prSet presAssocID="{9CA2C1E2-E11A-4296-8C6E-26D11F1B2D0C}" presName="parentComposite" presStyleCnt="0"/>
      <dgm:spPr/>
    </dgm:pt>
    <dgm:pt modelId="{306B5393-9699-41E7-BB43-3A083E7D8926}" type="pres">
      <dgm:prSet presAssocID="{9CA2C1E2-E11A-4296-8C6E-26D11F1B2D0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F75CDE2E-046A-4B49-863E-691510183B3E}" type="pres">
      <dgm:prSet presAssocID="{9CA2C1E2-E11A-4296-8C6E-26D11F1B2D0C}" presName="parent2" presStyleLbl="alignAccFollowNode1" presStyleIdx="1" presStyleCnt="4">
        <dgm:presLayoutVars>
          <dgm:chMax val="4"/>
        </dgm:presLayoutVars>
      </dgm:prSet>
      <dgm:spPr/>
    </dgm:pt>
    <dgm:pt modelId="{EF867848-8119-4ACE-A841-B17E10F8F906}" type="pres">
      <dgm:prSet presAssocID="{9CA2C1E2-E11A-4296-8C6E-26D11F1B2D0C}" presName="childrenComposite" presStyleCnt="0"/>
      <dgm:spPr/>
    </dgm:pt>
    <dgm:pt modelId="{0139674B-0B69-4315-95EE-A4AB8BB52705}" type="pres">
      <dgm:prSet presAssocID="{9CA2C1E2-E11A-4296-8C6E-26D11F1B2D0C}" presName="dummyMaxCanvas_ChildArea" presStyleCnt="0"/>
      <dgm:spPr/>
    </dgm:pt>
    <dgm:pt modelId="{2AB815D7-5663-4E18-9363-4FF059F111CF}" type="pres">
      <dgm:prSet presAssocID="{9CA2C1E2-E11A-4296-8C6E-26D11F1B2D0C}" presName="fulcrum" presStyleLbl="alignAccFollowNode1" presStyleIdx="2" presStyleCnt="4"/>
      <dgm:spPr/>
    </dgm:pt>
    <dgm:pt modelId="{9B08E302-7950-4161-B749-7A72F7D724A6}" type="pres">
      <dgm:prSet presAssocID="{9CA2C1E2-E11A-4296-8C6E-26D11F1B2D0C}" presName="balance_22" presStyleLbl="alignAccFollowNode1" presStyleIdx="3" presStyleCnt="4">
        <dgm:presLayoutVars>
          <dgm:bulletEnabled val="1"/>
        </dgm:presLayoutVars>
      </dgm:prSet>
      <dgm:spPr/>
    </dgm:pt>
    <dgm:pt modelId="{012ECCDE-53A6-4392-8FDF-77D86AA2F55B}" type="pres">
      <dgm:prSet presAssocID="{9CA2C1E2-E11A-4296-8C6E-26D11F1B2D0C}" presName="right_22_1" presStyleLbl="node1" presStyleIdx="0" presStyleCnt="4">
        <dgm:presLayoutVars>
          <dgm:bulletEnabled val="1"/>
        </dgm:presLayoutVars>
      </dgm:prSet>
      <dgm:spPr/>
    </dgm:pt>
    <dgm:pt modelId="{BC8A805B-66B2-4EBC-999F-19CD3BAC6536}" type="pres">
      <dgm:prSet presAssocID="{9CA2C1E2-E11A-4296-8C6E-26D11F1B2D0C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2224F2-E5E6-4018-8DBE-CAEBDE642EEF}" type="pres">
      <dgm:prSet presAssocID="{9CA2C1E2-E11A-4296-8C6E-26D11F1B2D0C}" presName="left_22_1" presStyleLbl="node1" presStyleIdx="2" presStyleCnt="4">
        <dgm:presLayoutVars>
          <dgm:bulletEnabled val="1"/>
        </dgm:presLayoutVars>
      </dgm:prSet>
      <dgm:spPr/>
    </dgm:pt>
    <dgm:pt modelId="{D1C37F5C-E1BC-49B7-B36F-77F75E375511}" type="pres">
      <dgm:prSet presAssocID="{9CA2C1E2-E11A-4296-8C6E-26D11F1B2D0C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C308181-DB43-4F54-9DB7-2C44489DFF32}" type="presOf" srcId="{8869A555-3B5F-4192-8D3F-5BD1EF6864E1}" destId="{012ECCDE-53A6-4392-8FDF-77D86AA2F55B}" srcOrd="0" destOrd="0" presId="urn:microsoft.com/office/officeart/2005/8/layout/balance1"/>
    <dgm:cxn modelId="{263F9A22-7E8E-4BA9-9CD6-D8EBF5A846D5}" srcId="{9CA2C1E2-E11A-4296-8C6E-26D11F1B2D0C}" destId="{A991FA25-F2B2-4E59-9639-4E90F909E5EC}" srcOrd="0" destOrd="0" parTransId="{0803FA23-55B9-4A33-9CE2-95A17CF48E0E}" sibTransId="{01112537-930A-46DB-87FB-45EB707CC364}"/>
    <dgm:cxn modelId="{8A48B09B-E797-4B12-B4EE-EEC1E2C62413}" srcId="{A991FA25-F2B2-4E59-9639-4E90F909E5EC}" destId="{2F8FD64E-A788-4834-8384-49205E0C77EA}" srcOrd="1" destOrd="0" parTransId="{DB4D9598-36AF-4673-96C2-B07D0C638600}" sibTransId="{D928F834-A7F4-440B-B8C7-953F24165FBB}"/>
    <dgm:cxn modelId="{ACEC0CD2-36DD-461E-BC0E-E69CB0070373}" type="presOf" srcId="{A991FA25-F2B2-4E59-9639-4E90F909E5EC}" destId="{306B5393-9699-41E7-BB43-3A083E7D8926}" srcOrd="0" destOrd="0" presId="urn:microsoft.com/office/officeart/2005/8/layout/balance1"/>
    <dgm:cxn modelId="{50FEDE86-09FC-4AF8-B34E-6B2D9951140A}" srcId="{9CA2C1E2-E11A-4296-8C6E-26D11F1B2D0C}" destId="{2A1FDFD3-21CC-4BE5-B8B1-D8720DA6D209}" srcOrd="1" destOrd="0" parTransId="{6BD5543A-4F6D-44B7-8F5C-3A8F96C13C73}" sibTransId="{F6081192-F9C7-4651-A2BC-A78246D47477}"/>
    <dgm:cxn modelId="{C2F45EDC-26CA-4A93-B2A8-41AA02650392}" type="presOf" srcId="{8CEC5643-94E2-4002-82D2-0703927B2D24}" destId="{6A2224F2-E5E6-4018-8DBE-CAEBDE642EEF}" srcOrd="0" destOrd="0" presId="urn:microsoft.com/office/officeart/2005/8/layout/balance1"/>
    <dgm:cxn modelId="{3E29E6B3-B0DC-46CE-AD82-E2586FAAFF78}" type="presOf" srcId="{BEC4D48D-A5BC-41E5-8459-5B7C9F0B8D3E}" destId="{BC8A805B-66B2-4EBC-999F-19CD3BAC6536}" srcOrd="0" destOrd="0" presId="urn:microsoft.com/office/officeart/2005/8/layout/balance1"/>
    <dgm:cxn modelId="{64F87D46-4A2A-467E-942F-61569A2AF35A}" type="presOf" srcId="{2F8FD64E-A788-4834-8384-49205E0C77EA}" destId="{D1C37F5C-E1BC-49B7-B36F-77F75E375511}" srcOrd="0" destOrd="0" presId="urn:microsoft.com/office/officeart/2005/8/layout/balance1"/>
    <dgm:cxn modelId="{570510B1-9520-4348-8905-432E94DCE799}" srcId="{2A1FDFD3-21CC-4BE5-B8B1-D8720DA6D209}" destId="{8869A555-3B5F-4192-8D3F-5BD1EF6864E1}" srcOrd="0" destOrd="0" parTransId="{AF8E4823-ED8E-4772-9573-C5ADD1ADEB30}" sibTransId="{935A47EC-E398-4A48-B5C1-DC90906E7B15}"/>
    <dgm:cxn modelId="{72D73D06-C3DE-492E-9B08-E50756E0E8A0}" srcId="{2A1FDFD3-21CC-4BE5-B8B1-D8720DA6D209}" destId="{BEC4D48D-A5BC-41E5-8459-5B7C9F0B8D3E}" srcOrd="1" destOrd="0" parTransId="{C13F93B4-16FF-4493-8AAF-33A568990354}" sibTransId="{901C1FE1-760E-4668-AE8A-70E879AF6F22}"/>
    <dgm:cxn modelId="{A38CBEF4-C4A1-4AEA-8AE4-527B22780628}" type="presOf" srcId="{2A1FDFD3-21CC-4BE5-B8B1-D8720DA6D209}" destId="{F75CDE2E-046A-4B49-863E-691510183B3E}" srcOrd="0" destOrd="0" presId="urn:microsoft.com/office/officeart/2005/8/layout/balance1"/>
    <dgm:cxn modelId="{4C2341F5-2DCF-4637-8CC4-E27D52FB1761}" srcId="{A991FA25-F2B2-4E59-9639-4E90F909E5EC}" destId="{8CEC5643-94E2-4002-82D2-0703927B2D24}" srcOrd="0" destOrd="0" parTransId="{B6C99F57-340C-49F5-97E5-E5CCD4C7813A}" sibTransId="{903AA3E4-26F0-4F41-B2A3-DE848F4ED17E}"/>
    <dgm:cxn modelId="{89216838-1D10-4C33-BB62-7421834E48C0}" type="presOf" srcId="{9CA2C1E2-E11A-4296-8C6E-26D11F1B2D0C}" destId="{9228BDCB-FBF5-4A2B-A65B-8D9F5B5933C4}" srcOrd="0" destOrd="0" presId="urn:microsoft.com/office/officeart/2005/8/layout/balance1"/>
    <dgm:cxn modelId="{28DA03AD-2ABE-4904-866E-DFDAAF608C7D}" type="presParOf" srcId="{9228BDCB-FBF5-4A2B-A65B-8D9F5B5933C4}" destId="{C6E67FCE-AAFB-415A-95D6-DAF732CA2DEC}" srcOrd="0" destOrd="0" presId="urn:microsoft.com/office/officeart/2005/8/layout/balance1"/>
    <dgm:cxn modelId="{4EF9F4E1-6418-45D0-9C22-59D772C9E772}" type="presParOf" srcId="{9228BDCB-FBF5-4A2B-A65B-8D9F5B5933C4}" destId="{261DA7CE-A135-4794-828A-8E8364E021C1}" srcOrd="1" destOrd="0" presId="urn:microsoft.com/office/officeart/2005/8/layout/balance1"/>
    <dgm:cxn modelId="{695EDC88-C965-485A-AA2C-75DDB5DF1D2D}" type="presParOf" srcId="{261DA7CE-A135-4794-828A-8E8364E021C1}" destId="{306B5393-9699-41E7-BB43-3A083E7D8926}" srcOrd="0" destOrd="0" presId="urn:microsoft.com/office/officeart/2005/8/layout/balance1"/>
    <dgm:cxn modelId="{A081A8AB-9AF7-4427-AC81-579AB09090ED}" type="presParOf" srcId="{261DA7CE-A135-4794-828A-8E8364E021C1}" destId="{F75CDE2E-046A-4B49-863E-691510183B3E}" srcOrd="1" destOrd="0" presId="urn:microsoft.com/office/officeart/2005/8/layout/balance1"/>
    <dgm:cxn modelId="{D53A1E3A-AC48-4987-8A02-191DE8AD82D1}" type="presParOf" srcId="{9228BDCB-FBF5-4A2B-A65B-8D9F5B5933C4}" destId="{EF867848-8119-4ACE-A841-B17E10F8F906}" srcOrd="2" destOrd="0" presId="urn:microsoft.com/office/officeart/2005/8/layout/balance1"/>
    <dgm:cxn modelId="{CC131728-F740-420E-896E-7B505E11F2E5}" type="presParOf" srcId="{EF867848-8119-4ACE-A841-B17E10F8F906}" destId="{0139674B-0B69-4315-95EE-A4AB8BB52705}" srcOrd="0" destOrd="0" presId="urn:microsoft.com/office/officeart/2005/8/layout/balance1"/>
    <dgm:cxn modelId="{4774BA50-E7E5-42C5-99EC-BA25B8CF8F20}" type="presParOf" srcId="{EF867848-8119-4ACE-A841-B17E10F8F906}" destId="{2AB815D7-5663-4E18-9363-4FF059F111CF}" srcOrd="1" destOrd="0" presId="urn:microsoft.com/office/officeart/2005/8/layout/balance1"/>
    <dgm:cxn modelId="{AC65B618-C20E-47BC-AA5D-57A477CE82BB}" type="presParOf" srcId="{EF867848-8119-4ACE-A841-B17E10F8F906}" destId="{9B08E302-7950-4161-B749-7A72F7D724A6}" srcOrd="2" destOrd="0" presId="urn:microsoft.com/office/officeart/2005/8/layout/balance1"/>
    <dgm:cxn modelId="{598B6D30-304D-47F3-A1EC-F65BA4430A0C}" type="presParOf" srcId="{EF867848-8119-4ACE-A841-B17E10F8F906}" destId="{012ECCDE-53A6-4392-8FDF-77D86AA2F55B}" srcOrd="3" destOrd="0" presId="urn:microsoft.com/office/officeart/2005/8/layout/balance1"/>
    <dgm:cxn modelId="{A90BB6E2-C2BA-4335-95C3-3CBB3BF48A29}" type="presParOf" srcId="{EF867848-8119-4ACE-A841-B17E10F8F906}" destId="{BC8A805B-66B2-4EBC-999F-19CD3BAC6536}" srcOrd="4" destOrd="0" presId="urn:microsoft.com/office/officeart/2005/8/layout/balance1"/>
    <dgm:cxn modelId="{6554794A-8F03-424C-9804-1C28EB173321}" type="presParOf" srcId="{EF867848-8119-4ACE-A841-B17E10F8F906}" destId="{6A2224F2-E5E6-4018-8DBE-CAEBDE642EEF}" srcOrd="5" destOrd="0" presId="urn:microsoft.com/office/officeart/2005/8/layout/balance1"/>
    <dgm:cxn modelId="{873D559C-FDA2-4F53-8717-A77BC5999F34}" type="presParOf" srcId="{EF867848-8119-4ACE-A841-B17E10F8F906}" destId="{D1C37F5C-E1BC-49B7-B36F-77F75E375511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A2C1E2-E11A-4296-8C6E-26D11F1B2D0C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sl-SI"/>
        </a:p>
      </dgm:t>
    </dgm:pt>
    <dgm:pt modelId="{8CEC5643-94E2-4002-82D2-0703927B2D24}">
      <dgm:prSet phldrT="[besedilo]"/>
      <dgm:spPr/>
      <dgm:t>
        <a:bodyPr/>
        <a:lstStyle/>
        <a:p>
          <a:r>
            <a:rPr lang="sl-SI" dirty="0" smtClean="0"/>
            <a:t>Učinkovito preverjamo in ocenjujemo  teoretična znanja </a:t>
          </a:r>
          <a:endParaRPr lang="sl-SI" dirty="0"/>
        </a:p>
      </dgm:t>
    </dgm:pt>
    <dgm:pt modelId="{B6C99F57-340C-49F5-97E5-E5CCD4C7813A}" type="parTrans" cxnId="{4C2341F5-2DCF-4637-8CC4-E27D52FB1761}">
      <dgm:prSet/>
      <dgm:spPr/>
      <dgm:t>
        <a:bodyPr/>
        <a:lstStyle/>
        <a:p>
          <a:endParaRPr lang="sl-SI"/>
        </a:p>
      </dgm:t>
    </dgm:pt>
    <dgm:pt modelId="{903AA3E4-26F0-4F41-B2A3-DE848F4ED17E}" type="sibTrans" cxnId="{4C2341F5-2DCF-4637-8CC4-E27D52FB1761}">
      <dgm:prSet/>
      <dgm:spPr/>
      <dgm:t>
        <a:bodyPr/>
        <a:lstStyle/>
        <a:p>
          <a:endParaRPr lang="sl-SI"/>
        </a:p>
      </dgm:t>
    </dgm:pt>
    <dgm:pt modelId="{2A1FDFD3-21CC-4BE5-B8B1-D8720DA6D209}">
      <dgm:prSet phldrT="[besedilo]"/>
      <dgm:spPr/>
      <dgm:t>
        <a:bodyPr/>
        <a:lstStyle/>
        <a:p>
          <a:r>
            <a:rPr lang="sl-SI" dirty="0" smtClean="0"/>
            <a:t>-</a:t>
          </a:r>
          <a:endParaRPr lang="sl-SI" dirty="0"/>
        </a:p>
      </dgm:t>
    </dgm:pt>
    <dgm:pt modelId="{6BD5543A-4F6D-44B7-8F5C-3A8F96C13C73}" type="parTrans" cxnId="{50FEDE86-09FC-4AF8-B34E-6B2D9951140A}">
      <dgm:prSet/>
      <dgm:spPr/>
      <dgm:t>
        <a:bodyPr/>
        <a:lstStyle/>
        <a:p>
          <a:endParaRPr lang="sl-SI"/>
        </a:p>
      </dgm:t>
    </dgm:pt>
    <dgm:pt modelId="{F6081192-F9C7-4651-A2BC-A78246D47477}" type="sibTrans" cxnId="{50FEDE86-09FC-4AF8-B34E-6B2D9951140A}">
      <dgm:prSet/>
      <dgm:spPr/>
      <dgm:t>
        <a:bodyPr/>
        <a:lstStyle/>
        <a:p>
          <a:endParaRPr lang="sl-SI"/>
        </a:p>
      </dgm:t>
    </dgm:pt>
    <dgm:pt modelId="{8869A555-3B5F-4192-8D3F-5BD1EF6864E1}">
      <dgm:prSet phldrT="[besedilo]"/>
      <dgm:spPr/>
      <dgm:t>
        <a:bodyPr/>
        <a:lstStyle/>
        <a:p>
          <a:r>
            <a:rPr lang="sl-SI" dirty="0" smtClean="0"/>
            <a:t>Ne preverjamo in ocenjujemo kompleksnih znanj</a:t>
          </a:r>
          <a:endParaRPr lang="sl-SI" dirty="0"/>
        </a:p>
      </dgm:t>
    </dgm:pt>
    <dgm:pt modelId="{AF8E4823-ED8E-4772-9573-C5ADD1ADEB30}" type="parTrans" cxnId="{570510B1-9520-4348-8905-432E94DCE799}">
      <dgm:prSet/>
      <dgm:spPr/>
      <dgm:t>
        <a:bodyPr/>
        <a:lstStyle/>
        <a:p>
          <a:endParaRPr lang="sl-SI"/>
        </a:p>
      </dgm:t>
    </dgm:pt>
    <dgm:pt modelId="{935A47EC-E398-4A48-B5C1-DC90906E7B15}" type="sibTrans" cxnId="{570510B1-9520-4348-8905-432E94DCE799}">
      <dgm:prSet/>
      <dgm:spPr/>
      <dgm:t>
        <a:bodyPr/>
        <a:lstStyle/>
        <a:p>
          <a:endParaRPr lang="sl-SI"/>
        </a:p>
      </dgm:t>
    </dgm:pt>
    <dgm:pt modelId="{A991FA25-F2B2-4E59-9639-4E90F909E5EC}">
      <dgm:prSet phldrT="[besedilo]"/>
      <dgm:spPr/>
      <dgm:t>
        <a:bodyPr/>
        <a:lstStyle/>
        <a:p>
          <a:r>
            <a:rPr lang="sl-SI" dirty="0" smtClean="0"/>
            <a:t>+</a:t>
          </a:r>
          <a:endParaRPr lang="sl-SI" dirty="0"/>
        </a:p>
      </dgm:t>
    </dgm:pt>
    <dgm:pt modelId="{01112537-930A-46DB-87FB-45EB707CC364}" type="sibTrans" cxnId="{263F9A22-7E8E-4BA9-9CD6-D8EBF5A846D5}">
      <dgm:prSet/>
      <dgm:spPr/>
      <dgm:t>
        <a:bodyPr/>
        <a:lstStyle/>
        <a:p>
          <a:endParaRPr lang="sl-SI"/>
        </a:p>
      </dgm:t>
    </dgm:pt>
    <dgm:pt modelId="{0803FA23-55B9-4A33-9CE2-95A17CF48E0E}" type="parTrans" cxnId="{263F9A22-7E8E-4BA9-9CD6-D8EBF5A846D5}">
      <dgm:prSet/>
      <dgm:spPr/>
      <dgm:t>
        <a:bodyPr/>
        <a:lstStyle/>
        <a:p>
          <a:endParaRPr lang="sl-SI"/>
        </a:p>
      </dgm:t>
    </dgm:pt>
    <dgm:pt modelId="{2F8FD64E-A788-4834-8384-49205E0C77EA}">
      <dgm:prSet/>
      <dgm:spPr/>
      <dgm:t>
        <a:bodyPr/>
        <a:lstStyle/>
        <a:p>
          <a:r>
            <a:rPr lang="sl-SI" dirty="0" smtClean="0"/>
            <a:t>Hitro preverimo in ocenimo vse dijake </a:t>
          </a:r>
          <a:endParaRPr lang="sl-SI" dirty="0"/>
        </a:p>
      </dgm:t>
    </dgm:pt>
    <dgm:pt modelId="{DB4D9598-36AF-4673-96C2-B07D0C638600}" type="parTrans" cxnId="{8A48B09B-E797-4B12-B4EE-EEC1E2C62413}">
      <dgm:prSet/>
      <dgm:spPr/>
      <dgm:t>
        <a:bodyPr/>
        <a:lstStyle/>
        <a:p>
          <a:endParaRPr lang="sl-SI"/>
        </a:p>
      </dgm:t>
    </dgm:pt>
    <dgm:pt modelId="{D928F834-A7F4-440B-B8C7-953F24165FBB}" type="sibTrans" cxnId="{8A48B09B-E797-4B12-B4EE-EEC1E2C62413}">
      <dgm:prSet/>
      <dgm:spPr/>
      <dgm:t>
        <a:bodyPr/>
        <a:lstStyle/>
        <a:p>
          <a:endParaRPr lang="sl-SI"/>
        </a:p>
      </dgm:t>
    </dgm:pt>
    <dgm:pt modelId="{9228BDCB-FBF5-4A2B-A65B-8D9F5B5933C4}" type="pres">
      <dgm:prSet presAssocID="{9CA2C1E2-E11A-4296-8C6E-26D11F1B2D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6E67FCE-AAFB-415A-95D6-DAF732CA2DEC}" type="pres">
      <dgm:prSet presAssocID="{9CA2C1E2-E11A-4296-8C6E-26D11F1B2D0C}" presName="dummyMaxCanvas" presStyleCnt="0"/>
      <dgm:spPr/>
    </dgm:pt>
    <dgm:pt modelId="{261DA7CE-A135-4794-828A-8E8364E021C1}" type="pres">
      <dgm:prSet presAssocID="{9CA2C1E2-E11A-4296-8C6E-26D11F1B2D0C}" presName="parentComposite" presStyleCnt="0"/>
      <dgm:spPr/>
    </dgm:pt>
    <dgm:pt modelId="{306B5393-9699-41E7-BB43-3A083E7D8926}" type="pres">
      <dgm:prSet presAssocID="{9CA2C1E2-E11A-4296-8C6E-26D11F1B2D0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F75CDE2E-046A-4B49-863E-691510183B3E}" type="pres">
      <dgm:prSet presAssocID="{9CA2C1E2-E11A-4296-8C6E-26D11F1B2D0C}" presName="parent2" presStyleLbl="alignAccFollowNode1" presStyleIdx="1" presStyleCnt="4">
        <dgm:presLayoutVars>
          <dgm:chMax val="4"/>
        </dgm:presLayoutVars>
      </dgm:prSet>
      <dgm:spPr/>
    </dgm:pt>
    <dgm:pt modelId="{EF867848-8119-4ACE-A841-B17E10F8F906}" type="pres">
      <dgm:prSet presAssocID="{9CA2C1E2-E11A-4296-8C6E-26D11F1B2D0C}" presName="childrenComposite" presStyleCnt="0"/>
      <dgm:spPr/>
    </dgm:pt>
    <dgm:pt modelId="{0139674B-0B69-4315-95EE-A4AB8BB52705}" type="pres">
      <dgm:prSet presAssocID="{9CA2C1E2-E11A-4296-8C6E-26D11F1B2D0C}" presName="dummyMaxCanvas_ChildArea" presStyleCnt="0"/>
      <dgm:spPr/>
    </dgm:pt>
    <dgm:pt modelId="{2AB815D7-5663-4E18-9363-4FF059F111CF}" type="pres">
      <dgm:prSet presAssocID="{9CA2C1E2-E11A-4296-8C6E-26D11F1B2D0C}" presName="fulcrum" presStyleLbl="alignAccFollowNode1" presStyleIdx="2" presStyleCnt="4"/>
      <dgm:spPr/>
    </dgm:pt>
    <dgm:pt modelId="{56D12ABA-B93D-4C64-A336-8ED75B5AB225}" type="pres">
      <dgm:prSet presAssocID="{9CA2C1E2-E11A-4296-8C6E-26D11F1B2D0C}" presName="balance_21" presStyleLbl="alignAccFollowNode1" presStyleIdx="3" presStyleCnt="4">
        <dgm:presLayoutVars>
          <dgm:bulletEnabled val="1"/>
        </dgm:presLayoutVars>
      </dgm:prSet>
      <dgm:spPr/>
    </dgm:pt>
    <dgm:pt modelId="{5AC81624-9675-4A36-9B8D-C63609429529}" type="pres">
      <dgm:prSet presAssocID="{9CA2C1E2-E11A-4296-8C6E-26D11F1B2D0C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9665D0-E489-483F-A8A8-8657CD4910D4}" type="pres">
      <dgm:prSet presAssocID="{9CA2C1E2-E11A-4296-8C6E-26D11F1B2D0C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3810C84-2977-416F-8D6E-63942A9E3814}" type="pres">
      <dgm:prSet presAssocID="{9CA2C1E2-E11A-4296-8C6E-26D11F1B2D0C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B61C359-112C-465F-89C4-FD3148FE5DE1}" type="presOf" srcId="{2F8FD64E-A788-4834-8384-49205E0C77EA}" destId="{A19665D0-E489-483F-A8A8-8657CD4910D4}" srcOrd="0" destOrd="0" presId="urn:microsoft.com/office/officeart/2005/8/layout/balance1"/>
    <dgm:cxn modelId="{EF403D2E-9DDE-4223-8658-9B5F7EE8B3DF}" type="presOf" srcId="{2A1FDFD3-21CC-4BE5-B8B1-D8720DA6D209}" destId="{F75CDE2E-046A-4B49-863E-691510183B3E}" srcOrd="0" destOrd="0" presId="urn:microsoft.com/office/officeart/2005/8/layout/balance1"/>
    <dgm:cxn modelId="{263F9A22-7E8E-4BA9-9CD6-D8EBF5A846D5}" srcId="{9CA2C1E2-E11A-4296-8C6E-26D11F1B2D0C}" destId="{A991FA25-F2B2-4E59-9639-4E90F909E5EC}" srcOrd="0" destOrd="0" parTransId="{0803FA23-55B9-4A33-9CE2-95A17CF48E0E}" sibTransId="{01112537-930A-46DB-87FB-45EB707CC364}"/>
    <dgm:cxn modelId="{331F77C5-203E-41C5-99EB-E30FC8D0916E}" type="presOf" srcId="{8CEC5643-94E2-4002-82D2-0703927B2D24}" destId="{5AC81624-9675-4A36-9B8D-C63609429529}" srcOrd="0" destOrd="0" presId="urn:microsoft.com/office/officeart/2005/8/layout/balance1"/>
    <dgm:cxn modelId="{8A48B09B-E797-4B12-B4EE-EEC1E2C62413}" srcId="{A991FA25-F2B2-4E59-9639-4E90F909E5EC}" destId="{2F8FD64E-A788-4834-8384-49205E0C77EA}" srcOrd="1" destOrd="0" parTransId="{DB4D9598-36AF-4673-96C2-B07D0C638600}" sibTransId="{D928F834-A7F4-440B-B8C7-953F24165FBB}"/>
    <dgm:cxn modelId="{50FEDE86-09FC-4AF8-B34E-6B2D9951140A}" srcId="{9CA2C1E2-E11A-4296-8C6E-26D11F1B2D0C}" destId="{2A1FDFD3-21CC-4BE5-B8B1-D8720DA6D209}" srcOrd="1" destOrd="0" parTransId="{6BD5543A-4F6D-44B7-8F5C-3A8F96C13C73}" sibTransId="{F6081192-F9C7-4651-A2BC-A78246D47477}"/>
    <dgm:cxn modelId="{1DFA26FC-684C-400D-936C-27002D7CB7B9}" type="presOf" srcId="{8869A555-3B5F-4192-8D3F-5BD1EF6864E1}" destId="{A3810C84-2977-416F-8D6E-63942A9E3814}" srcOrd="0" destOrd="0" presId="urn:microsoft.com/office/officeart/2005/8/layout/balance1"/>
    <dgm:cxn modelId="{570510B1-9520-4348-8905-432E94DCE799}" srcId="{2A1FDFD3-21CC-4BE5-B8B1-D8720DA6D209}" destId="{8869A555-3B5F-4192-8D3F-5BD1EF6864E1}" srcOrd="0" destOrd="0" parTransId="{AF8E4823-ED8E-4772-9573-C5ADD1ADEB30}" sibTransId="{935A47EC-E398-4A48-B5C1-DC90906E7B15}"/>
    <dgm:cxn modelId="{4C2341F5-2DCF-4637-8CC4-E27D52FB1761}" srcId="{A991FA25-F2B2-4E59-9639-4E90F909E5EC}" destId="{8CEC5643-94E2-4002-82D2-0703927B2D24}" srcOrd="0" destOrd="0" parTransId="{B6C99F57-340C-49F5-97E5-E5CCD4C7813A}" sibTransId="{903AA3E4-26F0-4F41-B2A3-DE848F4ED17E}"/>
    <dgm:cxn modelId="{940635C4-7E90-4DCD-9B55-A516FDED0626}" type="presOf" srcId="{9CA2C1E2-E11A-4296-8C6E-26D11F1B2D0C}" destId="{9228BDCB-FBF5-4A2B-A65B-8D9F5B5933C4}" srcOrd="0" destOrd="0" presId="urn:microsoft.com/office/officeart/2005/8/layout/balance1"/>
    <dgm:cxn modelId="{21814D08-1467-4C61-AB48-782033F45792}" type="presOf" srcId="{A991FA25-F2B2-4E59-9639-4E90F909E5EC}" destId="{306B5393-9699-41E7-BB43-3A083E7D8926}" srcOrd="0" destOrd="0" presId="urn:microsoft.com/office/officeart/2005/8/layout/balance1"/>
    <dgm:cxn modelId="{2514BD69-1C7A-4775-A18A-102F03A99A8A}" type="presParOf" srcId="{9228BDCB-FBF5-4A2B-A65B-8D9F5B5933C4}" destId="{C6E67FCE-AAFB-415A-95D6-DAF732CA2DEC}" srcOrd="0" destOrd="0" presId="urn:microsoft.com/office/officeart/2005/8/layout/balance1"/>
    <dgm:cxn modelId="{610B35DF-D49F-4117-B869-738ADC4086C6}" type="presParOf" srcId="{9228BDCB-FBF5-4A2B-A65B-8D9F5B5933C4}" destId="{261DA7CE-A135-4794-828A-8E8364E021C1}" srcOrd="1" destOrd="0" presId="urn:microsoft.com/office/officeart/2005/8/layout/balance1"/>
    <dgm:cxn modelId="{E50C5E21-9CEB-470F-AF0F-062245ED5CA1}" type="presParOf" srcId="{261DA7CE-A135-4794-828A-8E8364E021C1}" destId="{306B5393-9699-41E7-BB43-3A083E7D8926}" srcOrd="0" destOrd="0" presId="urn:microsoft.com/office/officeart/2005/8/layout/balance1"/>
    <dgm:cxn modelId="{22C109C1-A7C1-4E25-8C13-00EDCA31BAA9}" type="presParOf" srcId="{261DA7CE-A135-4794-828A-8E8364E021C1}" destId="{F75CDE2E-046A-4B49-863E-691510183B3E}" srcOrd="1" destOrd="0" presId="urn:microsoft.com/office/officeart/2005/8/layout/balance1"/>
    <dgm:cxn modelId="{711A3086-BB07-490E-B62A-080A785F0409}" type="presParOf" srcId="{9228BDCB-FBF5-4A2B-A65B-8D9F5B5933C4}" destId="{EF867848-8119-4ACE-A841-B17E10F8F906}" srcOrd="2" destOrd="0" presId="urn:microsoft.com/office/officeart/2005/8/layout/balance1"/>
    <dgm:cxn modelId="{E5C87E6C-8E02-4ABC-B224-22B2100905B9}" type="presParOf" srcId="{EF867848-8119-4ACE-A841-B17E10F8F906}" destId="{0139674B-0B69-4315-95EE-A4AB8BB52705}" srcOrd="0" destOrd="0" presId="urn:microsoft.com/office/officeart/2005/8/layout/balance1"/>
    <dgm:cxn modelId="{E6B2A096-3125-48B0-9C80-3FB066C20C31}" type="presParOf" srcId="{EF867848-8119-4ACE-A841-B17E10F8F906}" destId="{2AB815D7-5663-4E18-9363-4FF059F111CF}" srcOrd="1" destOrd="0" presId="urn:microsoft.com/office/officeart/2005/8/layout/balance1"/>
    <dgm:cxn modelId="{BCB6FD8F-3A8C-4A1C-9BB8-DDC4F35EAC5C}" type="presParOf" srcId="{EF867848-8119-4ACE-A841-B17E10F8F906}" destId="{56D12ABA-B93D-4C64-A336-8ED75B5AB225}" srcOrd="2" destOrd="0" presId="urn:microsoft.com/office/officeart/2005/8/layout/balance1"/>
    <dgm:cxn modelId="{54159BB8-D52E-4FD3-BC3B-1059F2353E82}" type="presParOf" srcId="{EF867848-8119-4ACE-A841-B17E10F8F906}" destId="{5AC81624-9675-4A36-9B8D-C63609429529}" srcOrd="3" destOrd="0" presId="urn:microsoft.com/office/officeart/2005/8/layout/balance1"/>
    <dgm:cxn modelId="{F21F6769-99E0-4E27-A0FC-5F84F9062D15}" type="presParOf" srcId="{EF867848-8119-4ACE-A841-B17E10F8F906}" destId="{A19665D0-E489-483F-A8A8-8657CD4910D4}" srcOrd="4" destOrd="0" presId="urn:microsoft.com/office/officeart/2005/8/layout/balance1"/>
    <dgm:cxn modelId="{0FF4FEA7-0BDB-4591-8225-DC14AD58A32D}" type="presParOf" srcId="{EF867848-8119-4ACE-A841-B17E10F8F906}" destId="{A3810C84-2977-416F-8D6E-63942A9E3814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B5393-9699-41E7-BB43-3A083E7D8926}">
      <dsp:nvSpPr>
        <dsp:cNvPr id="0" name=""/>
        <dsp:cNvSpPr/>
      </dsp:nvSpPr>
      <dsp:spPr>
        <a:xfrm>
          <a:off x="1794439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+</a:t>
          </a:r>
          <a:endParaRPr lang="sl-SI" sz="3500" kern="1200" dirty="0"/>
        </a:p>
      </dsp:txBody>
      <dsp:txXfrm>
        <a:off x="1794439" y="0"/>
        <a:ext cx="1477604" cy="820891"/>
      </dsp:txXfrm>
    </dsp:sp>
    <dsp:sp modelId="{F75CDE2E-046A-4B49-863E-691510183B3E}">
      <dsp:nvSpPr>
        <dsp:cNvPr id="0" name=""/>
        <dsp:cNvSpPr/>
      </dsp:nvSpPr>
      <dsp:spPr>
        <a:xfrm>
          <a:off x="3928756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-</a:t>
          </a:r>
          <a:endParaRPr lang="sl-SI" sz="3500" kern="1200" dirty="0"/>
        </a:p>
      </dsp:txBody>
      <dsp:txXfrm>
        <a:off x="3928756" y="0"/>
        <a:ext cx="1477604" cy="820891"/>
      </dsp:txXfrm>
    </dsp:sp>
    <dsp:sp modelId="{2AB815D7-5663-4E18-9363-4FF059F111CF}">
      <dsp:nvSpPr>
        <dsp:cNvPr id="0" name=""/>
        <dsp:cNvSpPr/>
      </dsp:nvSpPr>
      <dsp:spPr>
        <a:xfrm>
          <a:off x="3292565" y="3488787"/>
          <a:ext cx="615668" cy="615668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1D1E3-B4AE-4A5F-B60A-73256E5DF04A}">
      <dsp:nvSpPr>
        <dsp:cNvPr id="0" name=""/>
        <dsp:cNvSpPr/>
      </dsp:nvSpPr>
      <dsp:spPr>
        <a:xfrm rot="240000">
          <a:off x="1752830" y="3224966"/>
          <a:ext cx="3695138" cy="2583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E7164-522C-413B-B9A0-3931E9BF5750}">
      <dsp:nvSpPr>
        <dsp:cNvPr id="0" name=""/>
        <dsp:cNvSpPr/>
      </dsp:nvSpPr>
      <dsp:spPr>
        <a:xfrm rot="240000">
          <a:off x="3948106" y="2186052"/>
          <a:ext cx="1520993" cy="107861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Ne ocenjujemo kompleksnih znanj</a:t>
          </a:r>
          <a:endParaRPr lang="sl-SI" sz="1600" kern="1200" dirty="0"/>
        </a:p>
      </dsp:txBody>
      <dsp:txXfrm rot="240000">
        <a:off x="3948106" y="2186052"/>
        <a:ext cx="1520993" cy="1078611"/>
      </dsp:txXfrm>
    </dsp:sp>
    <dsp:sp modelId="{3ADEC43B-F21A-46DA-946E-853A6481B63E}">
      <dsp:nvSpPr>
        <dsp:cNvPr id="0" name=""/>
        <dsp:cNvSpPr/>
      </dsp:nvSpPr>
      <dsp:spPr>
        <a:xfrm rot="240000">
          <a:off x="4030195" y="1069640"/>
          <a:ext cx="1520993" cy="1078611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Veliko dela za učitelja </a:t>
          </a:r>
          <a:r>
            <a:rPr lang="sl-SI" sz="1600" kern="1200" dirty="0" smtClean="0">
              <a:sym typeface="Wingdings" pitchFamily="2" charset="2"/>
            </a:rPr>
            <a:t></a:t>
          </a:r>
          <a:r>
            <a:rPr lang="sl-SI" sz="1600" kern="1200" dirty="0" smtClean="0"/>
            <a:t> kaj ocenjujemo?</a:t>
          </a:r>
          <a:endParaRPr lang="sl-SI" sz="1600" kern="1200" dirty="0"/>
        </a:p>
      </dsp:txBody>
      <dsp:txXfrm rot="240000">
        <a:off x="4030195" y="1069640"/>
        <a:ext cx="1520993" cy="1078611"/>
      </dsp:txXfrm>
    </dsp:sp>
    <dsp:sp modelId="{4D34AB80-0E55-48C9-A0FB-9C7E7752E4FB}">
      <dsp:nvSpPr>
        <dsp:cNvPr id="0" name=""/>
        <dsp:cNvSpPr/>
      </dsp:nvSpPr>
      <dsp:spPr>
        <a:xfrm rot="240000">
          <a:off x="1834311" y="2038292"/>
          <a:ext cx="1520993" cy="1078611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Hitro so ocenjeni vsi dijaki</a:t>
          </a:r>
          <a:endParaRPr lang="sl-SI" sz="1600" kern="1200" dirty="0"/>
        </a:p>
      </dsp:txBody>
      <dsp:txXfrm rot="240000">
        <a:off x="1834311" y="2038292"/>
        <a:ext cx="1520993" cy="1078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B5393-9699-41E7-BB43-3A083E7D8926}">
      <dsp:nvSpPr>
        <dsp:cNvPr id="0" name=""/>
        <dsp:cNvSpPr/>
      </dsp:nvSpPr>
      <dsp:spPr>
        <a:xfrm>
          <a:off x="1794439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+</a:t>
          </a:r>
          <a:endParaRPr lang="sl-SI" sz="3500" kern="1200" dirty="0"/>
        </a:p>
      </dsp:txBody>
      <dsp:txXfrm>
        <a:off x="1794439" y="0"/>
        <a:ext cx="1477604" cy="820891"/>
      </dsp:txXfrm>
    </dsp:sp>
    <dsp:sp modelId="{F75CDE2E-046A-4B49-863E-691510183B3E}">
      <dsp:nvSpPr>
        <dsp:cNvPr id="0" name=""/>
        <dsp:cNvSpPr/>
      </dsp:nvSpPr>
      <dsp:spPr>
        <a:xfrm>
          <a:off x="3928756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-</a:t>
          </a:r>
          <a:endParaRPr lang="sl-SI" sz="3500" kern="1200" dirty="0"/>
        </a:p>
      </dsp:txBody>
      <dsp:txXfrm>
        <a:off x="3928756" y="0"/>
        <a:ext cx="1477604" cy="820891"/>
      </dsp:txXfrm>
    </dsp:sp>
    <dsp:sp modelId="{2AB815D7-5663-4E18-9363-4FF059F111CF}">
      <dsp:nvSpPr>
        <dsp:cNvPr id="0" name=""/>
        <dsp:cNvSpPr/>
      </dsp:nvSpPr>
      <dsp:spPr>
        <a:xfrm>
          <a:off x="3292565" y="3488787"/>
          <a:ext cx="615668" cy="615668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1D1E3-B4AE-4A5F-B60A-73256E5DF04A}">
      <dsp:nvSpPr>
        <dsp:cNvPr id="0" name=""/>
        <dsp:cNvSpPr/>
      </dsp:nvSpPr>
      <dsp:spPr>
        <a:xfrm rot="240000">
          <a:off x="1752830" y="3224966"/>
          <a:ext cx="3695138" cy="2583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E7164-522C-413B-B9A0-3931E9BF5750}">
      <dsp:nvSpPr>
        <dsp:cNvPr id="0" name=""/>
        <dsp:cNvSpPr/>
      </dsp:nvSpPr>
      <dsp:spPr>
        <a:xfrm rot="240000">
          <a:off x="3948106" y="2186052"/>
          <a:ext cx="1520993" cy="107861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Ne ocenjujemo kompleksnih znanj</a:t>
          </a:r>
          <a:endParaRPr lang="sl-SI" sz="1500" kern="1200" dirty="0"/>
        </a:p>
      </dsp:txBody>
      <dsp:txXfrm rot="240000">
        <a:off x="3948106" y="2186052"/>
        <a:ext cx="1520993" cy="1078611"/>
      </dsp:txXfrm>
    </dsp:sp>
    <dsp:sp modelId="{3ADEC43B-F21A-46DA-946E-853A6481B63E}">
      <dsp:nvSpPr>
        <dsp:cNvPr id="0" name=""/>
        <dsp:cNvSpPr/>
      </dsp:nvSpPr>
      <dsp:spPr>
        <a:xfrm rot="240000">
          <a:off x="4030195" y="1069640"/>
          <a:ext cx="1520993" cy="1078611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Veliko časa za vse dijake</a:t>
          </a:r>
          <a:endParaRPr lang="sl-SI" sz="1500" kern="1200" dirty="0"/>
        </a:p>
      </dsp:txBody>
      <dsp:txXfrm rot="240000">
        <a:off x="4030195" y="1069640"/>
        <a:ext cx="1520993" cy="1078611"/>
      </dsp:txXfrm>
    </dsp:sp>
    <dsp:sp modelId="{4D34AB80-0E55-48C9-A0FB-9C7E7752E4FB}">
      <dsp:nvSpPr>
        <dsp:cNvPr id="0" name=""/>
        <dsp:cNvSpPr/>
      </dsp:nvSpPr>
      <dsp:spPr>
        <a:xfrm rot="240000">
          <a:off x="1834311" y="2038292"/>
          <a:ext cx="1520993" cy="1078611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Preverjamo in ocenjujemo pripravljenost dijakov na vajo</a:t>
          </a:r>
          <a:endParaRPr lang="sl-SI" sz="1500" kern="1200" dirty="0"/>
        </a:p>
      </dsp:txBody>
      <dsp:txXfrm rot="240000">
        <a:off x="1834311" y="2038292"/>
        <a:ext cx="1520993" cy="10786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B5393-9699-41E7-BB43-3A083E7D8926}">
      <dsp:nvSpPr>
        <dsp:cNvPr id="0" name=""/>
        <dsp:cNvSpPr/>
      </dsp:nvSpPr>
      <dsp:spPr>
        <a:xfrm>
          <a:off x="1794439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+</a:t>
          </a:r>
          <a:endParaRPr lang="sl-SI" sz="3500" kern="1200" dirty="0"/>
        </a:p>
      </dsp:txBody>
      <dsp:txXfrm>
        <a:off x="1794439" y="0"/>
        <a:ext cx="1477604" cy="820891"/>
      </dsp:txXfrm>
    </dsp:sp>
    <dsp:sp modelId="{F75CDE2E-046A-4B49-863E-691510183B3E}">
      <dsp:nvSpPr>
        <dsp:cNvPr id="0" name=""/>
        <dsp:cNvSpPr/>
      </dsp:nvSpPr>
      <dsp:spPr>
        <a:xfrm>
          <a:off x="3928756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-</a:t>
          </a:r>
          <a:endParaRPr lang="sl-SI" sz="3500" kern="1200" dirty="0"/>
        </a:p>
      </dsp:txBody>
      <dsp:txXfrm>
        <a:off x="3928756" y="0"/>
        <a:ext cx="1477604" cy="820891"/>
      </dsp:txXfrm>
    </dsp:sp>
    <dsp:sp modelId="{2AB815D7-5663-4E18-9363-4FF059F111CF}">
      <dsp:nvSpPr>
        <dsp:cNvPr id="0" name=""/>
        <dsp:cNvSpPr/>
      </dsp:nvSpPr>
      <dsp:spPr>
        <a:xfrm>
          <a:off x="3292565" y="3488787"/>
          <a:ext cx="615668" cy="615668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2ABA-B93D-4C64-A336-8ED75B5AB225}">
      <dsp:nvSpPr>
        <dsp:cNvPr id="0" name=""/>
        <dsp:cNvSpPr/>
      </dsp:nvSpPr>
      <dsp:spPr>
        <a:xfrm rot="21360000">
          <a:off x="1752830" y="3224966"/>
          <a:ext cx="3695138" cy="2583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1624-9675-4A36-9B8D-C63609429529}">
      <dsp:nvSpPr>
        <dsp:cNvPr id="0" name=""/>
        <dsp:cNvSpPr/>
      </dsp:nvSpPr>
      <dsp:spPr>
        <a:xfrm rot="21360000">
          <a:off x="1731699" y="2186052"/>
          <a:ext cx="1520993" cy="107861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Preverjamo in ocenjujemo tudi  kompleksna znanja</a:t>
          </a:r>
          <a:endParaRPr lang="sl-SI" sz="1500" kern="1200" dirty="0"/>
        </a:p>
      </dsp:txBody>
      <dsp:txXfrm rot="21360000">
        <a:off x="1731699" y="2186052"/>
        <a:ext cx="1520993" cy="1078611"/>
      </dsp:txXfrm>
    </dsp:sp>
    <dsp:sp modelId="{A19665D0-E489-483F-A8A8-8657CD4910D4}">
      <dsp:nvSpPr>
        <dsp:cNvPr id="0" name=""/>
        <dsp:cNvSpPr/>
      </dsp:nvSpPr>
      <dsp:spPr>
        <a:xfrm rot="21360000">
          <a:off x="1649610" y="1069640"/>
          <a:ext cx="1520993" cy="1078611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Hitro preverimo in ocenimo vse dijake</a:t>
          </a:r>
          <a:endParaRPr lang="sl-SI" sz="1500" kern="1200" dirty="0"/>
        </a:p>
      </dsp:txBody>
      <dsp:txXfrm rot="21360000">
        <a:off x="1649610" y="1069640"/>
        <a:ext cx="1520993" cy="1078611"/>
      </dsp:txXfrm>
    </dsp:sp>
    <dsp:sp modelId="{A3810C84-2977-416F-8D6E-63942A9E3814}">
      <dsp:nvSpPr>
        <dsp:cNvPr id="0" name=""/>
        <dsp:cNvSpPr/>
      </dsp:nvSpPr>
      <dsp:spPr>
        <a:xfrm rot="21360000">
          <a:off x="3845494" y="2038292"/>
          <a:ext cx="1520993" cy="1078611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Dijakom novo, zato negativen pristop</a:t>
          </a:r>
          <a:endParaRPr lang="sl-SI" sz="1500" kern="1200" dirty="0"/>
        </a:p>
      </dsp:txBody>
      <dsp:txXfrm rot="21360000">
        <a:off x="3845494" y="2038292"/>
        <a:ext cx="1520993" cy="10786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B5393-9699-41E7-BB43-3A083E7D8926}">
      <dsp:nvSpPr>
        <dsp:cNvPr id="0" name=""/>
        <dsp:cNvSpPr/>
      </dsp:nvSpPr>
      <dsp:spPr>
        <a:xfrm>
          <a:off x="1794439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+</a:t>
          </a:r>
          <a:endParaRPr lang="sl-SI" sz="3500" kern="1200" dirty="0"/>
        </a:p>
      </dsp:txBody>
      <dsp:txXfrm>
        <a:off x="1794439" y="0"/>
        <a:ext cx="1477604" cy="820891"/>
      </dsp:txXfrm>
    </dsp:sp>
    <dsp:sp modelId="{F75CDE2E-046A-4B49-863E-691510183B3E}">
      <dsp:nvSpPr>
        <dsp:cNvPr id="0" name=""/>
        <dsp:cNvSpPr/>
      </dsp:nvSpPr>
      <dsp:spPr>
        <a:xfrm>
          <a:off x="3928756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-</a:t>
          </a:r>
          <a:endParaRPr lang="sl-SI" sz="3500" kern="1200" dirty="0"/>
        </a:p>
      </dsp:txBody>
      <dsp:txXfrm>
        <a:off x="3928756" y="0"/>
        <a:ext cx="1477604" cy="820891"/>
      </dsp:txXfrm>
    </dsp:sp>
    <dsp:sp modelId="{2AB815D7-5663-4E18-9363-4FF059F111CF}">
      <dsp:nvSpPr>
        <dsp:cNvPr id="0" name=""/>
        <dsp:cNvSpPr/>
      </dsp:nvSpPr>
      <dsp:spPr>
        <a:xfrm>
          <a:off x="3292565" y="3488787"/>
          <a:ext cx="615668" cy="615668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8E302-7950-4161-B749-7A72F7D724A6}">
      <dsp:nvSpPr>
        <dsp:cNvPr id="0" name=""/>
        <dsp:cNvSpPr/>
      </dsp:nvSpPr>
      <dsp:spPr>
        <a:xfrm>
          <a:off x="1753394" y="3231027"/>
          <a:ext cx="3694010" cy="2495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CCDE-53A6-4392-8FDF-77D86AA2F55B}">
      <dsp:nvSpPr>
        <dsp:cNvPr id="0" name=""/>
        <dsp:cNvSpPr/>
      </dsp:nvSpPr>
      <dsp:spPr>
        <a:xfrm>
          <a:off x="3928756" y="2150734"/>
          <a:ext cx="1477604" cy="10507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Veliko dela in organiziranosti učitelja</a:t>
          </a:r>
          <a:endParaRPr lang="sl-SI" sz="1400" kern="1200" dirty="0"/>
        </a:p>
      </dsp:txBody>
      <dsp:txXfrm>
        <a:off x="3928756" y="2150734"/>
        <a:ext cx="1477604" cy="1050740"/>
      </dsp:txXfrm>
    </dsp:sp>
    <dsp:sp modelId="{BC8A805B-66B2-4EBC-999F-19CD3BAC6536}">
      <dsp:nvSpPr>
        <dsp:cNvPr id="0" name=""/>
        <dsp:cNvSpPr/>
      </dsp:nvSpPr>
      <dsp:spPr>
        <a:xfrm>
          <a:off x="3928756" y="1050740"/>
          <a:ext cx="1477604" cy="1050740"/>
        </a:xfrm>
        <a:prstGeom prst="roundRect">
          <a:avLst/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Pri ocenjevanju poročil  možnost prepisovanja</a:t>
          </a:r>
          <a:endParaRPr lang="sl-SI" sz="1400" kern="1200" dirty="0"/>
        </a:p>
      </dsp:txBody>
      <dsp:txXfrm>
        <a:off x="3928756" y="1050740"/>
        <a:ext cx="1477604" cy="1050740"/>
      </dsp:txXfrm>
    </dsp:sp>
    <dsp:sp modelId="{6A2224F2-E5E6-4018-8DBE-CAEBDE642EEF}">
      <dsp:nvSpPr>
        <dsp:cNvPr id="0" name=""/>
        <dsp:cNvSpPr/>
      </dsp:nvSpPr>
      <dsp:spPr>
        <a:xfrm>
          <a:off x="1794439" y="2150734"/>
          <a:ext cx="1477604" cy="1050740"/>
        </a:xfrm>
        <a:prstGeom prst="roundRect">
          <a:avLst/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Preverjamo in ocenjujemo  tudi kompleksna znanja</a:t>
          </a:r>
          <a:endParaRPr lang="sl-SI" sz="1400" kern="1200" dirty="0"/>
        </a:p>
      </dsp:txBody>
      <dsp:txXfrm>
        <a:off x="1794439" y="2150734"/>
        <a:ext cx="1477604" cy="1050740"/>
      </dsp:txXfrm>
    </dsp:sp>
    <dsp:sp modelId="{D1C37F5C-E1BC-49B7-B36F-77F75E375511}">
      <dsp:nvSpPr>
        <dsp:cNvPr id="0" name=""/>
        <dsp:cNvSpPr/>
      </dsp:nvSpPr>
      <dsp:spPr>
        <a:xfrm>
          <a:off x="1794439" y="1050740"/>
          <a:ext cx="1477604" cy="1050740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Hitro preverimo in ocenimo vse dijake</a:t>
          </a:r>
          <a:endParaRPr lang="sl-SI" sz="1400" kern="1200" dirty="0"/>
        </a:p>
      </dsp:txBody>
      <dsp:txXfrm>
        <a:off x="1794439" y="1050740"/>
        <a:ext cx="1477604" cy="10507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B5393-9699-41E7-BB43-3A083E7D8926}">
      <dsp:nvSpPr>
        <dsp:cNvPr id="0" name=""/>
        <dsp:cNvSpPr/>
      </dsp:nvSpPr>
      <dsp:spPr>
        <a:xfrm>
          <a:off x="2514519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+</a:t>
          </a:r>
          <a:endParaRPr lang="sl-SI" sz="3500" kern="1200" dirty="0"/>
        </a:p>
      </dsp:txBody>
      <dsp:txXfrm>
        <a:off x="2514519" y="0"/>
        <a:ext cx="1477604" cy="820891"/>
      </dsp:txXfrm>
    </dsp:sp>
    <dsp:sp modelId="{F75CDE2E-046A-4B49-863E-691510183B3E}">
      <dsp:nvSpPr>
        <dsp:cNvPr id="0" name=""/>
        <dsp:cNvSpPr/>
      </dsp:nvSpPr>
      <dsp:spPr>
        <a:xfrm>
          <a:off x="4648836" y="0"/>
          <a:ext cx="1477604" cy="8208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-</a:t>
          </a:r>
          <a:endParaRPr lang="sl-SI" sz="3500" kern="1200" dirty="0"/>
        </a:p>
      </dsp:txBody>
      <dsp:txXfrm>
        <a:off x="4648836" y="0"/>
        <a:ext cx="1477604" cy="820891"/>
      </dsp:txXfrm>
    </dsp:sp>
    <dsp:sp modelId="{2AB815D7-5663-4E18-9363-4FF059F111CF}">
      <dsp:nvSpPr>
        <dsp:cNvPr id="0" name=""/>
        <dsp:cNvSpPr/>
      </dsp:nvSpPr>
      <dsp:spPr>
        <a:xfrm>
          <a:off x="4012645" y="3488787"/>
          <a:ext cx="615668" cy="615668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2ABA-B93D-4C64-A336-8ED75B5AB225}">
      <dsp:nvSpPr>
        <dsp:cNvPr id="0" name=""/>
        <dsp:cNvSpPr/>
      </dsp:nvSpPr>
      <dsp:spPr>
        <a:xfrm rot="21360000">
          <a:off x="2472910" y="3224966"/>
          <a:ext cx="3695138" cy="2583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1624-9675-4A36-9B8D-C63609429529}">
      <dsp:nvSpPr>
        <dsp:cNvPr id="0" name=""/>
        <dsp:cNvSpPr/>
      </dsp:nvSpPr>
      <dsp:spPr>
        <a:xfrm rot="21360000">
          <a:off x="2451779" y="2186052"/>
          <a:ext cx="1520993" cy="107861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Učinkovito preverjamo in ocenjujemo  teoretična znanja </a:t>
          </a:r>
          <a:endParaRPr lang="sl-SI" sz="1400" kern="1200" dirty="0"/>
        </a:p>
      </dsp:txBody>
      <dsp:txXfrm rot="21360000">
        <a:off x="2451779" y="2186052"/>
        <a:ext cx="1520993" cy="1078611"/>
      </dsp:txXfrm>
    </dsp:sp>
    <dsp:sp modelId="{A19665D0-E489-483F-A8A8-8657CD4910D4}">
      <dsp:nvSpPr>
        <dsp:cNvPr id="0" name=""/>
        <dsp:cNvSpPr/>
      </dsp:nvSpPr>
      <dsp:spPr>
        <a:xfrm rot="21360000">
          <a:off x="2369690" y="1069640"/>
          <a:ext cx="1520993" cy="1078611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Hitro preverimo in ocenimo vse dijake </a:t>
          </a:r>
          <a:endParaRPr lang="sl-SI" sz="1400" kern="1200" dirty="0"/>
        </a:p>
      </dsp:txBody>
      <dsp:txXfrm rot="21360000">
        <a:off x="2369690" y="1069640"/>
        <a:ext cx="1520993" cy="1078611"/>
      </dsp:txXfrm>
    </dsp:sp>
    <dsp:sp modelId="{A3810C84-2977-416F-8D6E-63942A9E3814}">
      <dsp:nvSpPr>
        <dsp:cNvPr id="0" name=""/>
        <dsp:cNvSpPr/>
      </dsp:nvSpPr>
      <dsp:spPr>
        <a:xfrm rot="21360000">
          <a:off x="4565574" y="2038292"/>
          <a:ext cx="1520993" cy="1078611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Ne preverjamo in ocenjujemo kompleksnih znanj</a:t>
          </a:r>
          <a:endParaRPr lang="sl-SI" sz="1400" kern="1200" dirty="0"/>
        </a:p>
      </dsp:txBody>
      <dsp:txXfrm rot="21360000">
        <a:off x="4565574" y="2038292"/>
        <a:ext cx="1520993" cy="1078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045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34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4797152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Mogoči načini preverjanja in ocenjevanja kompleksnih dosežkov pred laboratorijskimi vajami, med njimi in po njih </a:t>
            </a:r>
          </a:p>
          <a:p>
            <a:pPr algn="ctr"/>
            <a:endParaRPr lang="sl-SI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r"/>
            <a:r>
              <a:rPr lang="sl-SI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Mateja Godec, Gimnazija Franca Miklošiča Ljutomer</a:t>
            </a:r>
            <a:endParaRPr lang="sl-SI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9845" t="22680" r="20621" b="35321"/>
          <a:stretch>
            <a:fillRect/>
          </a:stretch>
        </p:blipFill>
        <p:spPr bwMode="auto">
          <a:xfrm>
            <a:off x="323528" y="1468782"/>
            <a:ext cx="8568952" cy="34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OCENJEVANJA 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916832"/>
          <a:ext cx="7200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119675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OCENJEVANJE S “TESTNO VAJO” </a:t>
            </a:r>
            <a:endParaRPr lang="sl-SI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2132856"/>
          <a:ext cx="8352928" cy="2910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624069">
                <a:tc>
                  <a:txBody>
                    <a:bodyPr/>
                    <a:lstStyle/>
                    <a:p>
                      <a:r>
                        <a:rPr lang="sl-SI" dirty="0" smtClean="0"/>
                        <a:t>Veščina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 točki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 točka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 točk</a:t>
                      </a:r>
                      <a:endParaRPr lang="sl-SI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sl-SI" dirty="0" smtClean="0"/>
                        <a:t>Spretnost pri delu </a:t>
                      </a:r>
                      <a:r>
                        <a:rPr lang="sl-SI" sz="1400" dirty="0" smtClean="0"/>
                        <a:t>(oceni učitelj </a:t>
                      </a:r>
                      <a:r>
                        <a:rPr lang="sl-SI" sz="1400" baseline="0" dirty="0" smtClean="0"/>
                        <a:t> med delom v laboratoriju)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Dijak popolno upošteva vsa navodila za delo in varnost (1 T); in izmerjena razlika temperature ne odstopa več kot </a:t>
                      </a:r>
                      <a:r>
                        <a:rPr lang="sl-SI" dirty="0" smtClean="0"/>
                        <a:t>3°C </a:t>
                      </a:r>
                      <a:r>
                        <a:rPr lang="sl-SI" dirty="0" smtClean="0"/>
                        <a:t>od pričakovane (1T)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Dijak delno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upošteva navodila za delo in varnost;   in izmerjena razlika temperature  odstopa več kot 3°C od pričakovane </a:t>
                      </a:r>
                      <a:r>
                        <a:rPr lang="sl-SI" dirty="0" smtClean="0"/>
                        <a:t>.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Dijak ne upošteva navodil za delo in varnost </a:t>
                      </a:r>
                      <a:r>
                        <a:rPr lang="sl-SI" dirty="0" smtClean="0"/>
                        <a:t>; </a:t>
                      </a:r>
                      <a:r>
                        <a:rPr lang="sl-SI" dirty="0" smtClean="0"/>
                        <a:t>in ne opravim meritev  temperature </a:t>
                      </a:r>
                      <a:r>
                        <a:rPr lang="sl-SI" dirty="0" smtClean="0"/>
                        <a:t>.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755576" y="1772816"/>
            <a:ext cx="660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Merila za ocenjevanje laboratorijske vaje : </a:t>
            </a:r>
            <a:r>
              <a:rPr lang="sl-SI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Entalpija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kemijske reakcije</a:t>
            </a:r>
            <a:endParaRPr lang="sl-SI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51520" y="105273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OCENJEVANJE VEŠČIN MED VAJO IN OCENJEVANJE POROČIL</a:t>
            </a:r>
            <a:endParaRPr lang="sl-SI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700808"/>
          <a:ext cx="8352930" cy="37602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624069">
                <a:tc>
                  <a:txBody>
                    <a:bodyPr/>
                    <a:lstStyle/>
                    <a:p>
                      <a:r>
                        <a:rPr lang="sl-SI" dirty="0" smtClean="0"/>
                        <a:t>Veščina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 točke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 točki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 točka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 točk</a:t>
                      </a:r>
                      <a:endParaRPr lang="sl-SI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sl-SI" sz="1800" baseline="0" dirty="0" smtClean="0"/>
                        <a:t>Zapis meritev in izračun </a:t>
                      </a:r>
                      <a:r>
                        <a:rPr lang="sl-SI" sz="1800" baseline="0" dirty="0" smtClean="0"/>
                        <a:t> (</a:t>
                      </a:r>
                      <a:r>
                        <a:rPr lang="sl-SI" sz="1400" baseline="0" dirty="0" smtClean="0"/>
                        <a:t>oceni učitelj v poročilu)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/>
                        <a:t>Dijak popolnoma pravilno izpolni </a:t>
                      </a:r>
                      <a:r>
                        <a:rPr lang="sl-SI" sz="1800" dirty="0" smtClean="0"/>
                        <a:t>tabelo </a:t>
                      </a:r>
                      <a:r>
                        <a:rPr lang="sl-SI" sz="1800" dirty="0"/>
                        <a:t>(1T),  pravilno nariše graf  (1 T), pravilno </a:t>
                      </a:r>
                      <a:r>
                        <a:rPr lang="sl-SI" sz="1800" dirty="0" smtClean="0"/>
                        <a:t>izračuna sproščeno toploto </a:t>
                      </a:r>
                      <a:r>
                        <a:rPr lang="sl-SI" sz="1800" dirty="0"/>
                        <a:t>(1T) </a:t>
                      </a:r>
                      <a:endParaRPr lang="sl-SI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/>
                        <a:t>Dijak delno pravilno izpolni </a:t>
                      </a:r>
                      <a:r>
                        <a:rPr lang="sl-SI" sz="1800" dirty="0" smtClean="0"/>
                        <a:t>tabelo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sl-SI" sz="1800" dirty="0" smtClean="0"/>
                        <a:t>, delno </a:t>
                      </a:r>
                      <a:r>
                        <a:rPr lang="sl-SI" sz="1800" dirty="0"/>
                        <a:t>pravilno nariše graf </a:t>
                      </a:r>
                      <a:r>
                        <a:rPr lang="sl-SI" sz="1800" dirty="0" smtClean="0"/>
                        <a:t>, delno pravilno izračuna sproščeno toploto</a:t>
                      </a:r>
                      <a:endParaRPr lang="sl-SI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/>
                        <a:t>Dijak pomanjkljivo izpolni </a:t>
                      </a:r>
                      <a:r>
                        <a:rPr lang="sl-SI" sz="1800" dirty="0" smtClean="0"/>
                        <a:t>tabelo, </a:t>
                      </a:r>
                      <a:r>
                        <a:rPr lang="sl-SI" sz="1800" dirty="0"/>
                        <a:t>nariše graf  </a:t>
                      </a:r>
                      <a:r>
                        <a:rPr lang="sl-SI" sz="1800" dirty="0" smtClean="0"/>
                        <a:t>in  </a:t>
                      </a:r>
                      <a:r>
                        <a:rPr lang="sl-SI" sz="1800" dirty="0"/>
                        <a:t>izračuna </a:t>
                      </a:r>
                      <a:r>
                        <a:rPr lang="sl-SI" sz="1800" dirty="0" smtClean="0"/>
                        <a:t>sproščeno toploto </a:t>
                      </a:r>
                      <a:endParaRPr lang="sl-SI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/>
                        <a:t>Dijak nepravilno izpolni </a:t>
                      </a:r>
                      <a:r>
                        <a:rPr lang="sl-SI" sz="1800" dirty="0" smtClean="0"/>
                        <a:t>tabelo, </a:t>
                      </a:r>
                      <a:r>
                        <a:rPr lang="sl-SI" sz="1800" dirty="0"/>
                        <a:t>nepravilno nariše graf </a:t>
                      </a:r>
                      <a:r>
                        <a:rPr lang="sl-SI" sz="1800" dirty="0" smtClean="0"/>
                        <a:t>, </a:t>
                      </a:r>
                      <a:r>
                        <a:rPr lang="sl-SI" sz="1800" dirty="0"/>
                        <a:t>nepravilno </a:t>
                      </a:r>
                      <a:r>
                        <a:rPr lang="sl-SI" sz="1800" dirty="0" smtClean="0"/>
                        <a:t>izračuna sproščeno toploto</a:t>
                      </a:r>
                      <a:endParaRPr lang="sl-SI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827584" y="1268760"/>
            <a:ext cx="660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Merila za ocenjevanje laboratorijske vaje : </a:t>
            </a:r>
            <a:r>
              <a:rPr lang="sl-SI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Entalpija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kemijske reakcije</a:t>
            </a:r>
            <a:endParaRPr lang="sl-SI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OCENJEVANJA 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916832"/>
          <a:ext cx="7200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105273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OCENJEVANJE VEŠČIN MED VAJO IN OCENJEVANJE POROČIL</a:t>
            </a:r>
            <a:endParaRPr lang="sl-SI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07504" y="1628800"/>
            <a:ext cx="90364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USTNO PREVERJANJE ZNANJA 	</a:t>
            </a:r>
          </a:p>
          <a:p>
            <a:r>
              <a:rPr lang="sl-SI" sz="1200" dirty="0" smtClean="0"/>
              <a:t>[0-4,5 % =1       5-6% = 2,           6,5-7,5% = 3,     8-8,5</a:t>
            </a:r>
            <a:r>
              <a:rPr lang="de-DE" sz="1200" dirty="0" smtClean="0"/>
              <a:t>% = 4, 	9-10 = 5]</a:t>
            </a:r>
            <a:endParaRPr lang="sl-SI" sz="1200" dirty="0" smtClean="0"/>
          </a:p>
          <a:p>
            <a:pPr lvl="0"/>
            <a:endParaRPr lang="sl-SI" sz="1600" dirty="0" smtClean="0"/>
          </a:p>
          <a:p>
            <a:pPr lvl="0"/>
            <a:endParaRPr lang="sl-SI" sz="1600" dirty="0" smtClean="0"/>
          </a:p>
          <a:p>
            <a:pPr lvl="0"/>
            <a:r>
              <a:rPr lang="sl-SI" sz="1600" dirty="0" smtClean="0"/>
              <a:t>1. Rešen </a:t>
            </a:r>
            <a:r>
              <a:rPr lang="sl-SI" sz="1600" dirty="0" smtClean="0"/>
              <a:t>delovni zvezek.						  (2 točki)</a:t>
            </a:r>
          </a:p>
          <a:p>
            <a:pPr lvl="0"/>
            <a:r>
              <a:rPr lang="sl-SI" sz="1600" dirty="0" smtClean="0"/>
              <a:t>2. Tabela prikazuje meritve, ki so jih dijaki dobili pri laboratorijski vaji. Razloži kaj so meritve v tabeli.</a:t>
            </a:r>
          </a:p>
          <a:p>
            <a:r>
              <a:rPr lang="sl-SI" sz="1600" dirty="0" smtClean="0"/>
              <a:t>																	(2 točki)</a:t>
            </a:r>
          </a:p>
          <a:p>
            <a:pPr lvl="0"/>
            <a:endParaRPr lang="sl-SI" sz="1600" dirty="0" smtClean="0"/>
          </a:p>
          <a:p>
            <a:pPr lvl="0"/>
            <a:endParaRPr lang="sl-SI" sz="1600" dirty="0" smtClean="0"/>
          </a:p>
          <a:p>
            <a:pPr lvl="0"/>
            <a:r>
              <a:rPr lang="sl-SI" sz="1600" dirty="0" smtClean="0"/>
              <a:t>3. Kakšna reakcija je potekla s stališča energijske spremembe? Razloži.										( 2točki)</a:t>
            </a:r>
          </a:p>
          <a:p>
            <a:pPr lvl="0"/>
            <a:r>
              <a:rPr lang="sl-SI" sz="1600" dirty="0" smtClean="0"/>
              <a:t>4. Za koliko se je temperatura reakcijske zmesi med kemijsko reakcijo spremenila? </a:t>
            </a:r>
          </a:p>
          <a:p>
            <a:r>
              <a:rPr lang="sl-SI" sz="1600" dirty="0" smtClean="0"/>
              <a:t>5. Na podlagi podatkov  sklepaj, koliko časa je potekala reakcija?											(2 točki)</a:t>
            </a:r>
          </a:p>
          <a:p>
            <a:pPr lvl="0"/>
            <a:r>
              <a:rPr lang="sl-SI" sz="1600" dirty="0" smtClean="0"/>
              <a:t>6. Katere podatke bi rabili, da bi lahko izračunali reakcijsko </a:t>
            </a:r>
            <a:r>
              <a:rPr lang="sl-SI" sz="1600" dirty="0" err="1" smtClean="0"/>
              <a:t>entalpijo</a:t>
            </a:r>
            <a:r>
              <a:rPr lang="sl-SI" sz="1600" dirty="0" smtClean="0"/>
              <a:t> za dano reakcijo?		                 						( 2 točki)</a:t>
            </a:r>
          </a:p>
          <a:p>
            <a:r>
              <a:rPr lang="sl-SI" sz="1600" dirty="0" smtClean="0"/>
              <a:t> </a:t>
            </a:r>
          </a:p>
          <a:p>
            <a:endParaRPr lang="sl-SI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3501008"/>
          <a:ext cx="6384030" cy="525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  <a:gridCol w="638403"/>
                <a:gridCol w="638403"/>
                <a:gridCol w="638403"/>
                <a:gridCol w="638403"/>
                <a:gridCol w="638403"/>
              </a:tblGrid>
              <a:tr h="26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 dirty="0" smtClean="0"/>
                        <a:t>        ?</a:t>
                      </a:r>
                      <a:r>
                        <a:rPr lang="sl-SI" sz="1000" dirty="0"/>
                        <a:t>	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 dirty="0"/>
                        <a:t>0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30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60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90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120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150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180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210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 dirty="0"/>
                        <a:t>240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 dirty="0"/>
                        <a:t>?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 dirty="0"/>
                        <a:t>22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22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23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23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35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39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44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/>
                        <a:t>42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8960" algn="ctr"/>
                          <a:tab pos="5989320" algn="r"/>
                        </a:tabLst>
                      </a:pPr>
                      <a:r>
                        <a:rPr lang="sl-SI" sz="1000" dirty="0"/>
                        <a:t>40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25152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OCENJEVANJE Z NALOGAMI V PISNIH IN USTNIH PREVERJANJIH</a:t>
            </a:r>
            <a:endParaRPr lang="sl-SI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OCENJEVANJA 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988840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OCENJEVANJE Z NALOGAMI V PISNIH IN USTNIH PREVERJANJIH</a:t>
            </a:r>
            <a:endParaRPr lang="sl-SI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115616" y="620688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Kako to počnete vi?</a:t>
            </a:r>
            <a:endParaRPr lang="sl-SI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298105" y="3645024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Hvala za pozornost.</a:t>
            </a:r>
            <a:endParaRPr lang="sl-SI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vezek1.jpg"/>
          <p:cNvPicPr>
            <a:picLocks noChangeAspect="1"/>
          </p:cNvPicPr>
          <p:nvPr/>
        </p:nvPicPr>
        <p:blipFill>
          <a:blip r:embed="rId2" cstate="print"/>
          <a:srcRect l="26492" t="26900" b="5901"/>
          <a:stretch>
            <a:fillRect/>
          </a:stretch>
        </p:blipFill>
        <p:spPr>
          <a:xfrm>
            <a:off x="4489438" y="260648"/>
            <a:ext cx="4510546" cy="583264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476672"/>
            <a:ext cx="451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LABORATORIJSKE VAJE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51520" y="119675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DIJAKI</a:t>
            </a:r>
            <a:endParaRPr lang="sl-SI" sz="2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poučne</a:t>
            </a: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zabavne</a:t>
            </a: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zanimive</a:t>
            </a: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brez spraševanja</a:t>
            </a:r>
            <a:endParaRPr lang="sl-SI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51520" y="476672"/>
            <a:ext cx="45117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VAJE</a:t>
            </a:r>
          </a:p>
          <a:p>
            <a:endParaRPr lang="sl-SI" sz="36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sl-SI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UČITELJI</a:t>
            </a:r>
            <a:endParaRPr lang="sl-SI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0" y="1124744"/>
            <a:ext cx="8892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sl-SI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sl-SI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lika 5" descr="kemija2011-1.jpg"/>
          <p:cNvPicPr>
            <a:picLocks noChangeAspect="1"/>
          </p:cNvPicPr>
          <p:nvPr/>
        </p:nvPicPr>
        <p:blipFill>
          <a:blip r:embed="rId4" cstate="print"/>
          <a:srcRect l="5786" r="7427"/>
          <a:stretch>
            <a:fillRect/>
          </a:stretch>
        </p:blipFill>
        <p:spPr>
          <a:xfrm>
            <a:off x="4788024" y="188640"/>
            <a:ext cx="4228826" cy="3816424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512" y="3717032"/>
          <a:ext cx="871296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484"/>
                <a:gridCol w="435648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Razvijanje kompleksnih znanj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Pester, zanimiv in  za dijake privlačen   pouk</a:t>
                      </a:r>
                      <a:endParaRPr lang="sl-SI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Veliko dela s</a:t>
                      </a:r>
                      <a:r>
                        <a:rPr lang="sl-SI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pripravami</a:t>
                      </a:r>
                    </a:p>
                    <a:p>
                      <a:pPr algn="l"/>
                      <a:endParaRPr lang="sl-SI" sz="28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sl-SI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PREVERJANJE</a:t>
                      </a:r>
                      <a:r>
                        <a:rPr lang="sl-SI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IN OCENJEVANJE ?</a:t>
                      </a:r>
                      <a:endParaRPr lang="sl-SI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954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OCENJEVANJA 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lika 4" descr="Zve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3123">
            <a:off x="2930518" y="1304677"/>
            <a:ext cx="2248193" cy="31801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 descr="Zveze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1718">
            <a:off x="1646418" y="2582229"/>
            <a:ext cx="2290790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6" descr="Zveze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11674">
            <a:off x="4677553" y="2059031"/>
            <a:ext cx="2341697" cy="3312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oljeZBesedilom 7"/>
          <p:cNvSpPr txBox="1"/>
          <p:nvPr/>
        </p:nvSpPr>
        <p:spPr>
          <a:xfrm>
            <a:off x="179512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IZPOLNJENIH NAVODIL ZA LABORATORIJSKO DELO</a:t>
            </a:r>
            <a:endParaRPr lang="sl-SI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2373" t="16497" r="12771" b="7121"/>
          <a:stretch>
            <a:fillRect/>
          </a:stretch>
        </p:blipFill>
        <p:spPr bwMode="auto">
          <a:xfrm>
            <a:off x="107504" y="1052736"/>
            <a:ext cx="861113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OCENJEVANJA 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916832"/>
          <a:ext cx="7200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119675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IZPOLNJENIH NAVODIL ZA LABORATORIJSKO DELO</a:t>
            </a:r>
            <a:endParaRPr lang="sl-SI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OCENJEVANJA 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916832"/>
          <a:ext cx="7200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119675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USTNO PREVERJANJE IN OCENJEVANJE PRED IN MED VAJAMI </a:t>
            </a:r>
            <a:endParaRPr lang="sl-SI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3080" t="29023" r="23442" b="6929"/>
          <a:stretch>
            <a:fillRect/>
          </a:stretch>
        </p:blipFill>
        <p:spPr bwMode="auto">
          <a:xfrm>
            <a:off x="1259632" y="1628800"/>
            <a:ext cx="6840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OCENJEVANJE S “TESTNO VAJO” </a:t>
            </a:r>
            <a:endParaRPr lang="sl-SI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26763" t="16823" r="23738" b="33696"/>
          <a:stretch>
            <a:fillRect/>
          </a:stretch>
        </p:blipFill>
        <p:spPr bwMode="auto">
          <a:xfrm>
            <a:off x="179512" y="1124744"/>
            <a:ext cx="8964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PREVERJANJE IN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OCENJEVANJE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LABORATORIJSKIH VAJ</a:t>
            </a:r>
            <a:endParaRPr lang="sl-SI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25515" t="16480" r="23928" b="9601"/>
          <a:stretch>
            <a:fillRect/>
          </a:stretch>
        </p:blipFill>
        <p:spPr bwMode="auto">
          <a:xfrm>
            <a:off x="1331640" y="1085038"/>
            <a:ext cx="6264696" cy="51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510</Words>
  <Application>Microsoft Office PowerPoint</Application>
  <PresentationFormat>Diaprojekcija na zaslonu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Predlloga_za _predstavitev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matejagodec</cp:lastModifiedBy>
  <cp:revision>18</cp:revision>
  <dcterms:created xsi:type="dcterms:W3CDTF">2011-08-08T10:15:55Z</dcterms:created>
  <dcterms:modified xsi:type="dcterms:W3CDTF">2011-08-25T21:01:33Z</dcterms:modified>
</cp:coreProperties>
</file>