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07" r:id="rId4"/>
    <p:sldMasterId id="2147483719" r:id="rId5"/>
    <p:sldMasterId id="2147483731" r:id="rId6"/>
    <p:sldMasterId id="2147483743" r:id="rId7"/>
    <p:sldMasterId id="2147483755" r:id="rId8"/>
  </p:sldMasterIdLst>
  <p:sldIdLst>
    <p:sldId id="281" r:id="rId9"/>
    <p:sldId id="267" r:id="rId10"/>
    <p:sldId id="259" r:id="rId11"/>
    <p:sldId id="270" r:id="rId12"/>
    <p:sldId id="275" r:id="rId13"/>
    <p:sldId id="272" r:id="rId14"/>
    <p:sldId id="265" r:id="rId15"/>
    <p:sldId id="283" r:id="rId16"/>
    <p:sldId id="291" r:id="rId17"/>
    <p:sldId id="292" r:id="rId18"/>
    <p:sldId id="294" r:id="rId19"/>
    <p:sldId id="295" r:id="rId20"/>
    <p:sldId id="297" r:id="rId21"/>
    <p:sldId id="299" r:id="rId22"/>
    <p:sldId id="301" r:id="rId23"/>
    <p:sldId id="303" r:id="rId24"/>
    <p:sldId id="305" r:id="rId25"/>
    <p:sldId id="284" r:id="rId2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50" autoAdjust="0"/>
    <p:restoredTop sz="94660"/>
  </p:normalViewPr>
  <p:slideViewPr>
    <p:cSldViewPr snapToGrid="0">
      <p:cViewPr>
        <p:scale>
          <a:sx n="60" d="100"/>
          <a:sy n="60" d="100"/>
        </p:scale>
        <p:origin x="-25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0A9F-CF59-471A-AA5F-3E52BC2AE8BA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232C-E168-4789-93F8-A54128157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D541-D54D-48BF-B4E7-43FEB4F15C40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741B-2130-4052-8CC6-509BDD154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F75D-D587-42EC-B469-A9DE7E753A82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6E4F-769A-4674-B981-0A835CC9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4C73-1DF4-47C1-8553-73BA07279D7E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8832-2174-47A3-B1D3-CF79D24272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8954-9138-4D7B-8460-AF5CDBD66737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E335-6DA0-4293-96EA-7F9E5446421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462A-2F94-476A-9640-114318C5368B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4669B-1E49-4755-8D1E-BE57B35723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BC4C-0968-4A76-B4A7-A81D93337262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ED84-2FF2-4E40-B9A2-D770C2CC447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AB54-56F8-45F8-83DA-7A2B5077C34E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52FF-DA27-450A-94EC-65AEE1F10DA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DF43E-536B-4323-B9B4-753F9A2AAA48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29CD0-7F10-44B0-9994-84CD1BEE0AD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88FA-6437-481E-A619-A93B978A4872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DCC2-5E10-4714-9EFA-079B46C596F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6DAD-FCED-40D9-AE8A-13ECF5BF88D9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DD53-7EBA-494A-9527-92C1F5F8B3C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992E-E674-4F51-92B3-1A753B53FA62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5A806-1C4A-4C9A-9E25-DAEFA3B34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3EEB-3130-4AEC-998D-74B6398DE49A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95E49-A9E9-4FC9-8594-7C55635E6F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40D7-BAF7-49C5-90ED-34D76EE44AA8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7795-4997-4D79-BBFA-A9D0EE8907B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AB80F-5EC3-466F-B5CC-2F5C28D49A13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3515-25E6-4230-A23E-FF2CE6026F6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99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77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13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35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07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52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7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14CF-4FF6-4A7F-98DA-98D40B829D84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882A-AD8F-49FA-8ACD-8D76D9CE5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07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52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32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10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74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45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19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67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69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6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DC74-333C-4DE2-BA43-60E30A31AAC2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FAE2-E9D4-4782-986D-E0E5F177F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25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62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55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65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66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8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050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87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3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960AB-F33B-4358-B226-9CE6D7BD4A50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8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7C34-CEAD-40B1-B1C5-29F95D74A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416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031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36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97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0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333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42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09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15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BDEF-EE50-41E8-961E-2BDE62B58131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4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60AA-20B5-40D1-BBE0-6D1821265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57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4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6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10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376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027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39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064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83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2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A4B4-C5FC-4834-A9D3-DA3BBA2CF3A2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3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EA8C-ECE7-414D-B070-3D5F59635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996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933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09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39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693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88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244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67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95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5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5DC79-93EC-4CD0-BBCE-CE1D0737EED0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8026-D39F-43DB-BBCC-1914E3C13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89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341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886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590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431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944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240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90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5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0727-A54A-4708-AED6-B5E0D321E089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8666D-0B7C-4056-B487-34A149B89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  <a:endParaRPr lang="en-US" smtClean="0"/>
          </a:p>
        </p:txBody>
      </p:sp>
      <p:sp>
        <p:nvSpPr>
          <p:cNvPr id="1027" name="Označba mesta besedil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4402C-CAE0-44A2-999B-EB8DECD58061}" type="datetimeFigureOut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EC012A-9A86-40D4-A1B1-BF0F82C05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naslova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3315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3C1C087-D31B-4332-8491-0314A6D7F6F5}" type="datetimeFigureOut">
              <a:rPr lang="sl-SI"/>
              <a:pPr>
                <a:defRPr/>
              </a:pPr>
              <a:t>3.12.2015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D14EBA3-ED39-47AD-99C6-E74864AC5F5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13319" name="Picture 5" descr="MIZS_slovenščin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04213" y="6092825"/>
            <a:ext cx="3587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3.12.2015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554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3.12.2015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13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3.12.2015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79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3.12.2015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03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3.12.2015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74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5E4F24-591F-41B0-88FF-1504902FA4C6}" type="datetimeFigureOut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3.12.2015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1EF10E-C584-4778-8ED0-3FE5E1245BDD}" type="slidenum">
              <a:rPr lang="sl-S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l-S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6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08213" y="1557338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Kakovost </a:t>
            </a:r>
            <a:r>
              <a:rPr lang="sl-SI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področju vzgoje in </a:t>
            </a:r>
            <a:r>
              <a:rPr lang="sl-SI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izobraževanja</a:t>
            </a:r>
            <a:endParaRPr lang="sl-SI" sz="3600" b="1" dirty="0">
              <a:solidFill>
                <a:schemeClr val="accent3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l-SI" smtClean="0">
                <a:solidFill>
                  <a:schemeClr val="tx1"/>
                </a:solidFill>
                <a:latin typeface="Arial Narrow" pitchFamily="34" charset="0"/>
              </a:rPr>
              <a:t>dr. Maja Makovec Brenčič,</a:t>
            </a:r>
          </a:p>
          <a:p>
            <a:pPr eaLnBrk="1" hangingPunct="1"/>
            <a:r>
              <a:rPr lang="sl-SI" smtClean="0">
                <a:solidFill>
                  <a:schemeClr val="tx1"/>
                </a:solidFill>
                <a:latin typeface="Arial Narrow" pitchFamily="34" charset="0"/>
              </a:rPr>
              <a:t>ministrica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910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       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1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       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45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       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254"/>
            <a:ext cx="12192000" cy="68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       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100"/>
            <a:ext cx="12192000" cy="68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       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100"/>
            <a:ext cx="12192000" cy="68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       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6800"/>
            <a:ext cx="9144000" cy="64644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658"/>
            <a:ext cx="12192000" cy="75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       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62" y="196800"/>
            <a:ext cx="9144000" cy="64644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4" y="-467228"/>
            <a:ext cx="12627427" cy="71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Hvala!</a:t>
            </a:r>
            <a:endParaRPr lang="sl-SI" sz="3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19438" y="1857375"/>
            <a:ext cx="6199187" cy="37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Družba znanja</a:t>
            </a:r>
            <a:endParaRPr lang="sl-SI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40638" y="1690688"/>
            <a:ext cx="3311525" cy="3962400"/>
          </a:xfrm>
        </p:spPr>
      </p:pic>
      <p:sp>
        <p:nvSpPr>
          <p:cNvPr id="26628" name="Pravokotnik 11"/>
          <p:cNvSpPr>
            <a:spLocks noChangeArrowheads="1"/>
          </p:cNvSpPr>
          <p:nvPr/>
        </p:nvSpPr>
        <p:spPr bwMode="auto">
          <a:xfrm>
            <a:off x="838200" y="5400675"/>
            <a:ext cx="6103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  <p:sp>
        <p:nvSpPr>
          <p:cNvPr id="3" name="Zaobljeni pravokotnik 2"/>
          <p:cNvSpPr/>
          <p:nvPr/>
        </p:nvSpPr>
        <p:spPr>
          <a:xfrm>
            <a:off x="1957388" y="4170363"/>
            <a:ext cx="60356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usklajenost o potrebi po politikah in sistemih, usmerjenih na zagotavljanje in krepitev kakovosti v izobraževanju </a:t>
            </a:r>
          </a:p>
        </p:txBody>
      </p:sp>
      <p:sp>
        <p:nvSpPr>
          <p:cNvPr id="5" name="Puščica dol 4"/>
          <p:cNvSpPr/>
          <p:nvPr/>
        </p:nvSpPr>
        <p:spPr>
          <a:xfrm>
            <a:off x="4975225" y="1746250"/>
            <a:ext cx="484188" cy="2187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l-SI" sz="3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akaj kakovost ?</a:t>
            </a:r>
            <a:endParaRPr lang="sl-SI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l-SI" smtClean="0">
                <a:latin typeface="Arial" charset="0"/>
                <a:cs typeface="Arial" charset="0"/>
              </a:rPr>
              <a:t> </a:t>
            </a:r>
            <a:endParaRPr lang="sl-SI" smtClean="0"/>
          </a:p>
        </p:txBody>
      </p:sp>
      <p:sp>
        <p:nvSpPr>
          <p:cNvPr id="5" name="Zaobljeni pravokotnik 4"/>
          <p:cNvSpPr/>
          <p:nvPr/>
        </p:nvSpPr>
        <p:spPr>
          <a:xfrm>
            <a:off x="1463675" y="1998663"/>
            <a:ext cx="368935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avtonomija 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7010400" y="4273550"/>
            <a:ext cx="3683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zaupanje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7004050" y="1998663"/>
            <a:ext cx="368935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pravičnost in učinkovitost izobraževalnih sistemov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1463675" y="4135438"/>
            <a:ext cx="3689350" cy="954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na podatkih temelječe politike</a:t>
            </a:r>
          </a:p>
        </p:txBody>
      </p:sp>
      <p:pic>
        <p:nvPicPr>
          <p:cNvPr id="27656" name="Slika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0763" y="2543175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3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Nacionalni dokumenti</a:t>
            </a:r>
            <a:endParaRPr lang="sl-SI" sz="4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090613" y="1825625"/>
            <a:ext cx="4894262" cy="68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Bela knjiga o vzgoji in izobraževanju v Republiki Sloveniji (2011)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846513" y="3375025"/>
            <a:ext cx="4894262" cy="68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Strategija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vseživljenjskosti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učenja v Sloveniji (2007)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2484438" y="2579688"/>
            <a:ext cx="4894262" cy="67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Strategija razvoja Slovenije (2005) 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4930775" y="4140200"/>
            <a:ext cx="4895850" cy="68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Nacionalni program reform za doseganje ciljev Lizbonske strategije (2005)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6096000" y="4892675"/>
            <a:ext cx="4894263" cy="68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Operativni program razvoja človeških virov za obdobje 2000–2013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7188200" y="5689600"/>
            <a:ext cx="4894263" cy="68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Operativni program za izvajanje evropske kohezijske politike v obdobju 2014-2020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Različnost sistemov (modelov)</a:t>
            </a:r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1800" dirty="0"/>
          </a:p>
        </p:txBody>
      </p:sp>
      <p:pic>
        <p:nvPicPr>
          <p:cNvPr id="29700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1938338"/>
            <a:ext cx="43322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/>
          <p:cNvSpPr/>
          <p:nvPr/>
        </p:nvSpPr>
        <p:spPr>
          <a:xfrm>
            <a:off x="230188" y="1917700"/>
            <a:ext cx="4894262" cy="68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Ogledalo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(1999 – 2001)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47675" y="2736850"/>
            <a:ext cx="4894263" cy="68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POKI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(1999 – danes)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704850" y="3544888"/>
            <a:ext cx="4895850" cy="68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Mreža učečih se šol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(1998)</a:t>
            </a:r>
          </a:p>
        </p:txBody>
      </p:sp>
      <p:sp>
        <p:nvSpPr>
          <p:cNvPr id="9" name="Pravokotnik 8"/>
          <p:cNvSpPr/>
          <p:nvPr/>
        </p:nvSpPr>
        <p:spPr>
          <a:xfrm>
            <a:off x="952500" y="4327525"/>
            <a:ext cx="4895850" cy="68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Modro oko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(2001 – 2002)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1343025" y="5099050"/>
            <a:ext cx="4894263" cy="68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Ugotavljanje in zagotavljanje kakovosti predšolske vzgoje v  vrtcu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(2000 – 2002)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1695450" y="5899944"/>
            <a:ext cx="4895850" cy="68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Projekt ugotavljanja in zagotavljanja kakovosti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(2003)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6759632" y="4327525"/>
            <a:ext cx="4895850" cy="68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Zasnova in uvedba sistema ugotavljanja in zagotavljanja kakovosti vzgojno-izobraževalnih organizacij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(2008 – 2014)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7067549" y="5099050"/>
            <a:ext cx="4894263" cy="68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SIQ, Urad za meroslovje, Slovenska fundacija za poslovno odličnost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Evalvacija ni končni cilj…..</a:t>
            </a:r>
            <a:endParaRPr lang="sl-SI" sz="3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sl-SI" sz="1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sl-SI" smtClean="0"/>
          </a:p>
        </p:txBody>
      </p:sp>
      <p:pic>
        <p:nvPicPr>
          <p:cNvPr id="30724" name="Slika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244159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 rot="20990553">
            <a:off x="838200" y="2110236"/>
            <a:ext cx="9166225" cy="122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……temveč 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orodje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za izboljšanje izobraževalnih politik ter izvajanja vzgojno-izobraževalnega procesa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Cilji zasnove nacionalnega okvira</a:t>
            </a:r>
            <a:endParaRPr lang="sl-SI" sz="3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9263" y="1954213"/>
            <a:ext cx="5029200" cy="4159250"/>
          </a:xfrm>
        </p:spPr>
      </p:pic>
      <p:sp>
        <p:nvSpPr>
          <p:cNvPr id="5" name="Pravokotnik 4"/>
          <p:cNvSpPr/>
          <p:nvPr/>
        </p:nvSpPr>
        <p:spPr>
          <a:xfrm>
            <a:off x="204788" y="1711325"/>
            <a:ext cx="2368550" cy="957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ohranjanje kakovosti,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kjer je dosežena</a:t>
            </a:r>
          </a:p>
        </p:txBody>
      </p:sp>
      <p:sp>
        <p:nvSpPr>
          <p:cNvPr id="6" name="Pravokotnik 5"/>
          <p:cNvSpPr/>
          <p:nvPr/>
        </p:nvSpPr>
        <p:spPr>
          <a:xfrm>
            <a:off x="838200" y="3554413"/>
            <a:ext cx="2370138" cy="95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doseganje kakovosti, kjer je prenizka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8231188" y="1711325"/>
            <a:ext cx="2370137" cy="957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uvajanje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enotnejšega sistema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7932738" y="3554413"/>
            <a:ext cx="2368550" cy="95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vzgojnoizobraževalna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 organizacija in izobraževalni sistem 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7346950" y="5378450"/>
            <a:ext cx="2370138" cy="957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samoevalvacija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Načela zagotavljanja kakovosti</a:t>
            </a:r>
            <a:endParaRPr lang="sl-SI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98727" y="1829714"/>
            <a:ext cx="10515600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/>
          </a:p>
        </p:txBody>
      </p:sp>
      <p:sp>
        <p:nvSpPr>
          <p:cNvPr id="6" name="Elipsa 5"/>
          <p:cNvSpPr/>
          <p:nvPr/>
        </p:nvSpPr>
        <p:spPr>
          <a:xfrm>
            <a:off x="1055689" y="2002027"/>
            <a:ext cx="3376612" cy="914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strokovn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avtonomnost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2435232" y="2866931"/>
            <a:ext cx="337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preglednost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a 7"/>
          <p:cNvSpPr/>
          <p:nvPr/>
        </p:nvSpPr>
        <p:spPr>
          <a:xfrm>
            <a:off x="1055689" y="3781331"/>
            <a:ext cx="337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načrtnost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metodološka zasnovanost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2435232" y="4713736"/>
            <a:ext cx="337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prožnost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156527" y="1866861"/>
            <a:ext cx="337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celovitost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7353239" y="2814525"/>
            <a:ext cx="337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razvoj in kultura učenja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6367995" y="3728925"/>
            <a:ext cx="337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odgovornost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7747538" y="4642375"/>
            <a:ext cx="337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oved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rangiranja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vrtcev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šol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5235679" y="5238601"/>
            <a:ext cx="337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varovanje podatkov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00743"/>
            <a:ext cx="12191999" cy="72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3640</TotalTime>
  <Words>260</Words>
  <Application>Microsoft Office PowerPoint</Application>
  <PresentationFormat>Po meri</PresentationFormat>
  <Paragraphs>66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Naslovi diapozitivov</vt:lpstr>
      </vt:variant>
      <vt:variant>
        <vt:i4>18</vt:i4>
      </vt:variant>
    </vt:vector>
  </HeadingPairs>
  <TitlesOfParts>
    <vt:vector size="26" baseType="lpstr">
      <vt:lpstr>Officeova tema</vt:lpstr>
      <vt:lpstr>2_Officeova tema</vt:lpstr>
      <vt:lpstr>1_Officeova tema</vt:lpstr>
      <vt:lpstr>3_Officeova tema</vt:lpstr>
      <vt:lpstr>4_Officeova tema</vt:lpstr>
      <vt:lpstr>5_Officeova tema</vt:lpstr>
      <vt:lpstr>6_Officeova tema</vt:lpstr>
      <vt:lpstr>7_Officeova tema</vt:lpstr>
      <vt:lpstr>  Kakovost na področju vzgoje in izobraževanja</vt:lpstr>
      <vt:lpstr>Družba znanja</vt:lpstr>
      <vt:lpstr> Zakaj kakovost ?</vt:lpstr>
      <vt:lpstr>  Nacionalni dokumenti</vt:lpstr>
      <vt:lpstr> Različnost sistemov (modelov) </vt:lpstr>
      <vt:lpstr>Evalvacija ni končni cilj…..</vt:lpstr>
      <vt:lpstr>Cilji zasnove nacionalnega okvira</vt:lpstr>
      <vt:lpstr> Načela zagotavljanja kakovosti</vt:lpstr>
      <vt:lpstr>PowerPointova predstavitev</vt:lpstr>
      <vt:lpstr>PowerPointova predstavitev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Hvala!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Stanka</dc:creator>
  <cp:lastModifiedBy>Tanja Taštanoska</cp:lastModifiedBy>
  <cp:revision>138</cp:revision>
  <cp:lastPrinted>2015-11-17T14:03:16Z</cp:lastPrinted>
  <dcterms:created xsi:type="dcterms:W3CDTF">2015-10-19T16:43:19Z</dcterms:created>
  <dcterms:modified xsi:type="dcterms:W3CDTF">2015-12-03T07:54:05Z</dcterms:modified>
</cp:coreProperties>
</file>