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notesMasterIdLst>
    <p:notesMasterId r:id="rId26"/>
  </p:notesMasterIdLst>
  <p:sldIdLst>
    <p:sldId id="256" r:id="rId4"/>
    <p:sldId id="267" r:id="rId5"/>
    <p:sldId id="280" r:id="rId6"/>
    <p:sldId id="315" r:id="rId7"/>
    <p:sldId id="281" r:id="rId8"/>
    <p:sldId id="305" r:id="rId9"/>
    <p:sldId id="283" r:id="rId10"/>
    <p:sldId id="317" r:id="rId11"/>
    <p:sldId id="287" r:id="rId12"/>
    <p:sldId id="288" r:id="rId13"/>
    <p:sldId id="291" r:id="rId14"/>
    <p:sldId id="292" r:id="rId15"/>
    <p:sldId id="310" r:id="rId16"/>
    <p:sldId id="311" r:id="rId17"/>
    <p:sldId id="294" r:id="rId18"/>
    <p:sldId id="312" r:id="rId19"/>
    <p:sldId id="289" r:id="rId20"/>
    <p:sldId id="314" r:id="rId21"/>
    <p:sldId id="297" r:id="rId22"/>
    <p:sldId id="298" r:id="rId23"/>
    <p:sldId id="296" r:id="rId24"/>
    <p:sldId id="295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ematski slog 2 – poudarek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tski slog 2 – poudarek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084" y="-1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5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2F07C-5760-4208-A3C3-1DC3E9570A0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557255AC-6EE3-4C5A-B27D-24AD0D770088}">
      <dgm:prSet phldrT="[besedilo]" custT="1"/>
      <dgm:spPr>
        <a:xfrm>
          <a:off x="2154034" y="0"/>
          <a:ext cx="3282801" cy="4697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2400" b="1" dirty="0" smtClean="0">
              <a:solidFill>
                <a:srgbClr val="C0504D">
                  <a:lumMod val="75000"/>
                </a:srgbClr>
              </a:solidFill>
              <a:latin typeface="Calibri"/>
              <a:ea typeface="+mn-ea"/>
              <a:cs typeface="+mn-cs"/>
            </a:rPr>
            <a:t>VKLJUČEVANJE OTROK PRISELJENCEV</a:t>
          </a:r>
          <a:endParaRPr lang="sl-SI" sz="2400" b="1" dirty="0">
            <a:solidFill>
              <a:srgbClr val="C0504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70825B-41CB-477E-B926-83C8B3CEF453}" type="parTrans" cxnId="{CB1A1E75-DD62-4188-9794-7FEEFE1AA6C4}">
      <dgm:prSet/>
      <dgm:spPr/>
      <dgm:t>
        <a:bodyPr/>
        <a:lstStyle/>
        <a:p>
          <a:endParaRPr lang="sl-SI"/>
        </a:p>
      </dgm:t>
    </dgm:pt>
    <dgm:pt modelId="{69A1DFE5-B349-4120-99A6-95F8FCE68099}" type="sibTrans" cxnId="{CB1A1E75-DD62-4188-9794-7FEEFE1AA6C4}">
      <dgm:prSet/>
      <dgm:spPr/>
      <dgm:t>
        <a:bodyPr/>
        <a:lstStyle/>
        <a:p>
          <a:endParaRPr lang="sl-SI"/>
        </a:p>
      </dgm:t>
    </dgm:pt>
    <dgm:pt modelId="{75AA7059-63AE-4E55-A84C-5D0F37611E80}" type="asst">
      <dgm:prSet phldrT="[besedilo]" custT="1"/>
      <dgm:spPr>
        <a:xfrm>
          <a:off x="1684539" y="776468"/>
          <a:ext cx="1710769" cy="8789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600" b="1" dirty="0" smtClean="0">
              <a:solidFill>
                <a:srgbClr val="7030A0"/>
              </a:solidFill>
              <a:latin typeface="Calibri"/>
              <a:ea typeface="+mn-ea"/>
              <a:cs typeface="+mn-cs"/>
            </a:rPr>
            <a:t>UVAJALNICA - </a:t>
          </a:r>
          <a:r>
            <a:rPr lang="sl-SI" sz="1600" b="0" dirty="0" smtClean="0">
              <a:solidFill>
                <a:srgbClr val="7030A0"/>
              </a:solidFill>
              <a:latin typeface="Calibri"/>
              <a:ea typeface="+mn-ea"/>
              <a:cs typeface="+mn-cs"/>
            </a:rPr>
            <a:t>pred pričetkom šolskega </a:t>
          </a:r>
          <a:r>
            <a:rPr lang="sl-SI" sz="1600" b="0" dirty="0">
              <a:solidFill>
                <a:srgbClr val="7030A0"/>
              </a:solidFill>
              <a:latin typeface="Calibri"/>
              <a:ea typeface="+mn-ea"/>
              <a:cs typeface="+mn-cs"/>
            </a:rPr>
            <a:t>leta</a:t>
          </a:r>
        </a:p>
      </dgm:t>
    </dgm:pt>
    <dgm:pt modelId="{B71BE492-7128-44F8-891C-91810E004B30}" type="parTrans" cxnId="{9E5EF3B9-126C-4B2E-A719-7514CF21BEF3}">
      <dgm:prSet/>
      <dgm:spPr>
        <a:xfrm>
          <a:off x="2454449" y="388507"/>
          <a:ext cx="1255511" cy="306760"/>
        </a:xfrm>
        <a:custGeom>
          <a:avLst/>
          <a:gdLst/>
          <a:ahLst/>
          <a:cxnLst/>
          <a:rect l="0" t="0" r="0" b="0"/>
          <a:pathLst>
            <a:path>
              <a:moveTo>
                <a:pt x="1255511" y="0"/>
              </a:moveTo>
              <a:lnTo>
                <a:pt x="1255511" y="235496"/>
              </a:lnTo>
              <a:lnTo>
                <a:pt x="0" y="235496"/>
              </a:lnTo>
              <a:lnTo>
                <a:pt x="0" y="30676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47D79DED-60AA-4981-A5AA-CF4ADD570A3A}" type="sibTrans" cxnId="{9E5EF3B9-126C-4B2E-A719-7514CF21BEF3}">
      <dgm:prSet/>
      <dgm:spPr/>
      <dgm:t>
        <a:bodyPr/>
        <a:lstStyle/>
        <a:p>
          <a:endParaRPr lang="sl-SI"/>
        </a:p>
      </dgm:t>
    </dgm:pt>
    <dgm:pt modelId="{72B5C731-C0D6-4053-ABEA-63930E3C1F03}">
      <dgm:prSet phldrT="[besedilo]" custT="1"/>
      <dgm:spPr>
        <a:xfrm>
          <a:off x="4064816" y="772981"/>
          <a:ext cx="1795543" cy="7449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600" b="1" dirty="0">
              <a:solidFill>
                <a:srgbClr val="7030A0"/>
              </a:solidFill>
              <a:latin typeface="Calibri"/>
              <a:ea typeface="+mn-ea"/>
              <a:cs typeface="+mn-cs"/>
            </a:rPr>
            <a:t>NADALJEVALNICA - med šolskim letom</a:t>
          </a:r>
        </a:p>
      </dgm:t>
    </dgm:pt>
    <dgm:pt modelId="{F76BE96A-83E4-4ED2-A453-DD55A38165CD}" type="parTrans" cxnId="{E764D0CD-484B-48E7-8F25-C58C37CABA5D}">
      <dgm:prSet/>
      <dgm:spPr>
        <a:xfrm>
          <a:off x="3709960" y="388507"/>
          <a:ext cx="1167153" cy="3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08"/>
              </a:lnTo>
              <a:lnTo>
                <a:pt x="1167153" y="232008"/>
              </a:lnTo>
              <a:lnTo>
                <a:pt x="1167153" y="303272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644B41B6-FE46-4145-928E-05C8C2266B73}" type="sibTrans" cxnId="{E764D0CD-484B-48E7-8F25-C58C37CABA5D}">
      <dgm:prSet/>
      <dgm:spPr/>
      <dgm:t>
        <a:bodyPr/>
        <a:lstStyle/>
        <a:p>
          <a:endParaRPr lang="sl-SI"/>
        </a:p>
      </dgm:t>
    </dgm:pt>
    <dgm:pt modelId="{8125A5A8-1967-4E86-B70D-45B17806E3F3}">
      <dgm:prSet custT="1"/>
      <dgm:spPr>
        <a:xfrm>
          <a:off x="3915364" y="2709495"/>
          <a:ext cx="769269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POMOČ V ODDELKU </a:t>
          </a:r>
        </a:p>
      </dgm:t>
    </dgm:pt>
    <dgm:pt modelId="{78385196-6CAB-4E6E-9DE3-EB9877AAB5F5}" type="parTrans" cxnId="{358DE0A9-D426-42F9-AD5B-049A82154D1E}">
      <dgm:prSet/>
      <dgm:spPr>
        <a:xfrm>
          <a:off x="4214524" y="2404565"/>
          <a:ext cx="725746" cy="223729"/>
        </a:xfrm>
        <a:custGeom>
          <a:avLst/>
          <a:gdLst/>
          <a:ahLst/>
          <a:cxnLst/>
          <a:rect l="0" t="0" r="0" b="0"/>
          <a:pathLst>
            <a:path>
              <a:moveTo>
                <a:pt x="725746" y="0"/>
              </a:moveTo>
              <a:lnTo>
                <a:pt x="725746" y="152464"/>
              </a:lnTo>
              <a:lnTo>
                <a:pt x="0" y="152464"/>
              </a:lnTo>
              <a:lnTo>
                <a:pt x="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7D5C7018-16EF-453C-8488-FDE034F44831}" type="sibTrans" cxnId="{358DE0A9-D426-42F9-AD5B-049A82154D1E}">
      <dgm:prSet/>
      <dgm:spPr/>
      <dgm:t>
        <a:bodyPr/>
        <a:lstStyle/>
        <a:p>
          <a:endParaRPr lang="sl-SI"/>
        </a:p>
      </dgm:t>
    </dgm:pt>
    <dgm:pt modelId="{9F0B0666-52AD-4E3A-936C-C14BCA6E5B3F}">
      <dgm:prSet custT="1"/>
      <dgm:spPr>
        <a:xfrm>
          <a:off x="5155100" y="2709495"/>
          <a:ext cx="981025" cy="594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50" b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POMOČ IZVEN </a:t>
          </a:r>
          <a:r>
            <a:rPr lang="sl-SI" sz="1050" b="1" dirty="0" smtClean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ODDELKA</a:t>
          </a:r>
          <a:endParaRPr lang="sl-SI" sz="1050" b="1" dirty="0">
            <a:solidFill>
              <a:srgbClr val="9BBB59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0BF468FB-D153-4627-B853-EAB56DBAAA68}" type="parTrans" cxnId="{EA9CE5EB-5BDF-4E31-84E7-64757B66C1E4}">
      <dgm:prSet/>
      <dgm:spPr>
        <a:xfrm>
          <a:off x="4940271" y="2404565"/>
          <a:ext cx="619868" cy="22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4"/>
              </a:lnTo>
              <a:lnTo>
                <a:pt x="619868" y="152464"/>
              </a:lnTo>
              <a:lnTo>
                <a:pt x="619868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95D1DAF7-AA11-46D0-8852-003A848C117D}" type="sibTrans" cxnId="{EA9CE5EB-5BDF-4E31-84E7-64757B66C1E4}">
      <dgm:prSet/>
      <dgm:spPr/>
      <dgm:t>
        <a:bodyPr/>
        <a:lstStyle/>
        <a:p>
          <a:endParaRPr lang="sl-SI"/>
        </a:p>
      </dgm:t>
    </dgm:pt>
    <dgm:pt modelId="{3C406434-342F-440F-A3C1-D42EA147A7C0}">
      <dgm:prSet custT="1"/>
      <dgm:spPr>
        <a:xfrm>
          <a:off x="5052353" y="3528190"/>
          <a:ext cx="1186520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50" b="1" dirty="0" smtClean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INTENZIVNO UČENJE  </a:t>
          </a:r>
          <a:r>
            <a:rPr lang="sl-SI" sz="1050" b="1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SLOVENŠČINE</a:t>
          </a:r>
        </a:p>
      </dgm:t>
    </dgm:pt>
    <dgm:pt modelId="{CDB81076-B629-4959-A7E6-AB7FE2DB78B8}" type="parTrans" cxnId="{A92E2A34-6BAE-4D2D-BD6E-13E88D9C709C}">
      <dgm:prSet/>
      <dgm:spPr>
        <a:xfrm>
          <a:off x="5514419" y="3223261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D781D434-8FB2-4B90-A405-35DB7E1ADAE4}" type="sibTrans" cxnId="{A92E2A34-6BAE-4D2D-BD6E-13E88D9C709C}">
      <dgm:prSet/>
      <dgm:spPr/>
      <dgm:t>
        <a:bodyPr/>
        <a:lstStyle/>
        <a:p>
          <a:endParaRPr lang="sl-SI"/>
        </a:p>
      </dgm:t>
    </dgm:pt>
    <dgm:pt modelId="{0D50517B-3B25-411C-825C-ABE8C3A2BE2F}">
      <dgm:prSet custT="1"/>
      <dgm:spPr>
        <a:xfrm>
          <a:off x="5082774" y="4240405"/>
          <a:ext cx="1125679" cy="82379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9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NADALJEVALNI TEČAJ IZ SLOVENŠČINE PRED PRIČETKOM NOVEGA ŠOLSKEGA LETA</a:t>
          </a:r>
        </a:p>
      </dgm:t>
    </dgm:pt>
    <dgm:pt modelId="{4E9194FC-2D29-423C-8B08-ADE7AB6EF2B5}" type="parTrans" cxnId="{21A39C02-F83A-418D-8192-1C1F0C04A4EC}">
      <dgm:prSet/>
      <dgm:spPr>
        <a:xfrm>
          <a:off x="5514419" y="393547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6AE3101B-0A97-41F3-8491-134C44895DCF}" type="sibTrans" cxnId="{21A39C02-F83A-418D-8192-1C1F0C04A4EC}">
      <dgm:prSet/>
      <dgm:spPr/>
      <dgm:t>
        <a:bodyPr/>
        <a:lstStyle/>
        <a:p>
          <a:endParaRPr lang="sl-SI"/>
        </a:p>
      </dgm:t>
    </dgm:pt>
    <dgm:pt modelId="{542DB45C-0673-4DF5-A5FF-B2289067B65D}">
      <dgm:prSet custT="1"/>
      <dgm:spPr>
        <a:xfrm>
          <a:off x="3718592" y="3421710"/>
          <a:ext cx="1162811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REDNE URE POUK</a:t>
          </a:r>
          <a:r>
            <a:rPr lang="sl-SI" sz="1000" b="1" dirty="0">
              <a:solidFill>
                <a:srgbClr val="F79646">
                  <a:lumMod val="50000"/>
                </a:srgbClr>
              </a:solidFill>
              <a:latin typeface="Calibri"/>
              <a:ea typeface="+mn-ea"/>
              <a:cs typeface="+mn-cs"/>
            </a:rPr>
            <a:t>A</a:t>
          </a:r>
        </a:p>
      </dgm:t>
    </dgm:pt>
    <dgm:pt modelId="{E8B3A01F-EC3A-4A7F-BED2-23C74A7669A5}" type="parTrans" cxnId="{BB42D4B7-9427-410E-8D3F-A35336C0539E}">
      <dgm:prSet/>
      <dgm:spPr>
        <a:xfrm>
          <a:off x="4168804" y="3116780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844D0F3D-8040-4FA8-9720-F6F01A36F658}" type="sibTrans" cxnId="{BB42D4B7-9427-410E-8D3F-A35336C0539E}">
      <dgm:prSet/>
      <dgm:spPr/>
      <dgm:t>
        <a:bodyPr/>
        <a:lstStyle/>
        <a:p>
          <a:endParaRPr lang="sl-SI"/>
        </a:p>
      </dgm:t>
    </dgm:pt>
    <dgm:pt modelId="{BB916029-2547-41F0-B166-DD7BBE89E492}">
      <dgm:prSet custT="1"/>
      <dgm:spPr>
        <a:xfrm>
          <a:off x="3688172" y="4133925"/>
          <a:ext cx="1223653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DOPOLNILNI POUK</a:t>
          </a:r>
        </a:p>
      </dgm:t>
    </dgm:pt>
    <dgm:pt modelId="{0B9D2453-0D10-43C0-BEAD-18B4CF937B3D}" type="parTrans" cxnId="{1CB3D01A-2C09-4498-A470-313B48301380}">
      <dgm:prSet/>
      <dgm:spPr>
        <a:xfrm>
          <a:off x="4168804" y="382899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C7705BF6-9001-4BA9-81BB-FD61C2ED96BE}" type="sibTrans" cxnId="{1CB3D01A-2C09-4498-A470-313B48301380}">
      <dgm:prSet/>
      <dgm:spPr/>
      <dgm:t>
        <a:bodyPr/>
        <a:lstStyle/>
        <a:p>
          <a:endParaRPr lang="sl-SI"/>
        </a:p>
      </dgm:t>
    </dgm:pt>
    <dgm:pt modelId="{B97AEEC0-766B-4FAA-83A6-924DA601E84C}">
      <dgm:prSet custT="1"/>
      <dgm:spPr>
        <a:xfrm>
          <a:off x="3749013" y="4846140"/>
          <a:ext cx="1101970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VARSTVO IN PODALJŠANO BIVANJE</a:t>
          </a:r>
        </a:p>
      </dgm:t>
    </dgm:pt>
    <dgm:pt modelId="{42E67CD4-1A92-4FD1-8AD6-136EB611F545}" type="parTrans" cxnId="{FF522FBE-E83E-419B-B060-E7BD427634DC}">
      <dgm:prSet/>
      <dgm:spPr>
        <a:xfrm>
          <a:off x="4168804" y="4541210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B7E268BB-483E-4612-8E56-4BDAC7B5E817}" type="sibTrans" cxnId="{FF522FBE-E83E-419B-B060-E7BD427634DC}">
      <dgm:prSet/>
      <dgm:spPr/>
      <dgm:t>
        <a:bodyPr/>
        <a:lstStyle/>
        <a:p>
          <a:endParaRPr lang="sl-SI"/>
        </a:p>
      </dgm:t>
    </dgm:pt>
    <dgm:pt modelId="{ADD05F55-AE86-4E05-8D5D-3D7370D1F2B9}">
      <dgm:prSet custT="1"/>
      <dgm:spPr>
        <a:xfrm>
          <a:off x="4154613" y="1745114"/>
          <a:ext cx="1742263" cy="7406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UČENČEV INDIVIDUALNI PROGRAM</a:t>
          </a:r>
        </a:p>
      </dgm:t>
    </dgm:pt>
    <dgm:pt modelId="{F50B2D92-4EF9-4959-932A-588C219CB51B}" type="parTrans" cxnId="{63D84CF5-A7F8-4937-8E59-EDB86B7E519B}">
      <dgm:prSet/>
      <dgm:spPr>
        <a:xfrm>
          <a:off x="4831394" y="1436697"/>
          <a:ext cx="91440" cy="227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952"/>
              </a:lnTo>
              <a:lnTo>
                <a:pt x="108876" y="155952"/>
              </a:lnTo>
              <a:lnTo>
                <a:pt x="108876" y="22721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FBFD421A-BE97-4431-BBA2-3AAA024F1613}" type="sibTrans" cxnId="{63D84CF5-A7F8-4937-8E59-EDB86B7E519B}">
      <dgm:prSet/>
      <dgm:spPr/>
      <dgm:t>
        <a:bodyPr/>
        <a:lstStyle/>
        <a:p>
          <a:endParaRPr lang="sl-SI"/>
        </a:p>
      </dgm:t>
    </dgm:pt>
    <dgm:pt modelId="{EDA863BC-2130-4BD0-894F-DC3D63EB17EE}">
      <dgm:prSet custT="1"/>
      <dgm:spPr>
        <a:xfrm>
          <a:off x="1847489" y="1879145"/>
          <a:ext cx="1384868" cy="3242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4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20 - URNI PROGRAM</a:t>
          </a:r>
        </a:p>
      </dgm:t>
    </dgm:pt>
    <dgm:pt modelId="{BFA70EDF-F166-49A1-A424-55CAC0A75F47}" type="parTrans" cxnId="{B2CAB879-0327-4B78-A6F4-783BD6C63211}">
      <dgm:prSet/>
      <dgm:spPr>
        <a:xfrm>
          <a:off x="2408729" y="157421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6D80FA68-2164-40C3-8895-00BE3823CF9D}" type="sibTrans" cxnId="{B2CAB879-0327-4B78-A6F4-783BD6C63211}">
      <dgm:prSet/>
      <dgm:spPr/>
      <dgm:t>
        <a:bodyPr/>
        <a:lstStyle/>
        <a:p>
          <a:endParaRPr lang="sl-SI"/>
        </a:p>
      </dgm:t>
    </dgm:pt>
    <dgm:pt modelId="{78399834-C80D-4610-BE5C-F58A60E04D53}">
      <dgm:prSet custT="1"/>
      <dgm:spPr>
        <a:xfrm>
          <a:off x="1335432" y="2427111"/>
          <a:ext cx="1233015" cy="4852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UČENJE SLOVENŠČINE</a:t>
          </a:r>
        </a:p>
      </dgm:t>
    </dgm:pt>
    <dgm:pt modelId="{73A2C6EE-1FC4-4048-A161-91317AF821D5}" type="parTrans" cxnId="{B44CB6FF-BE25-4EC6-BB34-250CAF36C18D}">
      <dgm:prSet/>
      <dgm:spPr>
        <a:xfrm>
          <a:off x="1866465" y="2122182"/>
          <a:ext cx="587983" cy="223729"/>
        </a:xfrm>
        <a:custGeom>
          <a:avLst/>
          <a:gdLst/>
          <a:ahLst/>
          <a:cxnLst/>
          <a:rect l="0" t="0" r="0" b="0"/>
          <a:pathLst>
            <a:path>
              <a:moveTo>
                <a:pt x="587983" y="0"/>
              </a:moveTo>
              <a:lnTo>
                <a:pt x="587983" y="152464"/>
              </a:lnTo>
              <a:lnTo>
                <a:pt x="0" y="152464"/>
              </a:lnTo>
              <a:lnTo>
                <a:pt x="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6EC5960D-A520-4D66-A1D7-D2CCF19C5416}" type="sibTrans" cxnId="{B44CB6FF-BE25-4EC6-BB34-250CAF36C18D}">
      <dgm:prSet/>
      <dgm:spPr/>
      <dgm:t>
        <a:bodyPr/>
        <a:lstStyle/>
        <a:p>
          <a:endParaRPr lang="sl-SI"/>
        </a:p>
      </dgm:t>
    </dgm:pt>
    <dgm:pt modelId="{2165F353-B502-40D0-A475-BFD935B0C6A1}">
      <dgm:prSet custT="1"/>
      <dgm:spPr>
        <a:xfrm>
          <a:off x="2739396" y="2427111"/>
          <a:ext cx="1005019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9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VKLJUČEVANJE V NOVO OKOLJE</a:t>
          </a:r>
          <a:endParaRPr lang="sl-SI" sz="9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3F11923-C208-4519-8581-D953ED24F771}" type="parTrans" cxnId="{CE3EAC2B-96AD-403A-A15C-0D326754B5A1}">
      <dgm:prSet/>
      <dgm:spPr>
        <a:xfrm>
          <a:off x="2454449" y="2122182"/>
          <a:ext cx="701981" cy="22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4"/>
              </a:lnTo>
              <a:lnTo>
                <a:pt x="701981" y="152464"/>
              </a:lnTo>
              <a:lnTo>
                <a:pt x="701981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75C099A9-551D-4CD3-96B5-3B4AFC48B773}" type="sibTrans" cxnId="{CE3EAC2B-96AD-403A-A15C-0D326754B5A1}">
      <dgm:prSet/>
      <dgm:spPr/>
      <dgm:t>
        <a:bodyPr/>
        <a:lstStyle/>
        <a:p>
          <a:endParaRPr lang="sl-SI"/>
        </a:p>
      </dgm:t>
    </dgm:pt>
    <dgm:pt modelId="{642BD160-BD9F-46FA-AB94-25B254227486}">
      <dgm:prSet custT="1"/>
      <dgm:spPr>
        <a:xfrm>
          <a:off x="3770864" y="5558355"/>
          <a:ext cx="1058268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sl-SI" sz="105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INTERESNE DEJAVNOSTI</a:t>
          </a:r>
        </a:p>
      </dgm:t>
    </dgm:pt>
    <dgm:pt modelId="{DB2AF26A-06E4-4A6E-8919-33AF6780AB34}" type="parTrans" cxnId="{685E9669-9EEE-4B4B-AD43-F6111B669C87}">
      <dgm:prSet/>
      <dgm:spPr>
        <a:xfrm>
          <a:off x="4168804" y="525342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sl-SI"/>
        </a:p>
      </dgm:t>
    </dgm:pt>
    <dgm:pt modelId="{F4FC31FB-C982-44DE-8029-925B0D878829}" type="sibTrans" cxnId="{685E9669-9EEE-4B4B-AD43-F6111B669C87}">
      <dgm:prSet/>
      <dgm:spPr/>
      <dgm:t>
        <a:bodyPr/>
        <a:lstStyle/>
        <a:p>
          <a:endParaRPr lang="sl-SI"/>
        </a:p>
      </dgm:t>
    </dgm:pt>
    <dgm:pt modelId="{898ACEE9-4FEF-4A25-99DE-78DF6A00BF3D}" type="pres">
      <dgm:prSet presAssocID="{1572F07C-5760-4208-A3C3-1DC3E9570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263A385-7D76-46CD-9054-D763AF1A8ED4}" type="pres">
      <dgm:prSet presAssocID="{557255AC-6EE3-4C5A-B27D-24AD0D770088}" presName="hierRoot1" presStyleCnt="0"/>
      <dgm:spPr/>
    </dgm:pt>
    <dgm:pt modelId="{28F3D429-632E-474B-B06B-53794F14ABBE}" type="pres">
      <dgm:prSet presAssocID="{557255AC-6EE3-4C5A-B27D-24AD0D770088}" presName="composite" presStyleCnt="0"/>
      <dgm:spPr/>
    </dgm:pt>
    <dgm:pt modelId="{F58FC4A6-05A8-41DE-A04A-F50D10D087C3}" type="pres">
      <dgm:prSet presAssocID="{557255AC-6EE3-4C5A-B27D-24AD0D770088}" presName="background" presStyleLbl="node0" presStyleIdx="0" presStyleCnt="1"/>
      <dgm:spPr>
        <a:xfrm>
          <a:off x="2068560" y="-81200"/>
          <a:ext cx="3282801" cy="4697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3DB8B738-4869-4AFB-ACC3-E3C10BAE39FE}" type="pres">
      <dgm:prSet presAssocID="{557255AC-6EE3-4C5A-B27D-24AD0D770088}" presName="text" presStyleLbl="fgAcc0" presStyleIdx="0" presStyleCnt="1" custScaleX="426743" custScaleY="96156" custLinFactNeighborX="-1117" custLinFactNeighborY="-4926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514D612-2D89-49CA-848D-2F1E50676E08}" type="pres">
      <dgm:prSet presAssocID="{557255AC-6EE3-4C5A-B27D-24AD0D770088}" presName="hierChild2" presStyleCnt="0"/>
      <dgm:spPr/>
    </dgm:pt>
    <dgm:pt modelId="{F1A0BB6B-2A1E-4BE0-9232-0C7787A7648B}" type="pres">
      <dgm:prSet presAssocID="{B71BE492-7128-44F8-891C-91810E004B30}" presName="Name10" presStyleLbl="parChTrans1D2" presStyleIdx="0" presStyleCnt="2"/>
      <dgm:spPr/>
      <dgm:t>
        <a:bodyPr/>
        <a:lstStyle/>
        <a:p>
          <a:endParaRPr lang="sl-SI"/>
        </a:p>
      </dgm:t>
    </dgm:pt>
    <dgm:pt modelId="{D5943C59-DE19-4821-92D2-03B99F6AA527}" type="pres">
      <dgm:prSet presAssocID="{75AA7059-63AE-4E55-A84C-5D0F37611E80}" presName="hierRoot2" presStyleCnt="0"/>
      <dgm:spPr/>
    </dgm:pt>
    <dgm:pt modelId="{7669B325-045D-4BFC-997F-A326734DB620}" type="pres">
      <dgm:prSet presAssocID="{75AA7059-63AE-4E55-A84C-5D0F37611E80}" presName="composite2" presStyleCnt="0"/>
      <dgm:spPr/>
    </dgm:pt>
    <dgm:pt modelId="{B7F4151F-586D-431E-BBA3-14804A19DC74}" type="pres">
      <dgm:prSet presAssocID="{75AA7059-63AE-4E55-A84C-5D0F37611E80}" presName="background2" presStyleLbl="asst1" presStyleIdx="0" presStyleCnt="1"/>
      <dgm:spPr>
        <a:xfrm>
          <a:off x="1599064" y="695268"/>
          <a:ext cx="1710769" cy="8789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D485D91A-66A3-4C18-816A-63C312A60A2D}" type="pres">
      <dgm:prSet presAssocID="{75AA7059-63AE-4E55-A84C-5D0F37611E80}" presName="text2" presStyleLbl="fgAcc2" presStyleIdx="0" presStyleCnt="2" custScaleX="222389" custScaleY="17993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621F07B8-6C15-4582-9617-542C46B8CB14}" type="pres">
      <dgm:prSet presAssocID="{75AA7059-63AE-4E55-A84C-5D0F37611E80}" presName="hierChild3" presStyleCnt="0"/>
      <dgm:spPr/>
    </dgm:pt>
    <dgm:pt modelId="{B8195649-34A4-41A1-A9A7-B83F8E26A73F}" type="pres">
      <dgm:prSet presAssocID="{BFA70EDF-F166-49A1-A424-55CAC0A75F47}" presName="Name17" presStyleLbl="parChTrans1D3" presStyleIdx="0" presStyleCnt="2"/>
      <dgm:spPr/>
      <dgm:t>
        <a:bodyPr/>
        <a:lstStyle/>
        <a:p>
          <a:endParaRPr lang="sl-SI"/>
        </a:p>
      </dgm:t>
    </dgm:pt>
    <dgm:pt modelId="{0EB523A9-03F1-4D0D-ADCA-9EBF48FFF985}" type="pres">
      <dgm:prSet presAssocID="{EDA863BC-2130-4BD0-894F-DC3D63EB17EE}" presName="hierRoot3" presStyleCnt="0"/>
      <dgm:spPr/>
    </dgm:pt>
    <dgm:pt modelId="{4939CD93-7C80-428D-995B-2EAE789708C2}" type="pres">
      <dgm:prSet presAssocID="{EDA863BC-2130-4BD0-894F-DC3D63EB17EE}" presName="composite3" presStyleCnt="0"/>
      <dgm:spPr/>
    </dgm:pt>
    <dgm:pt modelId="{9BFC88B1-A242-4275-9838-1BE28517FADC}" type="pres">
      <dgm:prSet presAssocID="{EDA863BC-2130-4BD0-894F-DC3D63EB17EE}" presName="background3" presStyleLbl="node3" presStyleIdx="0" presStyleCnt="2"/>
      <dgm:spPr>
        <a:xfrm>
          <a:off x="1762015" y="1797944"/>
          <a:ext cx="1384868" cy="3242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6D93C18E-3F20-4DDF-AD56-1BAE99A8EF1B}" type="pres">
      <dgm:prSet presAssocID="{EDA863BC-2130-4BD0-894F-DC3D63EB17EE}" presName="text3" presStyleLbl="fgAcc3" presStyleIdx="0" presStyleCnt="2" custScaleX="180024" custScaleY="6637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6E1C420-7EEA-441D-9E86-57E1407367D8}" type="pres">
      <dgm:prSet presAssocID="{EDA863BC-2130-4BD0-894F-DC3D63EB17EE}" presName="hierChild4" presStyleCnt="0"/>
      <dgm:spPr/>
    </dgm:pt>
    <dgm:pt modelId="{A81F787F-5B13-42A2-BD8E-68B21D7C4042}" type="pres">
      <dgm:prSet presAssocID="{73A2C6EE-1FC4-4048-A161-91317AF821D5}" presName="Name23" presStyleLbl="parChTrans1D4" presStyleIdx="0" presStyleCnt="10"/>
      <dgm:spPr/>
      <dgm:t>
        <a:bodyPr/>
        <a:lstStyle/>
        <a:p>
          <a:endParaRPr lang="sl-SI"/>
        </a:p>
      </dgm:t>
    </dgm:pt>
    <dgm:pt modelId="{4B210746-B768-4A90-A039-8FD0AF2A7445}" type="pres">
      <dgm:prSet presAssocID="{78399834-C80D-4610-BE5C-F58A60E04D53}" presName="hierRoot4" presStyleCnt="0"/>
      <dgm:spPr/>
    </dgm:pt>
    <dgm:pt modelId="{53B7B9E8-EC77-46D0-8571-E2565CB85DD4}" type="pres">
      <dgm:prSet presAssocID="{78399834-C80D-4610-BE5C-F58A60E04D53}" presName="composite4" presStyleCnt="0"/>
      <dgm:spPr/>
    </dgm:pt>
    <dgm:pt modelId="{1247DFB0-79B2-479C-BD21-B431FC5E6FE7}" type="pres">
      <dgm:prSet presAssocID="{78399834-C80D-4610-BE5C-F58A60E04D53}" presName="background4" presStyleLbl="node4" presStyleIdx="0" presStyleCnt="10"/>
      <dgm:spPr>
        <a:xfrm>
          <a:off x="1249958" y="2345911"/>
          <a:ext cx="1233015" cy="4852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5A32B848-B174-43C1-97DA-8A78FC8976C7}" type="pres">
      <dgm:prSet presAssocID="{78399834-C80D-4610-BE5C-F58A60E04D53}" presName="text4" presStyleLbl="fgAcc4" presStyleIdx="0" presStyleCnt="10" custScaleX="160284" custScaleY="9934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C8521DA-5AD7-4BDC-8763-E92F34CBEBB3}" type="pres">
      <dgm:prSet presAssocID="{78399834-C80D-4610-BE5C-F58A60E04D53}" presName="hierChild5" presStyleCnt="0"/>
      <dgm:spPr/>
    </dgm:pt>
    <dgm:pt modelId="{C0C79DC5-6BA1-443B-9473-5902CE6EA675}" type="pres">
      <dgm:prSet presAssocID="{93F11923-C208-4519-8581-D953ED24F771}" presName="Name23" presStyleLbl="parChTrans1D4" presStyleIdx="1" presStyleCnt="10"/>
      <dgm:spPr/>
      <dgm:t>
        <a:bodyPr/>
        <a:lstStyle/>
        <a:p>
          <a:endParaRPr lang="sl-SI"/>
        </a:p>
      </dgm:t>
    </dgm:pt>
    <dgm:pt modelId="{EA343410-6213-44DB-A610-76EA22938F9C}" type="pres">
      <dgm:prSet presAssocID="{2165F353-B502-40D0-A475-BFD935B0C6A1}" presName="hierRoot4" presStyleCnt="0"/>
      <dgm:spPr/>
    </dgm:pt>
    <dgm:pt modelId="{4983739C-4E17-44E0-AAB4-71AF8196317A}" type="pres">
      <dgm:prSet presAssocID="{2165F353-B502-40D0-A475-BFD935B0C6A1}" presName="composite4" presStyleCnt="0"/>
      <dgm:spPr/>
    </dgm:pt>
    <dgm:pt modelId="{9B53961B-23CE-42FD-BA7D-CBCC5D249C09}" type="pres">
      <dgm:prSet presAssocID="{2165F353-B502-40D0-A475-BFD935B0C6A1}" presName="background4" presStyleLbl="node4" presStyleIdx="1" presStyleCnt="10"/>
      <dgm:spPr>
        <a:xfrm>
          <a:off x="2653921" y="2345911"/>
          <a:ext cx="1005019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79A0232E-5DC9-467F-A0A1-66DA5888A0EE}" type="pres">
      <dgm:prSet presAssocID="{2165F353-B502-40D0-A475-BFD935B0C6A1}" presName="text4" presStyleLbl="fgAcc4" presStyleIdx="1" presStyleCnt="10" custScaleX="13064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A2C0D14-8330-4D50-9FD7-BDDF7F9B4169}" type="pres">
      <dgm:prSet presAssocID="{2165F353-B502-40D0-A475-BFD935B0C6A1}" presName="hierChild5" presStyleCnt="0"/>
      <dgm:spPr/>
    </dgm:pt>
    <dgm:pt modelId="{D94B9CE8-7133-482B-98FC-58023CF07EFA}" type="pres">
      <dgm:prSet presAssocID="{F76BE96A-83E4-4ED2-A453-DD55A38165CD}" presName="Name10" presStyleLbl="parChTrans1D2" presStyleIdx="1" presStyleCnt="2"/>
      <dgm:spPr/>
      <dgm:t>
        <a:bodyPr/>
        <a:lstStyle/>
        <a:p>
          <a:endParaRPr lang="sl-SI"/>
        </a:p>
      </dgm:t>
    </dgm:pt>
    <dgm:pt modelId="{AAE5556D-D409-457B-B25A-C14D48E91A24}" type="pres">
      <dgm:prSet presAssocID="{72B5C731-C0D6-4053-ABEA-63930E3C1F03}" presName="hierRoot2" presStyleCnt="0"/>
      <dgm:spPr/>
    </dgm:pt>
    <dgm:pt modelId="{F1CD18D8-1677-4BCD-91D8-A9F2858144C6}" type="pres">
      <dgm:prSet presAssocID="{72B5C731-C0D6-4053-ABEA-63930E3C1F03}" presName="composite2" presStyleCnt="0"/>
      <dgm:spPr/>
    </dgm:pt>
    <dgm:pt modelId="{668E47A2-D8EB-4C43-B0F2-7816F3B89144}" type="pres">
      <dgm:prSet presAssocID="{72B5C731-C0D6-4053-ABEA-63930E3C1F03}" presName="background2" presStyleLbl="node2" presStyleIdx="0" presStyleCnt="1"/>
      <dgm:spPr>
        <a:xfrm>
          <a:off x="3979342" y="691780"/>
          <a:ext cx="1795543" cy="744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56FC6F8C-C74E-4789-A675-6A9DA9611045}" type="pres">
      <dgm:prSet presAssocID="{72B5C731-C0D6-4053-ABEA-63930E3C1F03}" presName="text2" presStyleLbl="fgAcc2" presStyleIdx="1" presStyleCnt="2" custScaleX="233409" custScaleY="152495" custLinFactNeighborX="-8210" custLinFactNeighborY="-71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FFC64D0-64B2-494A-84D8-BFA802B04BA4}" type="pres">
      <dgm:prSet presAssocID="{72B5C731-C0D6-4053-ABEA-63930E3C1F03}" presName="hierChild3" presStyleCnt="0"/>
      <dgm:spPr/>
    </dgm:pt>
    <dgm:pt modelId="{90718383-5DB2-4673-9692-FB5959A5C7A1}" type="pres">
      <dgm:prSet presAssocID="{F50B2D92-4EF9-4959-932A-588C219CB51B}" presName="Name17" presStyleLbl="parChTrans1D3" presStyleIdx="1" presStyleCnt="2"/>
      <dgm:spPr/>
      <dgm:t>
        <a:bodyPr/>
        <a:lstStyle/>
        <a:p>
          <a:endParaRPr lang="sl-SI"/>
        </a:p>
      </dgm:t>
    </dgm:pt>
    <dgm:pt modelId="{3F16D51C-925E-493F-B3B8-AC233F023FC4}" type="pres">
      <dgm:prSet presAssocID="{ADD05F55-AE86-4E05-8D5D-3D7370D1F2B9}" presName="hierRoot3" presStyleCnt="0"/>
      <dgm:spPr/>
    </dgm:pt>
    <dgm:pt modelId="{45FFF678-3B12-4BE3-89D5-3CE1DEEF1A3B}" type="pres">
      <dgm:prSet presAssocID="{ADD05F55-AE86-4E05-8D5D-3D7370D1F2B9}" presName="composite3" presStyleCnt="0"/>
      <dgm:spPr/>
    </dgm:pt>
    <dgm:pt modelId="{E8CA9067-267E-49A2-8D04-33609FAD323D}" type="pres">
      <dgm:prSet presAssocID="{ADD05F55-AE86-4E05-8D5D-3D7370D1F2B9}" presName="background3" presStyleLbl="node3" presStyleIdx="1" presStyleCnt="2"/>
      <dgm:spPr>
        <a:xfrm>
          <a:off x="4069139" y="1663913"/>
          <a:ext cx="1742263" cy="7406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7D788F7F-44ED-42B8-AFB3-91ECAB5116A3}" type="pres">
      <dgm:prSet presAssocID="{ADD05F55-AE86-4E05-8D5D-3D7370D1F2B9}" presName="text3" presStyleLbl="fgAcc3" presStyleIdx="1" presStyleCnt="2" custScaleX="226483" custScaleY="15162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567371B-9C5E-49D0-BC1B-9C0AB102426D}" type="pres">
      <dgm:prSet presAssocID="{ADD05F55-AE86-4E05-8D5D-3D7370D1F2B9}" presName="hierChild4" presStyleCnt="0"/>
      <dgm:spPr/>
    </dgm:pt>
    <dgm:pt modelId="{71A30CE5-6F9B-4BDD-8A20-99B4B0B5C8EC}" type="pres">
      <dgm:prSet presAssocID="{78385196-6CAB-4E6E-9DE3-EB9877AAB5F5}" presName="Name23" presStyleLbl="parChTrans1D4" presStyleIdx="2" presStyleCnt="10"/>
      <dgm:spPr/>
      <dgm:t>
        <a:bodyPr/>
        <a:lstStyle/>
        <a:p>
          <a:endParaRPr lang="sl-SI"/>
        </a:p>
      </dgm:t>
    </dgm:pt>
    <dgm:pt modelId="{5CF53D49-1525-44EA-832B-A22A638FFF19}" type="pres">
      <dgm:prSet presAssocID="{8125A5A8-1967-4E86-B70D-45B17806E3F3}" presName="hierRoot4" presStyleCnt="0"/>
      <dgm:spPr/>
    </dgm:pt>
    <dgm:pt modelId="{1CFE315D-0C49-4B79-8EC3-DA9CF60EFD50}" type="pres">
      <dgm:prSet presAssocID="{8125A5A8-1967-4E86-B70D-45B17806E3F3}" presName="composite4" presStyleCnt="0"/>
      <dgm:spPr/>
    </dgm:pt>
    <dgm:pt modelId="{3327812F-2470-4AC5-B2F4-6485F6DA414E}" type="pres">
      <dgm:prSet presAssocID="{8125A5A8-1967-4E86-B70D-45B17806E3F3}" presName="background4" presStyleLbl="node4" presStyleIdx="2" presStyleCnt="10"/>
      <dgm:spPr>
        <a:xfrm>
          <a:off x="3829889" y="2628295"/>
          <a:ext cx="769269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2A7793F1-4942-41EE-A386-5E2DC252A9EA}" type="pres">
      <dgm:prSet presAssocID="{8125A5A8-1967-4E86-B70D-45B17806E3F3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30C1B69-E0D4-49F7-9040-7D37915D2B99}" type="pres">
      <dgm:prSet presAssocID="{8125A5A8-1967-4E86-B70D-45B17806E3F3}" presName="hierChild5" presStyleCnt="0"/>
      <dgm:spPr/>
    </dgm:pt>
    <dgm:pt modelId="{BAABE808-D93A-4407-8BA2-AB8BBA79A55D}" type="pres">
      <dgm:prSet presAssocID="{E8B3A01F-EC3A-4A7F-BED2-23C74A7669A5}" presName="Name23" presStyleLbl="parChTrans1D4" presStyleIdx="3" presStyleCnt="10"/>
      <dgm:spPr/>
      <dgm:t>
        <a:bodyPr/>
        <a:lstStyle/>
        <a:p>
          <a:endParaRPr lang="sl-SI"/>
        </a:p>
      </dgm:t>
    </dgm:pt>
    <dgm:pt modelId="{77647BD5-2A7A-4516-B4FF-6FE6190D04E8}" type="pres">
      <dgm:prSet presAssocID="{542DB45C-0673-4DF5-A5FF-B2289067B65D}" presName="hierRoot4" presStyleCnt="0"/>
      <dgm:spPr/>
    </dgm:pt>
    <dgm:pt modelId="{DE25F4DF-8DC8-4EDE-86FF-1838892C5EFC}" type="pres">
      <dgm:prSet presAssocID="{542DB45C-0673-4DF5-A5FF-B2289067B65D}" presName="composite4" presStyleCnt="0"/>
      <dgm:spPr/>
    </dgm:pt>
    <dgm:pt modelId="{61208F63-881B-4A5F-A2CD-F29F05DDA82A}" type="pres">
      <dgm:prSet presAssocID="{542DB45C-0673-4DF5-A5FF-B2289067B65D}" presName="background4" presStyleLbl="node4" presStyleIdx="3" presStyleCnt="10"/>
      <dgm:spPr>
        <a:xfrm>
          <a:off x="3633118" y="3340509"/>
          <a:ext cx="1162811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B8FED0E2-604E-4BFA-BAE9-383B87FF364B}" type="pres">
      <dgm:prSet presAssocID="{542DB45C-0673-4DF5-A5FF-B2289067B65D}" presName="text4" presStyleLbl="fgAcc4" presStyleIdx="3" presStyleCnt="10" custScaleX="15115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8A3A8CC-A09B-4D99-B1D8-F56CF7F3F690}" type="pres">
      <dgm:prSet presAssocID="{542DB45C-0673-4DF5-A5FF-B2289067B65D}" presName="hierChild5" presStyleCnt="0"/>
      <dgm:spPr/>
    </dgm:pt>
    <dgm:pt modelId="{D31F2794-52A0-4D51-A8A8-F6A6BF1C0C25}" type="pres">
      <dgm:prSet presAssocID="{0B9D2453-0D10-43C0-BEAD-18B4CF937B3D}" presName="Name23" presStyleLbl="parChTrans1D4" presStyleIdx="4" presStyleCnt="10"/>
      <dgm:spPr/>
      <dgm:t>
        <a:bodyPr/>
        <a:lstStyle/>
        <a:p>
          <a:endParaRPr lang="sl-SI"/>
        </a:p>
      </dgm:t>
    </dgm:pt>
    <dgm:pt modelId="{B9AD2BFB-B6F4-4E84-875E-B5AF8080795B}" type="pres">
      <dgm:prSet presAssocID="{BB916029-2547-41F0-B166-DD7BBE89E492}" presName="hierRoot4" presStyleCnt="0"/>
      <dgm:spPr/>
    </dgm:pt>
    <dgm:pt modelId="{5838959F-93CB-4CBB-81BA-CE7A2E4435EC}" type="pres">
      <dgm:prSet presAssocID="{BB916029-2547-41F0-B166-DD7BBE89E492}" presName="composite4" presStyleCnt="0"/>
      <dgm:spPr/>
    </dgm:pt>
    <dgm:pt modelId="{1B429C5C-9371-4004-ABF2-837BF3F12CC7}" type="pres">
      <dgm:prSet presAssocID="{BB916029-2547-41F0-B166-DD7BBE89E492}" presName="background4" presStyleLbl="node4" presStyleIdx="4" presStyleCnt="10"/>
      <dgm:spPr>
        <a:xfrm>
          <a:off x="3602697" y="4052724"/>
          <a:ext cx="1223653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EDC11F6A-254D-4B22-BEB0-29D38BDDC573}" type="pres">
      <dgm:prSet presAssocID="{BB916029-2547-41F0-B166-DD7BBE89E492}" presName="text4" presStyleLbl="fgAcc4" presStyleIdx="4" presStyleCnt="10" custScaleX="15906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90AC413F-C814-4081-BD39-4A7566FF2BA5}" type="pres">
      <dgm:prSet presAssocID="{BB916029-2547-41F0-B166-DD7BBE89E492}" presName="hierChild5" presStyleCnt="0"/>
      <dgm:spPr/>
    </dgm:pt>
    <dgm:pt modelId="{806BB3E6-FDAA-480D-BC19-A06ED469487C}" type="pres">
      <dgm:prSet presAssocID="{42E67CD4-1A92-4FD1-8AD6-136EB611F545}" presName="Name23" presStyleLbl="parChTrans1D4" presStyleIdx="5" presStyleCnt="10"/>
      <dgm:spPr/>
      <dgm:t>
        <a:bodyPr/>
        <a:lstStyle/>
        <a:p>
          <a:endParaRPr lang="sl-SI"/>
        </a:p>
      </dgm:t>
    </dgm:pt>
    <dgm:pt modelId="{B777BEE7-7E2F-4BF1-B41A-6471BB700733}" type="pres">
      <dgm:prSet presAssocID="{B97AEEC0-766B-4FAA-83A6-924DA601E84C}" presName="hierRoot4" presStyleCnt="0"/>
      <dgm:spPr/>
    </dgm:pt>
    <dgm:pt modelId="{892B7DDD-0CCA-4DCD-8D0E-84683C10753A}" type="pres">
      <dgm:prSet presAssocID="{B97AEEC0-766B-4FAA-83A6-924DA601E84C}" presName="composite4" presStyleCnt="0"/>
      <dgm:spPr/>
    </dgm:pt>
    <dgm:pt modelId="{617090AC-F597-45D4-B7DA-E2167D4F1C69}" type="pres">
      <dgm:prSet presAssocID="{B97AEEC0-766B-4FAA-83A6-924DA601E84C}" presName="background4" presStyleLbl="node4" presStyleIdx="5" presStyleCnt="10"/>
      <dgm:spPr>
        <a:xfrm>
          <a:off x="3663539" y="4764939"/>
          <a:ext cx="1101970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A7F8A6FF-90B3-49AB-9F96-91CB0DFF362E}" type="pres">
      <dgm:prSet presAssocID="{B97AEEC0-766B-4FAA-83A6-924DA601E84C}" presName="text4" presStyleLbl="fgAcc4" presStyleIdx="5" presStyleCnt="10" custScaleX="14324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2BEB626C-AC3B-422F-9B3E-63F51810891E}" type="pres">
      <dgm:prSet presAssocID="{B97AEEC0-766B-4FAA-83A6-924DA601E84C}" presName="hierChild5" presStyleCnt="0"/>
      <dgm:spPr/>
    </dgm:pt>
    <dgm:pt modelId="{76CD8CC6-C985-41FC-9C84-1E7F956E70F1}" type="pres">
      <dgm:prSet presAssocID="{DB2AF26A-06E4-4A6E-8919-33AF6780AB34}" presName="Name23" presStyleLbl="parChTrans1D4" presStyleIdx="6" presStyleCnt="10"/>
      <dgm:spPr/>
      <dgm:t>
        <a:bodyPr/>
        <a:lstStyle/>
        <a:p>
          <a:endParaRPr lang="sl-SI"/>
        </a:p>
      </dgm:t>
    </dgm:pt>
    <dgm:pt modelId="{6BB23239-D4FC-48D1-AB75-298B791CDBA7}" type="pres">
      <dgm:prSet presAssocID="{642BD160-BD9F-46FA-AB94-25B254227486}" presName="hierRoot4" presStyleCnt="0"/>
      <dgm:spPr/>
    </dgm:pt>
    <dgm:pt modelId="{1550393F-87A3-4042-BDB1-195B2957D4FC}" type="pres">
      <dgm:prSet presAssocID="{642BD160-BD9F-46FA-AB94-25B254227486}" presName="composite4" presStyleCnt="0"/>
      <dgm:spPr/>
    </dgm:pt>
    <dgm:pt modelId="{E2205B70-D3C0-4DD0-8CDD-0B1CBFC7F283}" type="pres">
      <dgm:prSet presAssocID="{642BD160-BD9F-46FA-AB94-25B254227486}" presName="background4" presStyleLbl="node4" presStyleIdx="6" presStyleCnt="10"/>
      <dgm:spPr>
        <a:xfrm>
          <a:off x="3685390" y="5477154"/>
          <a:ext cx="1058268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728D2C0A-34F0-47F9-831F-D6C78465C3D3}" type="pres">
      <dgm:prSet presAssocID="{642BD160-BD9F-46FA-AB94-25B254227486}" presName="text4" presStyleLbl="fgAcc4" presStyleIdx="6" presStyleCnt="10" custScaleX="13756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8DECFE3-112D-4903-8FC8-83BD988D54E4}" type="pres">
      <dgm:prSet presAssocID="{642BD160-BD9F-46FA-AB94-25B254227486}" presName="hierChild5" presStyleCnt="0"/>
      <dgm:spPr/>
    </dgm:pt>
    <dgm:pt modelId="{A867FD28-7A29-4264-8919-08C7FA181F25}" type="pres">
      <dgm:prSet presAssocID="{0BF468FB-D153-4627-B853-EAB56DBAAA68}" presName="Name23" presStyleLbl="parChTrans1D4" presStyleIdx="7" presStyleCnt="10"/>
      <dgm:spPr/>
      <dgm:t>
        <a:bodyPr/>
        <a:lstStyle/>
        <a:p>
          <a:endParaRPr lang="sl-SI"/>
        </a:p>
      </dgm:t>
    </dgm:pt>
    <dgm:pt modelId="{C549AA29-D9BC-42A6-AD9F-FC05193632FB}" type="pres">
      <dgm:prSet presAssocID="{9F0B0666-52AD-4E3A-936C-C14BCA6E5B3F}" presName="hierRoot4" presStyleCnt="0"/>
      <dgm:spPr/>
    </dgm:pt>
    <dgm:pt modelId="{26DC97D2-DECE-4E85-950D-8B08F1455BEB}" type="pres">
      <dgm:prSet presAssocID="{9F0B0666-52AD-4E3A-936C-C14BCA6E5B3F}" presName="composite4" presStyleCnt="0"/>
      <dgm:spPr/>
    </dgm:pt>
    <dgm:pt modelId="{9B71CFD1-F36D-47BA-939B-D0BF5BA9830B}" type="pres">
      <dgm:prSet presAssocID="{9F0B0666-52AD-4E3A-936C-C14BCA6E5B3F}" presName="background4" presStyleLbl="node4" presStyleIdx="7" presStyleCnt="10"/>
      <dgm:spPr>
        <a:xfrm>
          <a:off x="5069626" y="2628295"/>
          <a:ext cx="981025" cy="59496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ACC047"/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E88C45F8-E671-4EC0-B429-B5D3C9D1BD0D}" type="pres">
      <dgm:prSet presAssocID="{9F0B0666-52AD-4E3A-936C-C14BCA6E5B3F}" presName="text4" presStyleLbl="fgAcc4" presStyleIdx="7" presStyleCnt="10" custScaleX="127527" custScaleY="12179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500F1649-0B93-4FBC-906C-D398D1311C91}" type="pres">
      <dgm:prSet presAssocID="{9F0B0666-52AD-4E3A-936C-C14BCA6E5B3F}" presName="hierChild5" presStyleCnt="0"/>
      <dgm:spPr/>
    </dgm:pt>
    <dgm:pt modelId="{9332C3B9-4DCC-481A-9A4B-C03C84F31233}" type="pres">
      <dgm:prSet presAssocID="{CDB81076-B629-4959-A7E6-AB7FE2DB78B8}" presName="Name23" presStyleLbl="parChTrans1D4" presStyleIdx="8" presStyleCnt="10"/>
      <dgm:spPr/>
      <dgm:t>
        <a:bodyPr/>
        <a:lstStyle/>
        <a:p>
          <a:endParaRPr lang="sl-SI"/>
        </a:p>
      </dgm:t>
    </dgm:pt>
    <dgm:pt modelId="{4A7D7E48-6443-477D-8374-FD44877B07C4}" type="pres">
      <dgm:prSet presAssocID="{3C406434-342F-440F-A3C1-D42EA147A7C0}" presName="hierRoot4" presStyleCnt="0"/>
      <dgm:spPr/>
    </dgm:pt>
    <dgm:pt modelId="{82CC44FF-7BF8-44E7-9D61-7D5AA4C66FBB}" type="pres">
      <dgm:prSet presAssocID="{3C406434-342F-440F-A3C1-D42EA147A7C0}" presName="composite4" presStyleCnt="0"/>
      <dgm:spPr/>
    </dgm:pt>
    <dgm:pt modelId="{E661C0DC-999C-4022-9D60-6FED18AF63C2}" type="pres">
      <dgm:prSet presAssocID="{3C406434-342F-440F-A3C1-D42EA147A7C0}" presName="background4" presStyleLbl="node4" presStyleIdx="8" presStyleCnt="10"/>
      <dgm:spPr>
        <a:xfrm>
          <a:off x="4966878" y="3446990"/>
          <a:ext cx="1186520" cy="48848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30A94117-644F-4EED-98ED-022850A65FC6}" type="pres">
      <dgm:prSet presAssocID="{3C406434-342F-440F-A3C1-D42EA147A7C0}" presName="text4" presStyleLbl="fgAcc4" presStyleIdx="8" presStyleCnt="10" custScaleX="154240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D2CE8B96-A67A-48DC-8A3F-BBF39CBD0F21}" type="pres">
      <dgm:prSet presAssocID="{3C406434-342F-440F-A3C1-D42EA147A7C0}" presName="hierChild5" presStyleCnt="0"/>
      <dgm:spPr/>
    </dgm:pt>
    <dgm:pt modelId="{B18CEA1F-5A27-4FD8-BAF8-8F5356F937CD}" type="pres">
      <dgm:prSet presAssocID="{4E9194FC-2D29-423C-8B08-ADE7AB6EF2B5}" presName="Name23" presStyleLbl="parChTrans1D4" presStyleIdx="9" presStyleCnt="10"/>
      <dgm:spPr/>
      <dgm:t>
        <a:bodyPr/>
        <a:lstStyle/>
        <a:p>
          <a:endParaRPr lang="sl-SI"/>
        </a:p>
      </dgm:t>
    </dgm:pt>
    <dgm:pt modelId="{555C8993-AEC9-4DC8-84B0-77BF82CB32E7}" type="pres">
      <dgm:prSet presAssocID="{0D50517B-3B25-411C-825C-ABE8C3A2BE2F}" presName="hierRoot4" presStyleCnt="0"/>
      <dgm:spPr/>
    </dgm:pt>
    <dgm:pt modelId="{816E82DA-B946-4F27-BF9B-F0A7F9DA85EF}" type="pres">
      <dgm:prSet presAssocID="{0D50517B-3B25-411C-825C-ABE8C3A2BE2F}" presName="composite4" presStyleCnt="0"/>
      <dgm:spPr/>
    </dgm:pt>
    <dgm:pt modelId="{7A56423B-DDBE-4046-A358-3194B318E3EF}" type="pres">
      <dgm:prSet presAssocID="{0D50517B-3B25-411C-825C-ABE8C3A2BE2F}" presName="background4" presStyleLbl="node4" presStyleIdx="9" presStyleCnt="10"/>
      <dgm:spPr>
        <a:xfrm>
          <a:off x="4997299" y="4159205"/>
          <a:ext cx="1125679" cy="823797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sl-SI"/>
        </a:p>
      </dgm:t>
    </dgm:pt>
    <dgm:pt modelId="{EBC4AE26-D6A6-4FC9-994E-22A8553B9E39}" type="pres">
      <dgm:prSet presAssocID="{0D50517B-3B25-411C-825C-ABE8C3A2BE2F}" presName="text4" presStyleLbl="fgAcc4" presStyleIdx="9" presStyleCnt="10" custScaleX="146331" custScaleY="16864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774B103-236D-4F97-8E10-44DECB5E3B89}" type="pres">
      <dgm:prSet presAssocID="{0D50517B-3B25-411C-825C-ABE8C3A2BE2F}" presName="hierChild5" presStyleCnt="0"/>
      <dgm:spPr/>
    </dgm:pt>
  </dgm:ptLst>
  <dgm:cxnLst>
    <dgm:cxn modelId="{63D84CF5-A7F8-4937-8E59-EDB86B7E519B}" srcId="{72B5C731-C0D6-4053-ABEA-63930E3C1F03}" destId="{ADD05F55-AE86-4E05-8D5D-3D7370D1F2B9}" srcOrd="0" destOrd="0" parTransId="{F50B2D92-4EF9-4959-932A-588C219CB51B}" sibTransId="{FBFD421A-BE97-4431-BBA2-3AAA024F1613}"/>
    <dgm:cxn modelId="{2FCCD294-ABC8-4393-A3B1-BA6F9AF16B7B}" type="presOf" srcId="{F76BE96A-83E4-4ED2-A453-DD55A38165CD}" destId="{D94B9CE8-7133-482B-98FC-58023CF07EFA}" srcOrd="0" destOrd="0" presId="urn:microsoft.com/office/officeart/2005/8/layout/hierarchy1"/>
    <dgm:cxn modelId="{59B80BBE-B183-4533-BC89-E90FD25A3FDA}" type="presOf" srcId="{78385196-6CAB-4E6E-9DE3-EB9877AAB5F5}" destId="{71A30CE5-6F9B-4BDD-8A20-99B4B0B5C8EC}" srcOrd="0" destOrd="0" presId="urn:microsoft.com/office/officeart/2005/8/layout/hierarchy1"/>
    <dgm:cxn modelId="{1CB3D01A-2C09-4498-A470-313B48301380}" srcId="{542DB45C-0673-4DF5-A5FF-B2289067B65D}" destId="{BB916029-2547-41F0-B166-DD7BBE89E492}" srcOrd="0" destOrd="0" parTransId="{0B9D2453-0D10-43C0-BEAD-18B4CF937B3D}" sibTransId="{C7705BF6-9001-4BA9-81BB-FD61C2ED96BE}"/>
    <dgm:cxn modelId="{A64C41A3-BDC9-423A-9C51-3F45D5E5EE8F}" type="presOf" srcId="{0BF468FB-D153-4627-B853-EAB56DBAAA68}" destId="{A867FD28-7A29-4264-8919-08C7FA181F25}" srcOrd="0" destOrd="0" presId="urn:microsoft.com/office/officeart/2005/8/layout/hierarchy1"/>
    <dgm:cxn modelId="{3752F9D9-D046-41C7-8EB7-C17B3C8580E4}" type="presOf" srcId="{BFA70EDF-F166-49A1-A424-55CAC0A75F47}" destId="{B8195649-34A4-41A1-A9A7-B83F8E26A73F}" srcOrd="0" destOrd="0" presId="urn:microsoft.com/office/officeart/2005/8/layout/hierarchy1"/>
    <dgm:cxn modelId="{1B477CDA-D83C-4E65-9038-5BDA2F473B22}" type="presOf" srcId="{BB916029-2547-41F0-B166-DD7BBE89E492}" destId="{EDC11F6A-254D-4B22-BEB0-29D38BDDC573}" srcOrd="0" destOrd="0" presId="urn:microsoft.com/office/officeart/2005/8/layout/hierarchy1"/>
    <dgm:cxn modelId="{559B6987-6961-4E3F-8691-4FF7505CD211}" type="presOf" srcId="{3C406434-342F-440F-A3C1-D42EA147A7C0}" destId="{30A94117-644F-4EED-98ED-022850A65FC6}" srcOrd="0" destOrd="0" presId="urn:microsoft.com/office/officeart/2005/8/layout/hierarchy1"/>
    <dgm:cxn modelId="{9E5EF3B9-126C-4B2E-A719-7514CF21BEF3}" srcId="{557255AC-6EE3-4C5A-B27D-24AD0D770088}" destId="{75AA7059-63AE-4E55-A84C-5D0F37611E80}" srcOrd="0" destOrd="0" parTransId="{B71BE492-7128-44F8-891C-91810E004B30}" sibTransId="{47D79DED-60AA-4981-A5AA-CF4ADD570A3A}"/>
    <dgm:cxn modelId="{A92E2A34-6BAE-4D2D-BD6E-13E88D9C709C}" srcId="{9F0B0666-52AD-4E3A-936C-C14BCA6E5B3F}" destId="{3C406434-342F-440F-A3C1-D42EA147A7C0}" srcOrd="0" destOrd="0" parTransId="{CDB81076-B629-4959-A7E6-AB7FE2DB78B8}" sibTransId="{D781D434-8FB2-4B90-A405-35DB7E1ADAE4}"/>
    <dgm:cxn modelId="{45A3CC21-BB18-45F3-B40D-867AEE83A22B}" type="presOf" srcId="{8125A5A8-1967-4E86-B70D-45B17806E3F3}" destId="{2A7793F1-4942-41EE-A386-5E2DC252A9EA}" srcOrd="0" destOrd="0" presId="urn:microsoft.com/office/officeart/2005/8/layout/hierarchy1"/>
    <dgm:cxn modelId="{CE3EAC2B-96AD-403A-A15C-0D326754B5A1}" srcId="{EDA863BC-2130-4BD0-894F-DC3D63EB17EE}" destId="{2165F353-B502-40D0-A475-BFD935B0C6A1}" srcOrd="1" destOrd="0" parTransId="{93F11923-C208-4519-8581-D953ED24F771}" sibTransId="{75C099A9-551D-4CD3-96B5-3B4AFC48B773}"/>
    <dgm:cxn modelId="{E72D8623-83BF-4859-A615-2E37E6C47A6F}" type="presOf" srcId="{557255AC-6EE3-4C5A-B27D-24AD0D770088}" destId="{3DB8B738-4869-4AFB-ACC3-E3C10BAE39FE}" srcOrd="0" destOrd="0" presId="urn:microsoft.com/office/officeart/2005/8/layout/hierarchy1"/>
    <dgm:cxn modelId="{C09EAB27-6DE2-446E-B03F-9C83ABB39200}" type="presOf" srcId="{72B5C731-C0D6-4053-ABEA-63930E3C1F03}" destId="{56FC6F8C-C74E-4789-A675-6A9DA9611045}" srcOrd="0" destOrd="0" presId="urn:microsoft.com/office/officeart/2005/8/layout/hierarchy1"/>
    <dgm:cxn modelId="{EA9CE5EB-5BDF-4E31-84E7-64757B66C1E4}" srcId="{ADD05F55-AE86-4E05-8D5D-3D7370D1F2B9}" destId="{9F0B0666-52AD-4E3A-936C-C14BCA6E5B3F}" srcOrd="1" destOrd="0" parTransId="{0BF468FB-D153-4627-B853-EAB56DBAAA68}" sibTransId="{95D1DAF7-AA11-46D0-8852-003A848C117D}"/>
    <dgm:cxn modelId="{CB1A1E75-DD62-4188-9794-7FEEFE1AA6C4}" srcId="{1572F07C-5760-4208-A3C3-1DC3E9570A0B}" destId="{557255AC-6EE3-4C5A-B27D-24AD0D770088}" srcOrd="0" destOrd="0" parTransId="{2970825B-41CB-477E-B926-83C8B3CEF453}" sibTransId="{69A1DFE5-B349-4120-99A6-95F8FCE68099}"/>
    <dgm:cxn modelId="{B2B8D3F2-4C6B-4E9B-A185-B7A01B2E93A5}" type="presOf" srcId="{75AA7059-63AE-4E55-A84C-5D0F37611E80}" destId="{D485D91A-66A3-4C18-816A-63C312A60A2D}" srcOrd="0" destOrd="0" presId="urn:microsoft.com/office/officeart/2005/8/layout/hierarchy1"/>
    <dgm:cxn modelId="{BEF66266-1C48-4823-A7CB-06DC7D30D15F}" type="presOf" srcId="{0B9D2453-0D10-43C0-BEAD-18B4CF937B3D}" destId="{D31F2794-52A0-4D51-A8A8-F6A6BF1C0C25}" srcOrd="0" destOrd="0" presId="urn:microsoft.com/office/officeart/2005/8/layout/hierarchy1"/>
    <dgm:cxn modelId="{C3F24CA4-CD97-4F88-8590-820EDB8E3476}" type="presOf" srcId="{642BD160-BD9F-46FA-AB94-25B254227486}" destId="{728D2C0A-34F0-47F9-831F-D6C78465C3D3}" srcOrd="0" destOrd="0" presId="urn:microsoft.com/office/officeart/2005/8/layout/hierarchy1"/>
    <dgm:cxn modelId="{3E8180D6-B9B7-465A-8A48-103C1FC894F4}" type="presOf" srcId="{4E9194FC-2D29-423C-8B08-ADE7AB6EF2B5}" destId="{B18CEA1F-5A27-4FD8-BAF8-8F5356F937CD}" srcOrd="0" destOrd="0" presId="urn:microsoft.com/office/officeart/2005/8/layout/hierarchy1"/>
    <dgm:cxn modelId="{0AF4E75B-2B4E-4BE7-A3DD-361ED2D2332B}" type="presOf" srcId="{78399834-C80D-4610-BE5C-F58A60E04D53}" destId="{5A32B848-B174-43C1-97DA-8A78FC8976C7}" srcOrd="0" destOrd="0" presId="urn:microsoft.com/office/officeart/2005/8/layout/hierarchy1"/>
    <dgm:cxn modelId="{FCB57E8A-8ACF-4D0A-AD40-51CD8232AEA9}" type="presOf" srcId="{CDB81076-B629-4959-A7E6-AB7FE2DB78B8}" destId="{9332C3B9-4DCC-481A-9A4B-C03C84F31233}" srcOrd="0" destOrd="0" presId="urn:microsoft.com/office/officeart/2005/8/layout/hierarchy1"/>
    <dgm:cxn modelId="{D64F9DEC-E34E-4EB1-82BA-1FCC2E1B0B45}" type="presOf" srcId="{B97AEEC0-766B-4FAA-83A6-924DA601E84C}" destId="{A7F8A6FF-90B3-49AB-9F96-91CB0DFF362E}" srcOrd="0" destOrd="0" presId="urn:microsoft.com/office/officeart/2005/8/layout/hierarchy1"/>
    <dgm:cxn modelId="{3BE6930C-1C9D-4D5D-A1DD-DA03FB6C8C78}" type="presOf" srcId="{1572F07C-5760-4208-A3C3-1DC3E9570A0B}" destId="{898ACEE9-4FEF-4A25-99DE-78DF6A00BF3D}" srcOrd="0" destOrd="0" presId="urn:microsoft.com/office/officeart/2005/8/layout/hierarchy1"/>
    <dgm:cxn modelId="{94B8F6A3-2828-4F50-8384-47FB4A449468}" type="presOf" srcId="{73A2C6EE-1FC4-4048-A161-91317AF821D5}" destId="{A81F787F-5B13-42A2-BD8E-68B21D7C4042}" srcOrd="0" destOrd="0" presId="urn:microsoft.com/office/officeart/2005/8/layout/hierarchy1"/>
    <dgm:cxn modelId="{358DE0A9-D426-42F9-AD5B-049A82154D1E}" srcId="{ADD05F55-AE86-4E05-8D5D-3D7370D1F2B9}" destId="{8125A5A8-1967-4E86-B70D-45B17806E3F3}" srcOrd="0" destOrd="0" parTransId="{78385196-6CAB-4E6E-9DE3-EB9877AAB5F5}" sibTransId="{7D5C7018-16EF-453C-8488-FDE034F44831}"/>
    <dgm:cxn modelId="{7E1A1075-4F0F-4ECB-A25B-64F7B8BB2D8F}" type="presOf" srcId="{2165F353-B502-40D0-A475-BFD935B0C6A1}" destId="{79A0232E-5DC9-467F-A0A1-66DA5888A0EE}" srcOrd="0" destOrd="0" presId="urn:microsoft.com/office/officeart/2005/8/layout/hierarchy1"/>
    <dgm:cxn modelId="{F7BCE3F7-9243-4A13-8092-2EF08C02F392}" type="presOf" srcId="{0D50517B-3B25-411C-825C-ABE8C3A2BE2F}" destId="{EBC4AE26-D6A6-4FC9-994E-22A8553B9E39}" srcOrd="0" destOrd="0" presId="urn:microsoft.com/office/officeart/2005/8/layout/hierarchy1"/>
    <dgm:cxn modelId="{8B74A4F3-7D85-4A8E-B5BD-3480750F1FB6}" type="presOf" srcId="{42E67CD4-1A92-4FD1-8AD6-136EB611F545}" destId="{806BB3E6-FDAA-480D-BC19-A06ED469487C}" srcOrd="0" destOrd="0" presId="urn:microsoft.com/office/officeart/2005/8/layout/hierarchy1"/>
    <dgm:cxn modelId="{56BD16A6-474B-4DB6-8E6F-E649F3ED9C07}" type="presOf" srcId="{ADD05F55-AE86-4E05-8D5D-3D7370D1F2B9}" destId="{7D788F7F-44ED-42B8-AFB3-91ECAB5116A3}" srcOrd="0" destOrd="0" presId="urn:microsoft.com/office/officeart/2005/8/layout/hierarchy1"/>
    <dgm:cxn modelId="{21A39C02-F83A-418D-8192-1C1F0C04A4EC}" srcId="{3C406434-342F-440F-A3C1-D42EA147A7C0}" destId="{0D50517B-3B25-411C-825C-ABE8C3A2BE2F}" srcOrd="0" destOrd="0" parTransId="{4E9194FC-2D29-423C-8B08-ADE7AB6EF2B5}" sibTransId="{6AE3101B-0A97-41F3-8491-134C44895DCF}"/>
    <dgm:cxn modelId="{3DC488EB-4304-4D04-A4C2-6DAE7F32804D}" type="presOf" srcId="{E8B3A01F-EC3A-4A7F-BED2-23C74A7669A5}" destId="{BAABE808-D93A-4407-8BA2-AB8BBA79A55D}" srcOrd="0" destOrd="0" presId="urn:microsoft.com/office/officeart/2005/8/layout/hierarchy1"/>
    <dgm:cxn modelId="{BB42D4B7-9427-410E-8D3F-A35336C0539E}" srcId="{8125A5A8-1967-4E86-B70D-45B17806E3F3}" destId="{542DB45C-0673-4DF5-A5FF-B2289067B65D}" srcOrd="0" destOrd="0" parTransId="{E8B3A01F-EC3A-4A7F-BED2-23C74A7669A5}" sibTransId="{844D0F3D-8040-4FA8-9720-F6F01A36F658}"/>
    <dgm:cxn modelId="{E764D0CD-484B-48E7-8F25-C58C37CABA5D}" srcId="{557255AC-6EE3-4C5A-B27D-24AD0D770088}" destId="{72B5C731-C0D6-4053-ABEA-63930E3C1F03}" srcOrd="1" destOrd="0" parTransId="{F76BE96A-83E4-4ED2-A453-DD55A38165CD}" sibTransId="{644B41B6-FE46-4145-928E-05C8C2266B73}"/>
    <dgm:cxn modelId="{B44CB6FF-BE25-4EC6-BB34-250CAF36C18D}" srcId="{EDA863BC-2130-4BD0-894F-DC3D63EB17EE}" destId="{78399834-C80D-4610-BE5C-F58A60E04D53}" srcOrd="0" destOrd="0" parTransId="{73A2C6EE-1FC4-4048-A161-91317AF821D5}" sibTransId="{6EC5960D-A520-4D66-A1D7-D2CCF19C5416}"/>
    <dgm:cxn modelId="{57BF54FD-6B72-4261-94DA-DDC237C6D844}" type="presOf" srcId="{F50B2D92-4EF9-4959-932A-588C219CB51B}" destId="{90718383-5DB2-4673-9692-FB5959A5C7A1}" srcOrd="0" destOrd="0" presId="urn:microsoft.com/office/officeart/2005/8/layout/hierarchy1"/>
    <dgm:cxn modelId="{46CD215D-D24D-4424-84BF-24237747B057}" type="presOf" srcId="{DB2AF26A-06E4-4A6E-8919-33AF6780AB34}" destId="{76CD8CC6-C985-41FC-9C84-1E7F956E70F1}" srcOrd="0" destOrd="0" presId="urn:microsoft.com/office/officeart/2005/8/layout/hierarchy1"/>
    <dgm:cxn modelId="{FF522FBE-E83E-419B-B060-E7BD427634DC}" srcId="{BB916029-2547-41F0-B166-DD7BBE89E492}" destId="{B97AEEC0-766B-4FAA-83A6-924DA601E84C}" srcOrd="0" destOrd="0" parTransId="{42E67CD4-1A92-4FD1-8AD6-136EB611F545}" sibTransId="{B7E268BB-483E-4612-8E56-4BDAC7B5E817}"/>
    <dgm:cxn modelId="{23DA35CC-D164-42F6-8592-A63ABF917181}" type="presOf" srcId="{B71BE492-7128-44F8-891C-91810E004B30}" destId="{F1A0BB6B-2A1E-4BE0-9232-0C7787A7648B}" srcOrd="0" destOrd="0" presId="urn:microsoft.com/office/officeart/2005/8/layout/hierarchy1"/>
    <dgm:cxn modelId="{D9D1831A-EBE5-48ED-8F80-2A2B03786A28}" type="presOf" srcId="{EDA863BC-2130-4BD0-894F-DC3D63EB17EE}" destId="{6D93C18E-3F20-4DDF-AD56-1BAE99A8EF1B}" srcOrd="0" destOrd="0" presId="urn:microsoft.com/office/officeart/2005/8/layout/hierarchy1"/>
    <dgm:cxn modelId="{68521EC0-1DCD-4F69-B02B-0500DE7A6CF5}" type="presOf" srcId="{542DB45C-0673-4DF5-A5FF-B2289067B65D}" destId="{B8FED0E2-604E-4BFA-BAE9-383B87FF364B}" srcOrd="0" destOrd="0" presId="urn:microsoft.com/office/officeart/2005/8/layout/hierarchy1"/>
    <dgm:cxn modelId="{4ABA87F5-00F2-44A9-AE64-634E8196D2D3}" type="presOf" srcId="{93F11923-C208-4519-8581-D953ED24F771}" destId="{C0C79DC5-6BA1-443B-9473-5902CE6EA675}" srcOrd="0" destOrd="0" presId="urn:microsoft.com/office/officeart/2005/8/layout/hierarchy1"/>
    <dgm:cxn modelId="{685E9669-9EEE-4B4B-AD43-F6111B669C87}" srcId="{B97AEEC0-766B-4FAA-83A6-924DA601E84C}" destId="{642BD160-BD9F-46FA-AB94-25B254227486}" srcOrd="0" destOrd="0" parTransId="{DB2AF26A-06E4-4A6E-8919-33AF6780AB34}" sibTransId="{F4FC31FB-C982-44DE-8029-925B0D878829}"/>
    <dgm:cxn modelId="{CE7C3754-33FE-4925-92AA-9A3E463EF3B3}" type="presOf" srcId="{9F0B0666-52AD-4E3A-936C-C14BCA6E5B3F}" destId="{E88C45F8-E671-4EC0-B429-B5D3C9D1BD0D}" srcOrd="0" destOrd="0" presId="urn:microsoft.com/office/officeart/2005/8/layout/hierarchy1"/>
    <dgm:cxn modelId="{B2CAB879-0327-4B78-A6F4-783BD6C63211}" srcId="{75AA7059-63AE-4E55-A84C-5D0F37611E80}" destId="{EDA863BC-2130-4BD0-894F-DC3D63EB17EE}" srcOrd="0" destOrd="0" parTransId="{BFA70EDF-F166-49A1-A424-55CAC0A75F47}" sibTransId="{6D80FA68-2164-40C3-8895-00BE3823CF9D}"/>
    <dgm:cxn modelId="{E1E265BE-BBB0-4791-A506-E6D4CB2664B4}" type="presParOf" srcId="{898ACEE9-4FEF-4A25-99DE-78DF6A00BF3D}" destId="{7263A385-7D76-46CD-9054-D763AF1A8ED4}" srcOrd="0" destOrd="0" presId="urn:microsoft.com/office/officeart/2005/8/layout/hierarchy1"/>
    <dgm:cxn modelId="{045B487F-9B4A-4B7B-9F20-ABC10EF62047}" type="presParOf" srcId="{7263A385-7D76-46CD-9054-D763AF1A8ED4}" destId="{28F3D429-632E-474B-B06B-53794F14ABBE}" srcOrd="0" destOrd="0" presId="urn:microsoft.com/office/officeart/2005/8/layout/hierarchy1"/>
    <dgm:cxn modelId="{37AB4C1A-BC42-4248-B772-B56E96C258BF}" type="presParOf" srcId="{28F3D429-632E-474B-B06B-53794F14ABBE}" destId="{F58FC4A6-05A8-41DE-A04A-F50D10D087C3}" srcOrd="0" destOrd="0" presId="urn:microsoft.com/office/officeart/2005/8/layout/hierarchy1"/>
    <dgm:cxn modelId="{5B2EC554-E470-491A-9F32-7C439857D131}" type="presParOf" srcId="{28F3D429-632E-474B-B06B-53794F14ABBE}" destId="{3DB8B738-4869-4AFB-ACC3-E3C10BAE39FE}" srcOrd="1" destOrd="0" presId="urn:microsoft.com/office/officeart/2005/8/layout/hierarchy1"/>
    <dgm:cxn modelId="{6C1561E2-F14F-4689-85ED-EEC7EB955905}" type="presParOf" srcId="{7263A385-7D76-46CD-9054-D763AF1A8ED4}" destId="{B514D612-2D89-49CA-848D-2F1E50676E08}" srcOrd="1" destOrd="0" presId="urn:microsoft.com/office/officeart/2005/8/layout/hierarchy1"/>
    <dgm:cxn modelId="{2BC4E99A-C84B-4649-949D-BAF379EE6DCE}" type="presParOf" srcId="{B514D612-2D89-49CA-848D-2F1E50676E08}" destId="{F1A0BB6B-2A1E-4BE0-9232-0C7787A7648B}" srcOrd="0" destOrd="0" presId="urn:microsoft.com/office/officeart/2005/8/layout/hierarchy1"/>
    <dgm:cxn modelId="{A648607C-162C-4786-B10B-C9D0D0627F38}" type="presParOf" srcId="{B514D612-2D89-49CA-848D-2F1E50676E08}" destId="{D5943C59-DE19-4821-92D2-03B99F6AA527}" srcOrd="1" destOrd="0" presId="urn:microsoft.com/office/officeart/2005/8/layout/hierarchy1"/>
    <dgm:cxn modelId="{1689A7B7-2775-4C18-B1DB-8965AFB6B74C}" type="presParOf" srcId="{D5943C59-DE19-4821-92D2-03B99F6AA527}" destId="{7669B325-045D-4BFC-997F-A326734DB620}" srcOrd="0" destOrd="0" presId="urn:microsoft.com/office/officeart/2005/8/layout/hierarchy1"/>
    <dgm:cxn modelId="{FCAE8C20-D487-47DD-A6D7-4BD4CE0F0196}" type="presParOf" srcId="{7669B325-045D-4BFC-997F-A326734DB620}" destId="{B7F4151F-586D-431E-BBA3-14804A19DC74}" srcOrd="0" destOrd="0" presId="urn:microsoft.com/office/officeart/2005/8/layout/hierarchy1"/>
    <dgm:cxn modelId="{98C1C92A-2A44-446A-AB36-892F364853C9}" type="presParOf" srcId="{7669B325-045D-4BFC-997F-A326734DB620}" destId="{D485D91A-66A3-4C18-816A-63C312A60A2D}" srcOrd="1" destOrd="0" presId="urn:microsoft.com/office/officeart/2005/8/layout/hierarchy1"/>
    <dgm:cxn modelId="{8AC6DF77-19DC-420D-871A-D453091F5ADA}" type="presParOf" srcId="{D5943C59-DE19-4821-92D2-03B99F6AA527}" destId="{621F07B8-6C15-4582-9617-542C46B8CB14}" srcOrd="1" destOrd="0" presId="urn:microsoft.com/office/officeart/2005/8/layout/hierarchy1"/>
    <dgm:cxn modelId="{650CAE9E-F6E9-49DE-84B7-0342DB0D3A93}" type="presParOf" srcId="{621F07B8-6C15-4582-9617-542C46B8CB14}" destId="{B8195649-34A4-41A1-A9A7-B83F8E26A73F}" srcOrd="0" destOrd="0" presId="urn:microsoft.com/office/officeart/2005/8/layout/hierarchy1"/>
    <dgm:cxn modelId="{EEFB54D9-A548-4CC3-8610-914F5403FF7E}" type="presParOf" srcId="{621F07B8-6C15-4582-9617-542C46B8CB14}" destId="{0EB523A9-03F1-4D0D-ADCA-9EBF48FFF985}" srcOrd="1" destOrd="0" presId="urn:microsoft.com/office/officeart/2005/8/layout/hierarchy1"/>
    <dgm:cxn modelId="{D5B2BCCB-568D-4740-BD84-E7FB44DB6872}" type="presParOf" srcId="{0EB523A9-03F1-4D0D-ADCA-9EBF48FFF985}" destId="{4939CD93-7C80-428D-995B-2EAE789708C2}" srcOrd="0" destOrd="0" presId="urn:microsoft.com/office/officeart/2005/8/layout/hierarchy1"/>
    <dgm:cxn modelId="{B803AC11-C649-4D07-A3CF-8A288BE6DF88}" type="presParOf" srcId="{4939CD93-7C80-428D-995B-2EAE789708C2}" destId="{9BFC88B1-A242-4275-9838-1BE28517FADC}" srcOrd="0" destOrd="0" presId="urn:microsoft.com/office/officeart/2005/8/layout/hierarchy1"/>
    <dgm:cxn modelId="{C361068A-A143-4253-ADB6-3631BAF1ADAA}" type="presParOf" srcId="{4939CD93-7C80-428D-995B-2EAE789708C2}" destId="{6D93C18E-3F20-4DDF-AD56-1BAE99A8EF1B}" srcOrd="1" destOrd="0" presId="urn:microsoft.com/office/officeart/2005/8/layout/hierarchy1"/>
    <dgm:cxn modelId="{94185E24-67DA-45EF-9F25-1F1193697741}" type="presParOf" srcId="{0EB523A9-03F1-4D0D-ADCA-9EBF48FFF985}" destId="{76E1C420-7EEA-441D-9E86-57E1407367D8}" srcOrd="1" destOrd="0" presId="urn:microsoft.com/office/officeart/2005/8/layout/hierarchy1"/>
    <dgm:cxn modelId="{0F6A2B39-F1C4-4911-963C-69333EDC8378}" type="presParOf" srcId="{76E1C420-7EEA-441D-9E86-57E1407367D8}" destId="{A81F787F-5B13-42A2-BD8E-68B21D7C4042}" srcOrd="0" destOrd="0" presId="urn:microsoft.com/office/officeart/2005/8/layout/hierarchy1"/>
    <dgm:cxn modelId="{1AC9B84E-36C6-45AA-977F-666B439D5B7D}" type="presParOf" srcId="{76E1C420-7EEA-441D-9E86-57E1407367D8}" destId="{4B210746-B768-4A90-A039-8FD0AF2A7445}" srcOrd="1" destOrd="0" presId="urn:microsoft.com/office/officeart/2005/8/layout/hierarchy1"/>
    <dgm:cxn modelId="{6AC1749F-C76E-4D8D-9BA4-BDD9608C29A7}" type="presParOf" srcId="{4B210746-B768-4A90-A039-8FD0AF2A7445}" destId="{53B7B9E8-EC77-46D0-8571-E2565CB85DD4}" srcOrd="0" destOrd="0" presId="urn:microsoft.com/office/officeart/2005/8/layout/hierarchy1"/>
    <dgm:cxn modelId="{EF48BCEE-40C9-48F2-A635-5D4E33FD536B}" type="presParOf" srcId="{53B7B9E8-EC77-46D0-8571-E2565CB85DD4}" destId="{1247DFB0-79B2-479C-BD21-B431FC5E6FE7}" srcOrd="0" destOrd="0" presId="urn:microsoft.com/office/officeart/2005/8/layout/hierarchy1"/>
    <dgm:cxn modelId="{0994C950-BDC5-4023-A08A-510AE0F67DB2}" type="presParOf" srcId="{53B7B9E8-EC77-46D0-8571-E2565CB85DD4}" destId="{5A32B848-B174-43C1-97DA-8A78FC8976C7}" srcOrd="1" destOrd="0" presId="urn:microsoft.com/office/officeart/2005/8/layout/hierarchy1"/>
    <dgm:cxn modelId="{04C2EA78-1697-43DA-B582-6D2A907A23AA}" type="presParOf" srcId="{4B210746-B768-4A90-A039-8FD0AF2A7445}" destId="{8C8521DA-5AD7-4BDC-8763-E92F34CBEBB3}" srcOrd="1" destOrd="0" presId="urn:microsoft.com/office/officeart/2005/8/layout/hierarchy1"/>
    <dgm:cxn modelId="{4FEC728B-0F3F-44CE-A67E-AC2260118E14}" type="presParOf" srcId="{76E1C420-7EEA-441D-9E86-57E1407367D8}" destId="{C0C79DC5-6BA1-443B-9473-5902CE6EA675}" srcOrd="2" destOrd="0" presId="urn:microsoft.com/office/officeart/2005/8/layout/hierarchy1"/>
    <dgm:cxn modelId="{1A81075A-515E-4D82-8D9B-2263CFF5DCF6}" type="presParOf" srcId="{76E1C420-7EEA-441D-9E86-57E1407367D8}" destId="{EA343410-6213-44DB-A610-76EA22938F9C}" srcOrd="3" destOrd="0" presId="urn:microsoft.com/office/officeart/2005/8/layout/hierarchy1"/>
    <dgm:cxn modelId="{8DB40F78-C28C-4050-8499-DE80C158995E}" type="presParOf" srcId="{EA343410-6213-44DB-A610-76EA22938F9C}" destId="{4983739C-4E17-44E0-AAB4-71AF8196317A}" srcOrd="0" destOrd="0" presId="urn:microsoft.com/office/officeart/2005/8/layout/hierarchy1"/>
    <dgm:cxn modelId="{9096BD68-87D5-4053-A561-80E851EED886}" type="presParOf" srcId="{4983739C-4E17-44E0-AAB4-71AF8196317A}" destId="{9B53961B-23CE-42FD-BA7D-CBCC5D249C09}" srcOrd="0" destOrd="0" presId="urn:microsoft.com/office/officeart/2005/8/layout/hierarchy1"/>
    <dgm:cxn modelId="{D64EB6DA-D33C-4A5D-A2D9-95B0282A8879}" type="presParOf" srcId="{4983739C-4E17-44E0-AAB4-71AF8196317A}" destId="{79A0232E-5DC9-467F-A0A1-66DA5888A0EE}" srcOrd="1" destOrd="0" presId="urn:microsoft.com/office/officeart/2005/8/layout/hierarchy1"/>
    <dgm:cxn modelId="{C259C557-441E-444D-A9E4-E7B0C714777F}" type="presParOf" srcId="{EA343410-6213-44DB-A610-76EA22938F9C}" destId="{FA2C0D14-8330-4D50-9FD7-BDDF7F9B4169}" srcOrd="1" destOrd="0" presId="urn:microsoft.com/office/officeart/2005/8/layout/hierarchy1"/>
    <dgm:cxn modelId="{A8D6CD5B-FEB6-4824-9ADD-BA8D22D31E22}" type="presParOf" srcId="{B514D612-2D89-49CA-848D-2F1E50676E08}" destId="{D94B9CE8-7133-482B-98FC-58023CF07EFA}" srcOrd="2" destOrd="0" presId="urn:microsoft.com/office/officeart/2005/8/layout/hierarchy1"/>
    <dgm:cxn modelId="{D2722108-9C7E-4867-9FAD-82B5A95E79F6}" type="presParOf" srcId="{B514D612-2D89-49CA-848D-2F1E50676E08}" destId="{AAE5556D-D409-457B-B25A-C14D48E91A24}" srcOrd="3" destOrd="0" presId="urn:microsoft.com/office/officeart/2005/8/layout/hierarchy1"/>
    <dgm:cxn modelId="{D38C22E1-D8C8-48BC-9FB4-29B230D6E153}" type="presParOf" srcId="{AAE5556D-D409-457B-B25A-C14D48E91A24}" destId="{F1CD18D8-1677-4BCD-91D8-A9F2858144C6}" srcOrd="0" destOrd="0" presId="urn:microsoft.com/office/officeart/2005/8/layout/hierarchy1"/>
    <dgm:cxn modelId="{5895F41E-0E77-43DA-AD31-1F7DC08A0158}" type="presParOf" srcId="{F1CD18D8-1677-4BCD-91D8-A9F2858144C6}" destId="{668E47A2-D8EB-4C43-B0F2-7816F3B89144}" srcOrd="0" destOrd="0" presId="urn:microsoft.com/office/officeart/2005/8/layout/hierarchy1"/>
    <dgm:cxn modelId="{DC24ED6F-6387-4DC0-9AAC-741FE7344902}" type="presParOf" srcId="{F1CD18D8-1677-4BCD-91D8-A9F2858144C6}" destId="{56FC6F8C-C74E-4789-A675-6A9DA9611045}" srcOrd="1" destOrd="0" presId="urn:microsoft.com/office/officeart/2005/8/layout/hierarchy1"/>
    <dgm:cxn modelId="{7589F5BB-ADE0-4B27-A478-A0C580E551EB}" type="presParOf" srcId="{AAE5556D-D409-457B-B25A-C14D48E91A24}" destId="{0FFC64D0-64B2-494A-84D8-BFA802B04BA4}" srcOrd="1" destOrd="0" presId="urn:microsoft.com/office/officeart/2005/8/layout/hierarchy1"/>
    <dgm:cxn modelId="{6534730D-5A17-4CA1-92F4-57B80AC9CAD6}" type="presParOf" srcId="{0FFC64D0-64B2-494A-84D8-BFA802B04BA4}" destId="{90718383-5DB2-4673-9692-FB5959A5C7A1}" srcOrd="0" destOrd="0" presId="urn:microsoft.com/office/officeart/2005/8/layout/hierarchy1"/>
    <dgm:cxn modelId="{88CBFA6C-192D-4056-BB2F-67E89225D3B5}" type="presParOf" srcId="{0FFC64D0-64B2-494A-84D8-BFA802B04BA4}" destId="{3F16D51C-925E-493F-B3B8-AC233F023FC4}" srcOrd="1" destOrd="0" presId="urn:microsoft.com/office/officeart/2005/8/layout/hierarchy1"/>
    <dgm:cxn modelId="{BBF19D71-5548-4CC9-9D58-F923EED8010B}" type="presParOf" srcId="{3F16D51C-925E-493F-B3B8-AC233F023FC4}" destId="{45FFF678-3B12-4BE3-89D5-3CE1DEEF1A3B}" srcOrd="0" destOrd="0" presId="urn:microsoft.com/office/officeart/2005/8/layout/hierarchy1"/>
    <dgm:cxn modelId="{4DA3BEB3-27E5-4B6C-99FA-6DAEF69937D5}" type="presParOf" srcId="{45FFF678-3B12-4BE3-89D5-3CE1DEEF1A3B}" destId="{E8CA9067-267E-49A2-8D04-33609FAD323D}" srcOrd="0" destOrd="0" presId="urn:microsoft.com/office/officeart/2005/8/layout/hierarchy1"/>
    <dgm:cxn modelId="{E27B5ACF-3E9D-4A39-BCF8-8F712ACF173D}" type="presParOf" srcId="{45FFF678-3B12-4BE3-89D5-3CE1DEEF1A3B}" destId="{7D788F7F-44ED-42B8-AFB3-91ECAB5116A3}" srcOrd="1" destOrd="0" presId="urn:microsoft.com/office/officeart/2005/8/layout/hierarchy1"/>
    <dgm:cxn modelId="{0FBB3A78-0E6E-413D-A040-DD222F190844}" type="presParOf" srcId="{3F16D51C-925E-493F-B3B8-AC233F023FC4}" destId="{4567371B-9C5E-49D0-BC1B-9C0AB102426D}" srcOrd="1" destOrd="0" presId="urn:microsoft.com/office/officeart/2005/8/layout/hierarchy1"/>
    <dgm:cxn modelId="{EC02B894-5800-45C4-A605-2A52210C4CAB}" type="presParOf" srcId="{4567371B-9C5E-49D0-BC1B-9C0AB102426D}" destId="{71A30CE5-6F9B-4BDD-8A20-99B4B0B5C8EC}" srcOrd="0" destOrd="0" presId="urn:microsoft.com/office/officeart/2005/8/layout/hierarchy1"/>
    <dgm:cxn modelId="{09BC07F8-270B-4DE2-9C50-5FEBDFFE2417}" type="presParOf" srcId="{4567371B-9C5E-49D0-BC1B-9C0AB102426D}" destId="{5CF53D49-1525-44EA-832B-A22A638FFF19}" srcOrd="1" destOrd="0" presId="urn:microsoft.com/office/officeart/2005/8/layout/hierarchy1"/>
    <dgm:cxn modelId="{773397A2-E315-4878-8EEC-3DC70C5C464A}" type="presParOf" srcId="{5CF53D49-1525-44EA-832B-A22A638FFF19}" destId="{1CFE315D-0C49-4B79-8EC3-DA9CF60EFD50}" srcOrd="0" destOrd="0" presId="urn:microsoft.com/office/officeart/2005/8/layout/hierarchy1"/>
    <dgm:cxn modelId="{AEBC6B79-C871-4EBC-9A9E-071C6C2B5EFB}" type="presParOf" srcId="{1CFE315D-0C49-4B79-8EC3-DA9CF60EFD50}" destId="{3327812F-2470-4AC5-B2F4-6485F6DA414E}" srcOrd="0" destOrd="0" presId="urn:microsoft.com/office/officeart/2005/8/layout/hierarchy1"/>
    <dgm:cxn modelId="{890C9F40-F6B0-4019-BBDD-DCEADFC2157E}" type="presParOf" srcId="{1CFE315D-0C49-4B79-8EC3-DA9CF60EFD50}" destId="{2A7793F1-4942-41EE-A386-5E2DC252A9EA}" srcOrd="1" destOrd="0" presId="urn:microsoft.com/office/officeart/2005/8/layout/hierarchy1"/>
    <dgm:cxn modelId="{31A9AC0A-C96B-4AE7-A3A9-FC721CFDB20C}" type="presParOf" srcId="{5CF53D49-1525-44EA-832B-A22A638FFF19}" destId="{C30C1B69-E0D4-49F7-9040-7D37915D2B99}" srcOrd="1" destOrd="0" presId="urn:microsoft.com/office/officeart/2005/8/layout/hierarchy1"/>
    <dgm:cxn modelId="{2C1C8C16-1914-4168-80C8-3D60B062857D}" type="presParOf" srcId="{C30C1B69-E0D4-49F7-9040-7D37915D2B99}" destId="{BAABE808-D93A-4407-8BA2-AB8BBA79A55D}" srcOrd="0" destOrd="0" presId="urn:microsoft.com/office/officeart/2005/8/layout/hierarchy1"/>
    <dgm:cxn modelId="{5099B7EE-89AF-4712-9DE4-6DE2096757CF}" type="presParOf" srcId="{C30C1B69-E0D4-49F7-9040-7D37915D2B99}" destId="{77647BD5-2A7A-4516-B4FF-6FE6190D04E8}" srcOrd="1" destOrd="0" presId="urn:microsoft.com/office/officeart/2005/8/layout/hierarchy1"/>
    <dgm:cxn modelId="{4DC89050-8431-49BD-980C-9732B847E059}" type="presParOf" srcId="{77647BD5-2A7A-4516-B4FF-6FE6190D04E8}" destId="{DE25F4DF-8DC8-4EDE-86FF-1838892C5EFC}" srcOrd="0" destOrd="0" presId="urn:microsoft.com/office/officeart/2005/8/layout/hierarchy1"/>
    <dgm:cxn modelId="{C8BCB1C1-1A2F-4062-AC74-A96C8056B59B}" type="presParOf" srcId="{DE25F4DF-8DC8-4EDE-86FF-1838892C5EFC}" destId="{61208F63-881B-4A5F-A2CD-F29F05DDA82A}" srcOrd="0" destOrd="0" presId="urn:microsoft.com/office/officeart/2005/8/layout/hierarchy1"/>
    <dgm:cxn modelId="{36B3C974-D602-4EAE-87B8-BAF008B797DB}" type="presParOf" srcId="{DE25F4DF-8DC8-4EDE-86FF-1838892C5EFC}" destId="{B8FED0E2-604E-4BFA-BAE9-383B87FF364B}" srcOrd="1" destOrd="0" presId="urn:microsoft.com/office/officeart/2005/8/layout/hierarchy1"/>
    <dgm:cxn modelId="{0FC395E2-9379-4996-8000-C5683F683994}" type="presParOf" srcId="{77647BD5-2A7A-4516-B4FF-6FE6190D04E8}" destId="{18A3A8CC-A09B-4D99-B1D8-F56CF7F3F690}" srcOrd="1" destOrd="0" presId="urn:microsoft.com/office/officeart/2005/8/layout/hierarchy1"/>
    <dgm:cxn modelId="{E8B5FC7D-918D-49A9-9A96-71E5B4386BBB}" type="presParOf" srcId="{18A3A8CC-A09B-4D99-B1D8-F56CF7F3F690}" destId="{D31F2794-52A0-4D51-A8A8-F6A6BF1C0C25}" srcOrd="0" destOrd="0" presId="urn:microsoft.com/office/officeart/2005/8/layout/hierarchy1"/>
    <dgm:cxn modelId="{3F09DE71-B25D-4D9D-B5E1-535ADB0C197E}" type="presParOf" srcId="{18A3A8CC-A09B-4D99-B1D8-F56CF7F3F690}" destId="{B9AD2BFB-B6F4-4E84-875E-B5AF8080795B}" srcOrd="1" destOrd="0" presId="urn:microsoft.com/office/officeart/2005/8/layout/hierarchy1"/>
    <dgm:cxn modelId="{79616363-8C1C-4DD1-8442-3A52E04E5C01}" type="presParOf" srcId="{B9AD2BFB-B6F4-4E84-875E-B5AF8080795B}" destId="{5838959F-93CB-4CBB-81BA-CE7A2E4435EC}" srcOrd="0" destOrd="0" presId="urn:microsoft.com/office/officeart/2005/8/layout/hierarchy1"/>
    <dgm:cxn modelId="{DC02EAC9-7E65-43D3-9A34-096107DA5CC6}" type="presParOf" srcId="{5838959F-93CB-4CBB-81BA-CE7A2E4435EC}" destId="{1B429C5C-9371-4004-ABF2-837BF3F12CC7}" srcOrd="0" destOrd="0" presId="urn:microsoft.com/office/officeart/2005/8/layout/hierarchy1"/>
    <dgm:cxn modelId="{09488CC6-E7F3-49C4-97C5-C39FFCEFEC70}" type="presParOf" srcId="{5838959F-93CB-4CBB-81BA-CE7A2E4435EC}" destId="{EDC11F6A-254D-4B22-BEB0-29D38BDDC573}" srcOrd="1" destOrd="0" presId="urn:microsoft.com/office/officeart/2005/8/layout/hierarchy1"/>
    <dgm:cxn modelId="{E799E683-8CA3-4E34-A3C8-4499149C7411}" type="presParOf" srcId="{B9AD2BFB-B6F4-4E84-875E-B5AF8080795B}" destId="{90AC413F-C814-4081-BD39-4A7566FF2BA5}" srcOrd="1" destOrd="0" presId="urn:microsoft.com/office/officeart/2005/8/layout/hierarchy1"/>
    <dgm:cxn modelId="{B3E92F8E-9566-40F9-92BD-88B54F64651E}" type="presParOf" srcId="{90AC413F-C814-4081-BD39-4A7566FF2BA5}" destId="{806BB3E6-FDAA-480D-BC19-A06ED469487C}" srcOrd="0" destOrd="0" presId="urn:microsoft.com/office/officeart/2005/8/layout/hierarchy1"/>
    <dgm:cxn modelId="{35D718B8-119A-4842-A738-E9796419D208}" type="presParOf" srcId="{90AC413F-C814-4081-BD39-4A7566FF2BA5}" destId="{B777BEE7-7E2F-4BF1-B41A-6471BB700733}" srcOrd="1" destOrd="0" presId="urn:microsoft.com/office/officeart/2005/8/layout/hierarchy1"/>
    <dgm:cxn modelId="{EA27C01C-8FE9-4837-924F-D7B47134A1AE}" type="presParOf" srcId="{B777BEE7-7E2F-4BF1-B41A-6471BB700733}" destId="{892B7DDD-0CCA-4DCD-8D0E-84683C10753A}" srcOrd="0" destOrd="0" presId="urn:microsoft.com/office/officeart/2005/8/layout/hierarchy1"/>
    <dgm:cxn modelId="{155B49C2-8187-4214-80FF-10212A111511}" type="presParOf" srcId="{892B7DDD-0CCA-4DCD-8D0E-84683C10753A}" destId="{617090AC-F597-45D4-B7DA-E2167D4F1C69}" srcOrd="0" destOrd="0" presId="urn:microsoft.com/office/officeart/2005/8/layout/hierarchy1"/>
    <dgm:cxn modelId="{A3B78AD8-B264-4149-9D18-04156A339CAD}" type="presParOf" srcId="{892B7DDD-0CCA-4DCD-8D0E-84683C10753A}" destId="{A7F8A6FF-90B3-49AB-9F96-91CB0DFF362E}" srcOrd="1" destOrd="0" presId="urn:microsoft.com/office/officeart/2005/8/layout/hierarchy1"/>
    <dgm:cxn modelId="{91A899DB-8F36-4930-837E-7013B11E016C}" type="presParOf" srcId="{B777BEE7-7E2F-4BF1-B41A-6471BB700733}" destId="{2BEB626C-AC3B-422F-9B3E-63F51810891E}" srcOrd="1" destOrd="0" presId="urn:microsoft.com/office/officeart/2005/8/layout/hierarchy1"/>
    <dgm:cxn modelId="{7A24AD99-AD6B-44FD-89D3-BF5554AD506B}" type="presParOf" srcId="{2BEB626C-AC3B-422F-9B3E-63F51810891E}" destId="{76CD8CC6-C985-41FC-9C84-1E7F956E70F1}" srcOrd="0" destOrd="0" presId="urn:microsoft.com/office/officeart/2005/8/layout/hierarchy1"/>
    <dgm:cxn modelId="{07CEA043-C29A-4E2E-A977-D163B0B15D99}" type="presParOf" srcId="{2BEB626C-AC3B-422F-9B3E-63F51810891E}" destId="{6BB23239-D4FC-48D1-AB75-298B791CDBA7}" srcOrd="1" destOrd="0" presId="urn:microsoft.com/office/officeart/2005/8/layout/hierarchy1"/>
    <dgm:cxn modelId="{C88C446F-D150-4297-B33A-DE210715D711}" type="presParOf" srcId="{6BB23239-D4FC-48D1-AB75-298B791CDBA7}" destId="{1550393F-87A3-4042-BDB1-195B2957D4FC}" srcOrd="0" destOrd="0" presId="urn:microsoft.com/office/officeart/2005/8/layout/hierarchy1"/>
    <dgm:cxn modelId="{05DE9D3F-450D-4324-AD80-A13BDCF1CA3B}" type="presParOf" srcId="{1550393F-87A3-4042-BDB1-195B2957D4FC}" destId="{E2205B70-D3C0-4DD0-8CDD-0B1CBFC7F283}" srcOrd="0" destOrd="0" presId="urn:microsoft.com/office/officeart/2005/8/layout/hierarchy1"/>
    <dgm:cxn modelId="{9A36DD90-365C-44CD-85F8-D1204DE25660}" type="presParOf" srcId="{1550393F-87A3-4042-BDB1-195B2957D4FC}" destId="{728D2C0A-34F0-47F9-831F-D6C78465C3D3}" srcOrd="1" destOrd="0" presId="urn:microsoft.com/office/officeart/2005/8/layout/hierarchy1"/>
    <dgm:cxn modelId="{C6B31E5C-0E4B-454A-93D0-4559DFFF00AF}" type="presParOf" srcId="{6BB23239-D4FC-48D1-AB75-298B791CDBA7}" destId="{A8DECFE3-112D-4903-8FC8-83BD988D54E4}" srcOrd="1" destOrd="0" presId="urn:microsoft.com/office/officeart/2005/8/layout/hierarchy1"/>
    <dgm:cxn modelId="{0A916675-F2DE-4195-B4A7-76F9FC9BDF15}" type="presParOf" srcId="{4567371B-9C5E-49D0-BC1B-9C0AB102426D}" destId="{A867FD28-7A29-4264-8919-08C7FA181F25}" srcOrd="2" destOrd="0" presId="urn:microsoft.com/office/officeart/2005/8/layout/hierarchy1"/>
    <dgm:cxn modelId="{C8F57587-BFD6-487C-95B1-088969BE73DA}" type="presParOf" srcId="{4567371B-9C5E-49D0-BC1B-9C0AB102426D}" destId="{C549AA29-D9BC-42A6-AD9F-FC05193632FB}" srcOrd="3" destOrd="0" presId="urn:microsoft.com/office/officeart/2005/8/layout/hierarchy1"/>
    <dgm:cxn modelId="{83BB99E6-46BF-4EA3-8B84-61E841B40D75}" type="presParOf" srcId="{C549AA29-D9BC-42A6-AD9F-FC05193632FB}" destId="{26DC97D2-DECE-4E85-950D-8B08F1455BEB}" srcOrd="0" destOrd="0" presId="urn:microsoft.com/office/officeart/2005/8/layout/hierarchy1"/>
    <dgm:cxn modelId="{BD2BD6FE-AC8F-4EE7-8888-C2B75B2DCE63}" type="presParOf" srcId="{26DC97D2-DECE-4E85-950D-8B08F1455BEB}" destId="{9B71CFD1-F36D-47BA-939B-D0BF5BA9830B}" srcOrd="0" destOrd="0" presId="urn:microsoft.com/office/officeart/2005/8/layout/hierarchy1"/>
    <dgm:cxn modelId="{0276F8A7-6CD3-42A0-88D3-587677B8F10F}" type="presParOf" srcId="{26DC97D2-DECE-4E85-950D-8B08F1455BEB}" destId="{E88C45F8-E671-4EC0-B429-B5D3C9D1BD0D}" srcOrd="1" destOrd="0" presId="urn:microsoft.com/office/officeart/2005/8/layout/hierarchy1"/>
    <dgm:cxn modelId="{B60885A1-E990-4F6A-90CF-426C98E27DB9}" type="presParOf" srcId="{C549AA29-D9BC-42A6-AD9F-FC05193632FB}" destId="{500F1649-0B93-4FBC-906C-D398D1311C91}" srcOrd="1" destOrd="0" presId="urn:microsoft.com/office/officeart/2005/8/layout/hierarchy1"/>
    <dgm:cxn modelId="{9AD3D7B6-3FF3-46A8-9B04-62B48453745A}" type="presParOf" srcId="{500F1649-0B93-4FBC-906C-D398D1311C91}" destId="{9332C3B9-4DCC-481A-9A4B-C03C84F31233}" srcOrd="0" destOrd="0" presId="urn:microsoft.com/office/officeart/2005/8/layout/hierarchy1"/>
    <dgm:cxn modelId="{13C70567-316C-4C22-A265-418E103919F9}" type="presParOf" srcId="{500F1649-0B93-4FBC-906C-D398D1311C91}" destId="{4A7D7E48-6443-477D-8374-FD44877B07C4}" srcOrd="1" destOrd="0" presId="urn:microsoft.com/office/officeart/2005/8/layout/hierarchy1"/>
    <dgm:cxn modelId="{51F3EB72-63F6-443B-A438-9D867ED50D7C}" type="presParOf" srcId="{4A7D7E48-6443-477D-8374-FD44877B07C4}" destId="{82CC44FF-7BF8-44E7-9D61-7D5AA4C66FBB}" srcOrd="0" destOrd="0" presId="urn:microsoft.com/office/officeart/2005/8/layout/hierarchy1"/>
    <dgm:cxn modelId="{EDDC3975-34B5-401A-BBEF-901E5C5C1026}" type="presParOf" srcId="{82CC44FF-7BF8-44E7-9D61-7D5AA4C66FBB}" destId="{E661C0DC-999C-4022-9D60-6FED18AF63C2}" srcOrd="0" destOrd="0" presId="urn:microsoft.com/office/officeart/2005/8/layout/hierarchy1"/>
    <dgm:cxn modelId="{FCBF94D1-1E2D-4511-A5C8-800D674FE91C}" type="presParOf" srcId="{82CC44FF-7BF8-44E7-9D61-7D5AA4C66FBB}" destId="{30A94117-644F-4EED-98ED-022850A65FC6}" srcOrd="1" destOrd="0" presId="urn:microsoft.com/office/officeart/2005/8/layout/hierarchy1"/>
    <dgm:cxn modelId="{69F2B0F1-54D3-4EB1-906B-7251BED50EE4}" type="presParOf" srcId="{4A7D7E48-6443-477D-8374-FD44877B07C4}" destId="{D2CE8B96-A67A-48DC-8A3F-BBF39CBD0F21}" srcOrd="1" destOrd="0" presId="urn:microsoft.com/office/officeart/2005/8/layout/hierarchy1"/>
    <dgm:cxn modelId="{E224D159-551B-4540-A663-C348A5B2E75B}" type="presParOf" srcId="{D2CE8B96-A67A-48DC-8A3F-BBF39CBD0F21}" destId="{B18CEA1F-5A27-4FD8-BAF8-8F5356F937CD}" srcOrd="0" destOrd="0" presId="urn:microsoft.com/office/officeart/2005/8/layout/hierarchy1"/>
    <dgm:cxn modelId="{A9C46DC8-59A2-4D3F-93C5-D27A727F5BDB}" type="presParOf" srcId="{D2CE8B96-A67A-48DC-8A3F-BBF39CBD0F21}" destId="{555C8993-AEC9-4DC8-84B0-77BF82CB32E7}" srcOrd="1" destOrd="0" presId="urn:microsoft.com/office/officeart/2005/8/layout/hierarchy1"/>
    <dgm:cxn modelId="{83576DBB-7734-4796-A592-BB9D997C54A8}" type="presParOf" srcId="{555C8993-AEC9-4DC8-84B0-77BF82CB32E7}" destId="{816E82DA-B946-4F27-BF9B-F0A7F9DA85EF}" srcOrd="0" destOrd="0" presId="urn:microsoft.com/office/officeart/2005/8/layout/hierarchy1"/>
    <dgm:cxn modelId="{64B5D8AF-C5AB-4AA3-B9C1-0242AB4C3C37}" type="presParOf" srcId="{816E82DA-B946-4F27-BF9B-F0A7F9DA85EF}" destId="{7A56423B-DDBE-4046-A358-3194B318E3EF}" srcOrd="0" destOrd="0" presId="urn:microsoft.com/office/officeart/2005/8/layout/hierarchy1"/>
    <dgm:cxn modelId="{D8907609-1E9C-402B-8377-27C32389910B}" type="presParOf" srcId="{816E82DA-B946-4F27-BF9B-F0A7F9DA85EF}" destId="{EBC4AE26-D6A6-4FC9-994E-22A8553B9E39}" srcOrd="1" destOrd="0" presId="urn:microsoft.com/office/officeart/2005/8/layout/hierarchy1"/>
    <dgm:cxn modelId="{19482BC5-4D7F-413C-9DE7-2B0266EC50E6}" type="presParOf" srcId="{555C8993-AEC9-4DC8-84B0-77BF82CB32E7}" destId="{1774B103-236D-4F97-8E10-44DECB5E3B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CEA1F-5A27-4FD8-BAF8-8F5356F937CD}">
      <dsp:nvSpPr>
        <dsp:cNvPr id="0" name=""/>
        <dsp:cNvSpPr/>
      </dsp:nvSpPr>
      <dsp:spPr>
        <a:xfrm>
          <a:off x="5514419" y="393547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2C3B9-4DCC-481A-9A4B-C03C84F31233}">
      <dsp:nvSpPr>
        <dsp:cNvPr id="0" name=""/>
        <dsp:cNvSpPr/>
      </dsp:nvSpPr>
      <dsp:spPr>
        <a:xfrm>
          <a:off x="5514419" y="3223261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7FD28-7A29-4264-8919-08C7FA181F25}">
      <dsp:nvSpPr>
        <dsp:cNvPr id="0" name=""/>
        <dsp:cNvSpPr/>
      </dsp:nvSpPr>
      <dsp:spPr>
        <a:xfrm>
          <a:off x="4940271" y="2404565"/>
          <a:ext cx="619868" cy="22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4"/>
              </a:lnTo>
              <a:lnTo>
                <a:pt x="619868" y="152464"/>
              </a:lnTo>
              <a:lnTo>
                <a:pt x="619868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D8CC6-C985-41FC-9C84-1E7F956E70F1}">
      <dsp:nvSpPr>
        <dsp:cNvPr id="0" name=""/>
        <dsp:cNvSpPr/>
      </dsp:nvSpPr>
      <dsp:spPr>
        <a:xfrm>
          <a:off x="4168804" y="525342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BB3E6-FDAA-480D-BC19-A06ED469487C}">
      <dsp:nvSpPr>
        <dsp:cNvPr id="0" name=""/>
        <dsp:cNvSpPr/>
      </dsp:nvSpPr>
      <dsp:spPr>
        <a:xfrm>
          <a:off x="4168804" y="4541210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F2794-52A0-4D51-A8A8-F6A6BF1C0C25}">
      <dsp:nvSpPr>
        <dsp:cNvPr id="0" name=""/>
        <dsp:cNvSpPr/>
      </dsp:nvSpPr>
      <dsp:spPr>
        <a:xfrm>
          <a:off x="4168804" y="382899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E808-D93A-4407-8BA2-AB8BBA79A55D}">
      <dsp:nvSpPr>
        <dsp:cNvPr id="0" name=""/>
        <dsp:cNvSpPr/>
      </dsp:nvSpPr>
      <dsp:spPr>
        <a:xfrm>
          <a:off x="4168804" y="3116780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30CE5-6F9B-4BDD-8A20-99B4B0B5C8EC}">
      <dsp:nvSpPr>
        <dsp:cNvPr id="0" name=""/>
        <dsp:cNvSpPr/>
      </dsp:nvSpPr>
      <dsp:spPr>
        <a:xfrm>
          <a:off x="4214524" y="2404565"/>
          <a:ext cx="725746" cy="223729"/>
        </a:xfrm>
        <a:custGeom>
          <a:avLst/>
          <a:gdLst/>
          <a:ahLst/>
          <a:cxnLst/>
          <a:rect l="0" t="0" r="0" b="0"/>
          <a:pathLst>
            <a:path>
              <a:moveTo>
                <a:pt x="725746" y="0"/>
              </a:moveTo>
              <a:lnTo>
                <a:pt x="725746" y="152464"/>
              </a:lnTo>
              <a:lnTo>
                <a:pt x="0" y="152464"/>
              </a:lnTo>
              <a:lnTo>
                <a:pt x="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8383-5DB2-4673-9692-FB5959A5C7A1}">
      <dsp:nvSpPr>
        <dsp:cNvPr id="0" name=""/>
        <dsp:cNvSpPr/>
      </dsp:nvSpPr>
      <dsp:spPr>
        <a:xfrm>
          <a:off x="4831394" y="1436697"/>
          <a:ext cx="91440" cy="227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952"/>
              </a:lnTo>
              <a:lnTo>
                <a:pt x="108876" y="155952"/>
              </a:lnTo>
              <a:lnTo>
                <a:pt x="108876" y="227216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B9CE8-7133-482B-98FC-58023CF07EFA}">
      <dsp:nvSpPr>
        <dsp:cNvPr id="0" name=""/>
        <dsp:cNvSpPr/>
      </dsp:nvSpPr>
      <dsp:spPr>
        <a:xfrm>
          <a:off x="3709960" y="388507"/>
          <a:ext cx="1167153" cy="30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08"/>
              </a:lnTo>
              <a:lnTo>
                <a:pt x="1167153" y="232008"/>
              </a:lnTo>
              <a:lnTo>
                <a:pt x="1167153" y="303272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79DC5-6BA1-443B-9473-5902CE6EA675}">
      <dsp:nvSpPr>
        <dsp:cNvPr id="0" name=""/>
        <dsp:cNvSpPr/>
      </dsp:nvSpPr>
      <dsp:spPr>
        <a:xfrm>
          <a:off x="2454449" y="2122182"/>
          <a:ext cx="701981" cy="223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4"/>
              </a:lnTo>
              <a:lnTo>
                <a:pt x="701981" y="152464"/>
              </a:lnTo>
              <a:lnTo>
                <a:pt x="701981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F787F-5B13-42A2-BD8E-68B21D7C4042}">
      <dsp:nvSpPr>
        <dsp:cNvPr id="0" name=""/>
        <dsp:cNvSpPr/>
      </dsp:nvSpPr>
      <dsp:spPr>
        <a:xfrm>
          <a:off x="1866465" y="2122182"/>
          <a:ext cx="587983" cy="223729"/>
        </a:xfrm>
        <a:custGeom>
          <a:avLst/>
          <a:gdLst/>
          <a:ahLst/>
          <a:cxnLst/>
          <a:rect l="0" t="0" r="0" b="0"/>
          <a:pathLst>
            <a:path>
              <a:moveTo>
                <a:pt x="587983" y="0"/>
              </a:moveTo>
              <a:lnTo>
                <a:pt x="587983" y="152464"/>
              </a:lnTo>
              <a:lnTo>
                <a:pt x="0" y="152464"/>
              </a:lnTo>
              <a:lnTo>
                <a:pt x="0" y="223729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95649-34A4-41A1-A9A7-B83F8E26A73F}">
      <dsp:nvSpPr>
        <dsp:cNvPr id="0" name=""/>
        <dsp:cNvSpPr/>
      </dsp:nvSpPr>
      <dsp:spPr>
        <a:xfrm>
          <a:off x="2408729" y="1574215"/>
          <a:ext cx="91440" cy="223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729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0BB6B-2A1E-4BE0-9232-0C7787A7648B}">
      <dsp:nvSpPr>
        <dsp:cNvPr id="0" name=""/>
        <dsp:cNvSpPr/>
      </dsp:nvSpPr>
      <dsp:spPr>
        <a:xfrm>
          <a:off x="2454449" y="388507"/>
          <a:ext cx="1255511" cy="306760"/>
        </a:xfrm>
        <a:custGeom>
          <a:avLst/>
          <a:gdLst/>
          <a:ahLst/>
          <a:cxnLst/>
          <a:rect l="0" t="0" r="0" b="0"/>
          <a:pathLst>
            <a:path>
              <a:moveTo>
                <a:pt x="1255511" y="0"/>
              </a:moveTo>
              <a:lnTo>
                <a:pt x="1255511" y="235496"/>
              </a:lnTo>
              <a:lnTo>
                <a:pt x="0" y="235496"/>
              </a:lnTo>
              <a:lnTo>
                <a:pt x="0" y="30676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FC4A6-05A8-41DE-A04A-F50D10D087C3}">
      <dsp:nvSpPr>
        <dsp:cNvPr id="0" name=""/>
        <dsp:cNvSpPr/>
      </dsp:nvSpPr>
      <dsp:spPr>
        <a:xfrm>
          <a:off x="2068560" y="-81200"/>
          <a:ext cx="3282801" cy="46970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B8B738-4869-4AFB-ACC3-E3C10BAE39FE}">
      <dsp:nvSpPr>
        <dsp:cNvPr id="0" name=""/>
        <dsp:cNvSpPr/>
      </dsp:nvSpPr>
      <dsp:spPr>
        <a:xfrm>
          <a:off x="2154034" y="0"/>
          <a:ext cx="3282801" cy="4697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C0504D">
                  <a:lumMod val="75000"/>
                </a:srgbClr>
              </a:solidFill>
              <a:latin typeface="Calibri"/>
              <a:ea typeface="+mn-ea"/>
              <a:cs typeface="+mn-cs"/>
            </a:rPr>
            <a:t>VKLJUČEVANJE OTROK PRISELJENCEV</a:t>
          </a:r>
          <a:endParaRPr lang="sl-SI" sz="2400" b="1" kern="1200" dirty="0">
            <a:solidFill>
              <a:srgbClr val="C0504D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2167791" y="13757"/>
        <a:ext cx="3255287" cy="442194"/>
      </dsp:txXfrm>
    </dsp:sp>
    <dsp:sp modelId="{B7F4151F-586D-431E-BBA3-14804A19DC74}">
      <dsp:nvSpPr>
        <dsp:cNvPr id="0" name=""/>
        <dsp:cNvSpPr/>
      </dsp:nvSpPr>
      <dsp:spPr>
        <a:xfrm>
          <a:off x="1599064" y="695268"/>
          <a:ext cx="1710769" cy="87894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85D91A-66A3-4C18-816A-63C312A60A2D}">
      <dsp:nvSpPr>
        <dsp:cNvPr id="0" name=""/>
        <dsp:cNvSpPr/>
      </dsp:nvSpPr>
      <dsp:spPr>
        <a:xfrm>
          <a:off x="1684539" y="776468"/>
          <a:ext cx="1710769" cy="8789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>
              <a:solidFill>
                <a:srgbClr val="7030A0"/>
              </a:solidFill>
              <a:latin typeface="Calibri"/>
              <a:ea typeface="+mn-ea"/>
              <a:cs typeface="+mn-cs"/>
            </a:rPr>
            <a:t>UVAJALNICA - </a:t>
          </a:r>
          <a:r>
            <a:rPr lang="sl-SI" sz="1600" b="0" kern="1200" dirty="0" smtClean="0">
              <a:solidFill>
                <a:srgbClr val="7030A0"/>
              </a:solidFill>
              <a:latin typeface="Calibri"/>
              <a:ea typeface="+mn-ea"/>
              <a:cs typeface="+mn-cs"/>
            </a:rPr>
            <a:t>pred pričetkom šolskega </a:t>
          </a:r>
          <a:r>
            <a:rPr lang="sl-SI" sz="1600" b="0" kern="1200" dirty="0">
              <a:solidFill>
                <a:srgbClr val="7030A0"/>
              </a:solidFill>
              <a:latin typeface="Calibri"/>
              <a:ea typeface="+mn-ea"/>
              <a:cs typeface="+mn-cs"/>
            </a:rPr>
            <a:t>leta</a:t>
          </a:r>
        </a:p>
      </dsp:txBody>
      <dsp:txXfrm>
        <a:off x="1710282" y="802211"/>
        <a:ext cx="1659283" cy="827461"/>
      </dsp:txXfrm>
    </dsp:sp>
    <dsp:sp modelId="{9BFC88B1-A242-4275-9838-1BE28517FADC}">
      <dsp:nvSpPr>
        <dsp:cNvPr id="0" name=""/>
        <dsp:cNvSpPr/>
      </dsp:nvSpPr>
      <dsp:spPr>
        <a:xfrm>
          <a:off x="1762015" y="1797944"/>
          <a:ext cx="1384868" cy="3242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93C18E-3F20-4DDF-AD56-1BAE99A8EF1B}">
      <dsp:nvSpPr>
        <dsp:cNvPr id="0" name=""/>
        <dsp:cNvSpPr/>
      </dsp:nvSpPr>
      <dsp:spPr>
        <a:xfrm>
          <a:off x="1847489" y="1879145"/>
          <a:ext cx="1384868" cy="3242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20 - URNI PROGRAM</a:t>
          </a:r>
        </a:p>
      </dsp:txBody>
      <dsp:txXfrm>
        <a:off x="1856986" y="1888642"/>
        <a:ext cx="1365874" cy="305243"/>
      </dsp:txXfrm>
    </dsp:sp>
    <dsp:sp modelId="{1247DFB0-79B2-479C-BD21-B431FC5E6FE7}">
      <dsp:nvSpPr>
        <dsp:cNvPr id="0" name=""/>
        <dsp:cNvSpPr/>
      </dsp:nvSpPr>
      <dsp:spPr>
        <a:xfrm>
          <a:off x="1249958" y="2345911"/>
          <a:ext cx="1233015" cy="4852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32B848-B174-43C1-97DA-8A78FC8976C7}">
      <dsp:nvSpPr>
        <dsp:cNvPr id="0" name=""/>
        <dsp:cNvSpPr/>
      </dsp:nvSpPr>
      <dsp:spPr>
        <a:xfrm>
          <a:off x="1335432" y="2427111"/>
          <a:ext cx="1233015" cy="48529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UČENJE SLOVENŠČINE</a:t>
          </a:r>
        </a:p>
      </dsp:txBody>
      <dsp:txXfrm>
        <a:off x="1349646" y="2441325"/>
        <a:ext cx="1204587" cy="456863"/>
      </dsp:txXfrm>
    </dsp:sp>
    <dsp:sp modelId="{9B53961B-23CE-42FD-BA7D-CBCC5D249C09}">
      <dsp:nvSpPr>
        <dsp:cNvPr id="0" name=""/>
        <dsp:cNvSpPr/>
      </dsp:nvSpPr>
      <dsp:spPr>
        <a:xfrm>
          <a:off x="2653921" y="2345911"/>
          <a:ext cx="1005019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A0232E-5DC9-467F-A0A1-66DA5888A0EE}">
      <dsp:nvSpPr>
        <dsp:cNvPr id="0" name=""/>
        <dsp:cNvSpPr/>
      </dsp:nvSpPr>
      <dsp:spPr>
        <a:xfrm>
          <a:off x="2739396" y="2427111"/>
          <a:ext cx="1005019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VKLJUČEVANJE V NOVO OKOLJE</a:t>
          </a:r>
          <a:endParaRPr lang="sl-SI" sz="9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753703" y="2441418"/>
        <a:ext cx="976405" cy="459871"/>
      </dsp:txXfrm>
    </dsp:sp>
    <dsp:sp modelId="{668E47A2-D8EB-4C43-B0F2-7816F3B89144}">
      <dsp:nvSpPr>
        <dsp:cNvPr id="0" name=""/>
        <dsp:cNvSpPr/>
      </dsp:nvSpPr>
      <dsp:spPr>
        <a:xfrm>
          <a:off x="3979342" y="691780"/>
          <a:ext cx="1795543" cy="7449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FC6F8C-C74E-4789-A675-6A9DA9611045}">
      <dsp:nvSpPr>
        <dsp:cNvPr id="0" name=""/>
        <dsp:cNvSpPr/>
      </dsp:nvSpPr>
      <dsp:spPr>
        <a:xfrm>
          <a:off x="4064816" y="772981"/>
          <a:ext cx="1795543" cy="7449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>
              <a:solidFill>
                <a:srgbClr val="7030A0"/>
              </a:solidFill>
              <a:latin typeface="Calibri"/>
              <a:ea typeface="+mn-ea"/>
              <a:cs typeface="+mn-cs"/>
            </a:rPr>
            <a:t>NADALJEVALNICA - med šolskim letom</a:t>
          </a:r>
        </a:p>
      </dsp:txBody>
      <dsp:txXfrm>
        <a:off x="4086634" y="794799"/>
        <a:ext cx="1751907" cy="701280"/>
      </dsp:txXfrm>
    </dsp:sp>
    <dsp:sp modelId="{E8CA9067-267E-49A2-8D04-33609FAD323D}">
      <dsp:nvSpPr>
        <dsp:cNvPr id="0" name=""/>
        <dsp:cNvSpPr/>
      </dsp:nvSpPr>
      <dsp:spPr>
        <a:xfrm>
          <a:off x="4069139" y="1663913"/>
          <a:ext cx="1742263" cy="7406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788F7F-44ED-42B8-AFB3-91ECAB5116A3}">
      <dsp:nvSpPr>
        <dsp:cNvPr id="0" name=""/>
        <dsp:cNvSpPr/>
      </dsp:nvSpPr>
      <dsp:spPr>
        <a:xfrm>
          <a:off x="4154613" y="1745114"/>
          <a:ext cx="1742263" cy="7406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UČENČEV INDIVIDUALNI PROGRAM</a:t>
          </a:r>
        </a:p>
      </dsp:txBody>
      <dsp:txXfrm>
        <a:off x="4176306" y="1766807"/>
        <a:ext cx="1698877" cy="697266"/>
      </dsp:txXfrm>
    </dsp:sp>
    <dsp:sp modelId="{3327812F-2470-4AC5-B2F4-6485F6DA414E}">
      <dsp:nvSpPr>
        <dsp:cNvPr id="0" name=""/>
        <dsp:cNvSpPr/>
      </dsp:nvSpPr>
      <dsp:spPr>
        <a:xfrm>
          <a:off x="3829889" y="2628295"/>
          <a:ext cx="769269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7793F1-4942-41EE-A386-5E2DC252A9EA}">
      <dsp:nvSpPr>
        <dsp:cNvPr id="0" name=""/>
        <dsp:cNvSpPr/>
      </dsp:nvSpPr>
      <dsp:spPr>
        <a:xfrm>
          <a:off x="3915364" y="2709495"/>
          <a:ext cx="769269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POMOČ V ODDELKU </a:t>
          </a:r>
        </a:p>
      </dsp:txBody>
      <dsp:txXfrm>
        <a:off x="3929671" y="2723802"/>
        <a:ext cx="740655" cy="459871"/>
      </dsp:txXfrm>
    </dsp:sp>
    <dsp:sp modelId="{61208F63-881B-4A5F-A2CD-F29F05DDA82A}">
      <dsp:nvSpPr>
        <dsp:cNvPr id="0" name=""/>
        <dsp:cNvSpPr/>
      </dsp:nvSpPr>
      <dsp:spPr>
        <a:xfrm>
          <a:off x="3633118" y="3340509"/>
          <a:ext cx="1162811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FED0E2-604E-4BFA-BAE9-383B87FF364B}">
      <dsp:nvSpPr>
        <dsp:cNvPr id="0" name=""/>
        <dsp:cNvSpPr/>
      </dsp:nvSpPr>
      <dsp:spPr>
        <a:xfrm>
          <a:off x="3718592" y="3421710"/>
          <a:ext cx="1162811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REDNE URE POUK</a:t>
          </a:r>
          <a:r>
            <a:rPr lang="sl-SI" sz="1000" b="1" kern="1200" dirty="0">
              <a:solidFill>
                <a:srgbClr val="F79646">
                  <a:lumMod val="50000"/>
                </a:srgbClr>
              </a:solidFill>
              <a:latin typeface="Calibri"/>
              <a:ea typeface="+mn-ea"/>
              <a:cs typeface="+mn-cs"/>
            </a:rPr>
            <a:t>A</a:t>
          </a:r>
        </a:p>
      </dsp:txBody>
      <dsp:txXfrm>
        <a:off x="3732899" y="3436017"/>
        <a:ext cx="1134197" cy="459871"/>
      </dsp:txXfrm>
    </dsp:sp>
    <dsp:sp modelId="{1B429C5C-9371-4004-ABF2-837BF3F12CC7}">
      <dsp:nvSpPr>
        <dsp:cNvPr id="0" name=""/>
        <dsp:cNvSpPr/>
      </dsp:nvSpPr>
      <dsp:spPr>
        <a:xfrm>
          <a:off x="3602697" y="4052724"/>
          <a:ext cx="1223653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C11F6A-254D-4B22-BEB0-29D38BDDC573}">
      <dsp:nvSpPr>
        <dsp:cNvPr id="0" name=""/>
        <dsp:cNvSpPr/>
      </dsp:nvSpPr>
      <dsp:spPr>
        <a:xfrm>
          <a:off x="3688172" y="4133925"/>
          <a:ext cx="1223653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DOPOLNILNI POUK</a:t>
          </a:r>
        </a:p>
      </dsp:txBody>
      <dsp:txXfrm>
        <a:off x="3702479" y="4148232"/>
        <a:ext cx="1195039" cy="459871"/>
      </dsp:txXfrm>
    </dsp:sp>
    <dsp:sp modelId="{617090AC-F597-45D4-B7DA-E2167D4F1C69}">
      <dsp:nvSpPr>
        <dsp:cNvPr id="0" name=""/>
        <dsp:cNvSpPr/>
      </dsp:nvSpPr>
      <dsp:spPr>
        <a:xfrm>
          <a:off x="3663539" y="4764939"/>
          <a:ext cx="1101970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F8A6FF-90B3-49AB-9F96-91CB0DFF362E}">
      <dsp:nvSpPr>
        <dsp:cNvPr id="0" name=""/>
        <dsp:cNvSpPr/>
      </dsp:nvSpPr>
      <dsp:spPr>
        <a:xfrm>
          <a:off x="3749013" y="4846140"/>
          <a:ext cx="1101970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VARSTVO IN PODALJŠANO BIVANJE</a:t>
          </a:r>
        </a:p>
      </dsp:txBody>
      <dsp:txXfrm>
        <a:off x="3763320" y="4860447"/>
        <a:ext cx="1073356" cy="459871"/>
      </dsp:txXfrm>
    </dsp:sp>
    <dsp:sp modelId="{E2205B70-D3C0-4DD0-8CDD-0B1CBFC7F283}">
      <dsp:nvSpPr>
        <dsp:cNvPr id="0" name=""/>
        <dsp:cNvSpPr/>
      </dsp:nvSpPr>
      <dsp:spPr>
        <a:xfrm>
          <a:off x="3685390" y="5477154"/>
          <a:ext cx="1058268" cy="48848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8D2C0A-34F0-47F9-831F-D6C78465C3D3}">
      <dsp:nvSpPr>
        <dsp:cNvPr id="0" name=""/>
        <dsp:cNvSpPr/>
      </dsp:nvSpPr>
      <dsp:spPr>
        <a:xfrm>
          <a:off x="3770864" y="5558355"/>
          <a:ext cx="1058268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5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INTERESNE DEJAVNOSTI</a:t>
          </a:r>
        </a:p>
      </dsp:txBody>
      <dsp:txXfrm>
        <a:off x="3785171" y="5572662"/>
        <a:ext cx="1029654" cy="459871"/>
      </dsp:txXfrm>
    </dsp:sp>
    <dsp:sp modelId="{9B71CFD1-F36D-47BA-939B-D0BF5BA9830B}">
      <dsp:nvSpPr>
        <dsp:cNvPr id="0" name=""/>
        <dsp:cNvSpPr/>
      </dsp:nvSpPr>
      <dsp:spPr>
        <a:xfrm>
          <a:off x="5069626" y="2628295"/>
          <a:ext cx="981025" cy="59496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ACC047"/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C45F8-E671-4EC0-B429-B5D3C9D1BD0D}">
      <dsp:nvSpPr>
        <dsp:cNvPr id="0" name=""/>
        <dsp:cNvSpPr/>
      </dsp:nvSpPr>
      <dsp:spPr>
        <a:xfrm>
          <a:off x="5155100" y="2709495"/>
          <a:ext cx="981025" cy="594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5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POMOČ IZVEN </a:t>
          </a:r>
          <a:r>
            <a:rPr lang="sl-SI" sz="1050" b="1" kern="1200" dirty="0" smtClean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ODDELKA</a:t>
          </a:r>
          <a:endParaRPr lang="sl-SI" sz="1050" b="1" kern="1200" dirty="0">
            <a:solidFill>
              <a:srgbClr val="9BBB59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5172526" y="2726921"/>
        <a:ext cx="946173" cy="560113"/>
      </dsp:txXfrm>
    </dsp:sp>
    <dsp:sp modelId="{E661C0DC-999C-4022-9D60-6FED18AF63C2}">
      <dsp:nvSpPr>
        <dsp:cNvPr id="0" name=""/>
        <dsp:cNvSpPr/>
      </dsp:nvSpPr>
      <dsp:spPr>
        <a:xfrm>
          <a:off x="4966878" y="3446990"/>
          <a:ext cx="1186520" cy="48848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A94117-644F-4EED-98ED-022850A65FC6}">
      <dsp:nvSpPr>
        <dsp:cNvPr id="0" name=""/>
        <dsp:cNvSpPr/>
      </dsp:nvSpPr>
      <dsp:spPr>
        <a:xfrm>
          <a:off x="5052353" y="3528190"/>
          <a:ext cx="1186520" cy="4884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050" b="1" kern="1200" dirty="0" smtClean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INTENZIVNO UČENJE  </a:t>
          </a:r>
          <a:r>
            <a:rPr lang="sl-SI" sz="1050" b="1" kern="1200" dirty="0">
              <a:solidFill>
                <a:srgbClr val="9BBB59">
                  <a:lumMod val="50000"/>
                </a:srgbClr>
              </a:solidFill>
              <a:latin typeface="Calibri"/>
              <a:ea typeface="+mn-ea"/>
              <a:cs typeface="+mn-cs"/>
            </a:rPr>
            <a:t>SLOVENŠČINE</a:t>
          </a:r>
        </a:p>
      </dsp:txBody>
      <dsp:txXfrm>
        <a:off x="5066660" y="3542497"/>
        <a:ext cx="1157906" cy="459871"/>
      </dsp:txXfrm>
    </dsp:sp>
    <dsp:sp modelId="{7A56423B-DDBE-4046-A358-3194B318E3EF}">
      <dsp:nvSpPr>
        <dsp:cNvPr id="0" name=""/>
        <dsp:cNvSpPr/>
      </dsp:nvSpPr>
      <dsp:spPr>
        <a:xfrm>
          <a:off x="4997299" y="4159205"/>
          <a:ext cx="1125679" cy="823797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92D050"/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C4AE26-D6A6-4FC9-994E-22A8553B9E39}">
      <dsp:nvSpPr>
        <dsp:cNvPr id="0" name=""/>
        <dsp:cNvSpPr/>
      </dsp:nvSpPr>
      <dsp:spPr>
        <a:xfrm>
          <a:off x="5082774" y="4240405"/>
          <a:ext cx="1125679" cy="82379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NADALJEVALNI TEČAJ IZ SLOVENŠČINE PRED PRIČETKOM NOVEGA ŠOLSKEGA LETA</a:t>
          </a:r>
        </a:p>
      </dsp:txBody>
      <dsp:txXfrm>
        <a:off x="5106902" y="4264533"/>
        <a:ext cx="1077423" cy="775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F5975-95ED-4F63-9517-80FD76B02385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A5959-85A2-4A69-AD19-05BEF83EBC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69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40BF-DBD9-4748-8723-8453B000A1C7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18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42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310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70D4-0AE4-4AE2-8803-8832500326B6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D35F-4949-4819-8C62-015ACA04A0AF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7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AD47-3862-4DA3-B383-EAC0F16652BD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D744-9CF2-493C-895C-02ADD44B3FE3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1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FA08-5CE1-4790-905C-3B448B79877B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1FD9-7CE9-418E-B5B3-237013259231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6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64A0-F027-4F0B-9C8A-328AAFF8AB23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6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E046-DE75-4E8D-A857-029F214FD244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0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160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4E23-E68D-4167-A2D5-A1C2A0FF609A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2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4FB2-0E2F-4576-9EAA-BE5F64E7D4CC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5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7B2B-34D2-4B78-B41D-0ED4048BF4D4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70D4-0AE4-4AE2-8803-8832500326B6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3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D35F-4949-4819-8C62-015ACA04A0AF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98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AD47-3862-4DA3-B383-EAC0F16652BD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0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D744-9CF2-493C-895C-02ADD44B3FE3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41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6FA08-5CE1-4790-905C-3B448B79877B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10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1FD9-7CE9-418E-B5B3-237013259231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44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64A0-F027-4F0B-9C8A-328AAFF8AB23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186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E046-DE75-4E8D-A857-029F214FD244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3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4E23-E68D-4167-A2D5-A1C2A0FF609A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0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4FB2-0E2F-4576-9EAA-BE5F64E7D4CC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43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7B2B-34D2-4B78-B41D-0ED4048BF4D4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43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143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0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383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91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98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14D0-4748-4BDD-8E4C-3D8B6B48E5BC}" type="datetimeFigureOut">
              <a:rPr lang="sl-SI" smtClean="0"/>
              <a:t>26.8.2015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45CB-67A1-4765-B2D2-61E717EA20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4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E442-BFFF-45F4-BF45-2FA67B98F6CF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E442-BFFF-45F4-BF45-2FA67B98F6CF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26.8.2015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0D10-BC83-4907-9937-9309CDF78749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mailto:uvop-livada.ljubljana@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2013_11.05_UVOP_power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971600" y="1340768"/>
            <a:ext cx="75244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PROJEKT: </a:t>
            </a:r>
          </a:p>
          <a:p>
            <a:pPr algn="ctr"/>
            <a:r>
              <a:rPr lang="sl-SI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USPEŠNO VKLJUČEVANJE </a:t>
            </a:r>
          </a:p>
          <a:p>
            <a:pPr algn="ctr"/>
            <a:r>
              <a:rPr lang="sl-SI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OTROK PRISELJENCEV</a:t>
            </a:r>
            <a:endParaRPr lang="sl-SI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139379" y="4454367"/>
            <a:ext cx="2385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FEBRUAR 2015</a:t>
            </a:r>
            <a:endParaRPr lang="sl-SI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300192" y="3952535"/>
            <a:ext cx="24709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Vildana</a:t>
            </a:r>
            <a:r>
              <a:rPr lang="sl-SI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sl-SI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Suljić</a:t>
            </a:r>
            <a:r>
              <a:rPr lang="sl-SI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</a:p>
          <a:p>
            <a:pPr algn="ctr"/>
            <a:r>
              <a:rPr lang="sl-SI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multiplikatorka</a:t>
            </a:r>
            <a:endParaRPr lang="sl-SI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6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79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142">
            <a:off x="366457" y="3995300"/>
            <a:ext cx="3755063" cy="2253038"/>
          </a:xfrm>
        </p:spPr>
      </p:pic>
      <p:sp>
        <p:nvSpPr>
          <p:cNvPr id="3" name="PoljeZBesedilom 2"/>
          <p:cNvSpPr txBox="1"/>
          <p:nvPr/>
        </p:nvSpPr>
        <p:spPr>
          <a:xfrm>
            <a:off x="1060242" y="258376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DIDAKTIČNE IGRE ZA POUČEVANJE SLOVENŠČINE KOT DRUGEGA JEZIKA</a:t>
            </a:r>
            <a:endParaRPr lang="sl-SI" sz="3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16" y="3861048"/>
            <a:ext cx="3997681" cy="23986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7">
            <a:off x="496620" y="657343"/>
            <a:ext cx="3086393" cy="18518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842">
            <a:off x="5627362" y="746282"/>
            <a:ext cx="2844424" cy="17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68" y="-27384"/>
            <a:ext cx="9161368" cy="68853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516" y="548680"/>
            <a:ext cx="8229600" cy="1143000"/>
          </a:xfrm>
        </p:spPr>
        <p:txBody>
          <a:bodyPr/>
          <a:lstStyle/>
          <a:p>
            <a:r>
              <a:rPr lang="sl-SI" b="1" dirty="0" smtClean="0"/>
              <a:t>ŠOLA</a:t>
            </a:r>
            <a:endParaRPr lang="sl-SI" b="1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8508"/>
            <a:ext cx="6341734" cy="3805040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C:\Users\dell\Pictures\ŽIGRA\20140929_080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7542"/>
            <a:ext cx="684076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68" y="-27384"/>
            <a:ext cx="9161368" cy="68853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HRANA IN PIJAČA</a:t>
            </a:r>
            <a:endParaRPr lang="sl-SI" b="1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grada vsebin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3303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68" y="-27384"/>
            <a:ext cx="9161368" cy="68853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VČERAJ, DANES, JUTRI…</a:t>
            </a:r>
            <a:endParaRPr lang="sl-SI" b="1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326" y="2715710"/>
            <a:ext cx="3994388" cy="2396633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0790" y="2715711"/>
            <a:ext cx="3994387" cy="23966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1274" y="2715711"/>
            <a:ext cx="3994387" cy="23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SLOVNICA – BESEDNE VRSTE</a:t>
            </a:r>
            <a:endParaRPr lang="sl-SI" b="1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74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PRIPRAVA NA PREVERJANJE ZNANJA?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14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96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6298" y="1767560"/>
            <a:ext cx="5323698" cy="3992774"/>
          </a:xfrm>
        </p:spPr>
      </p:pic>
      <p:sp>
        <p:nvSpPr>
          <p:cNvPr id="3" name="PoljeZBesedilom 2"/>
          <p:cNvSpPr txBox="1"/>
          <p:nvPr/>
        </p:nvSpPr>
        <p:spPr>
          <a:xfrm>
            <a:off x="179512" y="501933"/>
            <a:ext cx="316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prstClr val="black"/>
                </a:solidFill>
              </a:rPr>
              <a:t>6. RAZRED, OTROK IZ IRANA</a:t>
            </a:r>
            <a:endParaRPr lang="sl-SI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3" y="1228418"/>
            <a:ext cx="8496946" cy="509816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18940" y="701988"/>
            <a:ext cx="316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6. RAZRED, OTROK IZ IRANA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3699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0" y="2252020"/>
            <a:ext cx="3149300" cy="236197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9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85081" y="22768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/>
              <a:t>PRISELJENCI IN ZMOTE…</a:t>
            </a:r>
            <a:endParaRPr lang="sl-SI" sz="4800" b="1" dirty="0"/>
          </a:p>
        </p:txBody>
      </p:sp>
    </p:spTree>
    <p:extLst>
      <p:ext uri="{BB962C8B-B14F-4D97-AF65-F5344CB8AC3E}">
        <p14:creationId xmlns:p14="http://schemas.microsoft.com/office/powerpoint/2010/main" val="36919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1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Autofit/>
          </a:bodyPr>
          <a:lstStyle/>
          <a:p>
            <a:r>
              <a:rPr lang="sl-SI" sz="3200" b="1" dirty="0"/>
              <a:t>ZMOTA </a:t>
            </a:r>
            <a:r>
              <a:rPr lang="sl-SI" sz="3200" b="1" dirty="0" smtClean="0"/>
              <a:t>ŠT.1: </a:t>
            </a:r>
            <a:r>
              <a:rPr lang="sl-SI" sz="3200" b="1" dirty="0"/>
              <a:t>Za poučevanje slovenščine je odgovoren samo učitelj </a:t>
            </a:r>
            <a:r>
              <a:rPr lang="sl-SI" sz="3200" b="1" dirty="0" smtClean="0"/>
              <a:t>slovenščine</a:t>
            </a:r>
            <a:br>
              <a:rPr lang="sl-SI" sz="3200" b="1" dirty="0" smtClean="0"/>
            </a:br>
            <a:r>
              <a:rPr lang="sl-SI" sz="3200" b="1" dirty="0" smtClean="0"/>
              <a:t> </a:t>
            </a:r>
            <a:r>
              <a:rPr lang="sl-SI" sz="3200" b="1" dirty="0"/>
              <a:t>(1 uro/teden).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359025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60848"/>
            <a:ext cx="234156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860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39552" y="5373216"/>
            <a:ext cx="7974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/>
              <a:t>Za poučevanje slovenščine so soodgovorni vsi učitelji: vsak prispeva </a:t>
            </a:r>
            <a:endParaRPr lang="sl-SI" sz="2000" b="1" dirty="0" smtClean="0"/>
          </a:p>
          <a:p>
            <a:r>
              <a:rPr lang="sl-SI" sz="2000" b="1" dirty="0" smtClean="0"/>
              <a:t>(</a:t>
            </a:r>
            <a:r>
              <a:rPr lang="sl-SI" sz="2000" b="1" dirty="0"/>
              <a:t>z individualnim programom) za svoj učni predmet k osvajanju strokovnega besednega zaklada.</a:t>
            </a:r>
          </a:p>
        </p:txBody>
      </p:sp>
    </p:spTree>
    <p:extLst>
      <p:ext uri="{BB962C8B-B14F-4D97-AF65-F5344CB8AC3E}">
        <p14:creationId xmlns:p14="http://schemas.microsoft.com/office/powerpoint/2010/main" val="35009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2013_11.05_UVOP_power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9600"/>
            <a:ext cx="8109490" cy="18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grada vsebine 4" descr="2013_11.04_UVOP_power point_spod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368" y="0"/>
            <a:ext cx="9161368" cy="6885384"/>
          </a:xfrm>
          <a:prstGeom prst="rect">
            <a:avLst/>
          </a:prstGeom>
        </p:spPr>
      </p:pic>
      <p:pic>
        <p:nvPicPr>
          <p:cNvPr id="1028" name="Picture 4" descr="http://www.velox-tours.com/sites/112/upload/headers/1373545935_1368362390_header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4" y="908720"/>
            <a:ext cx="8664112" cy="368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igre123.com/slike/70566-121578/srce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0" y="670756"/>
            <a:ext cx="5543871" cy="55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3494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2636912"/>
            <a:ext cx="47672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403648" y="54868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/>
              <a:t>ZMOTA </a:t>
            </a:r>
            <a:r>
              <a:rPr lang="sl-SI" sz="3600" b="1" dirty="0" smtClean="0"/>
              <a:t>ŠT.2: </a:t>
            </a:r>
            <a:r>
              <a:rPr lang="sl-SI" sz="3600" b="1" dirty="0"/>
              <a:t>OTROK SE NAUČI JEZIKA OKOLJA V NEKAJ MESECIH.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324354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l-SI" sz="3600" dirty="0" smtClean="0"/>
              <a:t>Učenje jezika okolja je večletni proces (okoli 5 let).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1398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358532" cy="53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3" y="-32460"/>
            <a:ext cx="9161368" cy="68853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516" y="692696"/>
            <a:ext cx="8229600" cy="1143000"/>
          </a:xfrm>
        </p:spPr>
        <p:txBody>
          <a:bodyPr/>
          <a:lstStyle/>
          <a:p>
            <a:r>
              <a:rPr lang="sl-SI" b="1" dirty="0" smtClean="0"/>
              <a:t>HVALA ZA POZORNOST!</a:t>
            </a:r>
            <a:endParaRPr lang="sl-SI" b="1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49080"/>
            <a:ext cx="1505234" cy="1512334"/>
          </a:xfrm>
        </p:spPr>
      </p:pic>
      <p:pic>
        <p:nvPicPr>
          <p:cNvPr id="8" name="Ograda vseb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81" y="1844824"/>
            <a:ext cx="2783435" cy="16700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6" r="4766"/>
          <a:stretch/>
        </p:blipFill>
        <p:spPr>
          <a:xfrm>
            <a:off x="2935483" y="1844824"/>
            <a:ext cx="2783435" cy="167006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5" y="1844824"/>
            <a:ext cx="2783435" cy="167006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83568" y="4005064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OSNOVNA ŠOLA LIVADA</a:t>
            </a:r>
          </a:p>
          <a:p>
            <a:r>
              <a:rPr lang="sl-SI" dirty="0" err="1" smtClean="0"/>
              <a:t>Ul.Dušana</a:t>
            </a:r>
            <a:r>
              <a:rPr lang="sl-SI" dirty="0" smtClean="0"/>
              <a:t> Kraigherja 2</a:t>
            </a:r>
          </a:p>
          <a:p>
            <a:r>
              <a:rPr lang="sl-SI" dirty="0" smtClean="0"/>
              <a:t>1000 LJUBLJANA</a:t>
            </a:r>
          </a:p>
          <a:p>
            <a:endParaRPr lang="sl-SI" dirty="0"/>
          </a:p>
          <a:p>
            <a:r>
              <a:rPr lang="sl-SI" dirty="0" smtClean="0"/>
              <a:t>VILDANA SULJIĆ</a:t>
            </a:r>
          </a:p>
          <a:p>
            <a:r>
              <a:rPr lang="sl-SI" dirty="0" err="1" smtClean="0"/>
              <a:t>Mail</a:t>
            </a:r>
            <a:r>
              <a:rPr lang="sl-SI" dirty="0" smtClean="0"/>
              <a:t>: </a:t>
            </a:r>
            <a:r>
              <a:rPr lang="sl-SI" dirty="0" err="1" smtClean="0">
                <a:hlinkClick r:id="rId7"/>
              </a:rPr>
              <a:t>uvop</a:t>
            </a:r>
            <a:r>
              <a:rPr lang="sl-SI" dirty="0" smtClean="0">
                <a:hlinkClick r:id="rId7"/>
              </a:rPr>
              <a:t>-</a:t>
            </a:r>
            <a:r>
              <a:rPr lang="sl-SI" dirty="0" err="1" smtClean="0">
                <a:hlinkClick r:id="rId7"/>
              </a:rPr>
              <a:t>livada.ljubljana@mail.com</a:t>
            </a:r>
            <a:endParaRPr lang="sl-SI" dirty="0" smtClean="0"/>
          </a:p>
          <a:p>
            <a:r>
              <a:rPr lang="sl-SI" dirty="0" smtClean="0"/>
              <a:t>Tel: 030 -249 -220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08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68" y="0"/>
            <a:ext cx="9161368" cy="68853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8109490" cy="18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  <p:sp>
        <p:nvSpPr>
          <p:cNvPr id="5" name="Pravokotnik 4"/>
          <p:cNvSpPr/>
          <p:nvPr/>
        </p:nvSpPr>
        <p:spPr>
          <a:xfrm>
            <a:off x="251520" y="5733256"/>
            <a:ext cx="6018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Osnovna šola Livada</a:t>
            </a:r>
            <a:endParaRPr lang="sl-SI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5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68" y="-12658"/>
            <a:ext cx="9161368" cy="688538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542621" y="548680"/>
            <a:ext cx="186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UVOP</a:t>
            </a:r>
            <a:endParaRPr lang="sl-SI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49512" y="1700808"/>
            <a:ext cx="825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b="1" dirty="0" smtClean="0"/>
              <a:t>KDAJ: </a:t>
            </a:r>
            <a:r>
              <a:rPr lang="sl-SI" sz="2400" dirty="0" smtClean="0"/>
              <a:t>Od novembra 2013 do avgusta 2015.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prstClr val="black"/>
                </a:solidFill>
              </a:rPr>
              <a:t>KDO SODELUJE: </a:t>
            </a:r>
            <a:r>
              <a:rPr lang="sl-SI" sz="2400" dirty="0" smtClean="0">
                <a:solidFill>
                  <a:prstClr val="black"/>
                </a:solidFill>
              </a:rPr>
              <a:t>65 </a:t>
            </a:r>
            <a:r>
              <a:rPr lang="sl-SI" sz="2400" dirty="0">
                <a:solidFill>
                  <a:prstClr val="black"/>
                </a:solidFill>
              </a:rPr>
              <a:t>osnovnih in srednjih </a:t>
            </a:r>
            <a:r>
              <a:rPr lang="sl-SI" sz="2400" dirty="0" smtClean="0">
                <a:solidFill>
                  <a:prstClr val="black"/>
                </a:solidFill>
              </a:rPr>
              <a:t>šol.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b="1" dirty="0" smtClean="0">
                <a:solidFill>
                  <a:prstClr val="black"/>
                </a:solidFill>
              </a:rPr>
              <a:t>KAJ JE NAMEN PROJEKTA: </a:t>
            </a:r>
            <a:r>
              <a:rPr lang="sl-SI" sz="2400" dirty="0" smtClean="0">
                <a:solidFill>
                  <a:prstClr val="black"/>
                </a:solidFill>
              </a:rPr>
              <a:t>usposabljanje </a:t>
            </a:r>
            <a:r>
              <a:rPr lang="sl-SI" sz="2400" dirty="0" err="1">
                <a:solidFill>
                  <a:prstClr val="black"/>
                </a:solidFill>
              </a:rPr>
              <a:t>multiplikatorjev</a:t>
            </a:r>
            <a:r>
              <a:rPr lang="sl-SI" sz="2400" dirty="0">
                <a:solidFill>
                  <a:prstClr val="black"/>
                </a:solidFill>
              </a:rPr>
              <a:t> iz 13 OŠ za delo z </a:t>
            </a:r>
            <a:r>
              <a:rPr lang="sl-SI" sz="2400" dirty="0" smtClean="0">
                <a:solidFill>
                  <a:prstClr val="black"/>
                </a:solidFill>
              </a:rPr>
              <a:t>otroki priseljenci </a:t>
            </a:r>
            <a:r>
              <a:rPr lang="sl-SI" sz="2400" dirty="0">
                <a:solidFill>
                  <a:prstClr val="black"/>
                </a:solidFill>
              </a:rPr>
              <a:t>in prenašanje pridobljenega znanja ter izkušenj</a:t>
            </a:r>
            <a:br>
              <a:rPr lang="sl-SI" sz="2400" dirty="0">
                <a:solidFill>
                  <a:prstClr val="black"/>
                </a:solidFill>
              </a:rPr>
            </a:br>
            <a:r>
              <a:rPr lang="sl-SI" sz="2400" dirty="0">
                <a:solidFill>
                  <a:prstClr val="black"/>
                </a:solidFill>
              </a:rPr>
              <a:t>na </a:t>
            </a:r>
            <a:r>
              <a:rPr lang="sl-SI" sz="2400" dirty="0" smtClean="0">
                <a:solidFill>
                  <a:prstClr val="black"/>
                </a:solidFill>
              </a:rPr>
              <a:t>sodelavce.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b="1" dirty="0" smtClean="0"/>
              <a:t>NAČRTOVANE AKTIVNOSTI: </a:t>
            </a:r>
          </a:p>
          <a:p>
            <a:pPr lvl="3"/>
            <a:r>
              <a:rPr lang="sl-SI" sz="2400" dirty="0" smtClean="0"/>
              <a:t>DELO Z UČENCI PRISELJENCI – 70%</a:t>
            </a:r>
          </a:p>
          <a:p>
            <a:pPr lvl="3"/>
            <a:r>
              <a:rPr lang="sl-SI" sz="2400" dirty="0" smtClean="0"/>
              <a:t>USPOSABLJANJE STROKOVNIH DELAVCEV – 30%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48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270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2773799"/>
              </p:ext>
            </p:extLst>
          </p:nvPr>
        </p:nvGraphicFramePr>
        <p:xfrm>
          <a:off x="755576" y="476672"/>
          <a:ext cx="74888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0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4" descr="2013_11.04_UVOP_power point_spod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368" y="0"/>
            <a:ext cx="9161368" cy="6885384"/>
          </a:xfrm>
          <a:prstGeom prst="rect">
            <a:avLst/>
          </a:prstGeom>
        </p:spPr>
      </p:pic>
      <p:pic>
        <p:nvPicPr>
          <p:cNvPr id="1026" name="Picture 2" descr="http://zlataleta.com/wp-content/uploads/2009/11/miska-tipkovnica-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8292"/>
            <a:ext cx="5297840" cy="244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710493" y="3718773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/>
              <a:t>KAM KLIKNITI</a:t>
            </a:r>
            <a:endParaRPr lang="sl-SI" sz="3600" dirty="0"/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434513" y="4365104"/>
            <a:ext cx="8229600" cy="186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b="1" dirty="0" smtClean="0"/>
              <a:t> http://www.infotujci.si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1" dirty="0" smtClean="0"/>
              <a:t> http://www.medkulturni-odnosi.si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b="1" dirty="0" smtClean="0"/>
              <a:t> http://www.medkulturnost.si/</a:t>
            </a:r>
            <a:endParaRPr lang="sl-S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8" y="548680"/>
            <a:ext cx="8229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8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2013_11.04_UVOP_power point_spod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7368" y="-27384"/>
            <a:ext cx="9161368" cy="688538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400600"/>
          </a:xfrm>
        </p:spPr>
        <p:txBody>
          <a:bodyPr>
            <a:normAutofit/>
          </a:bodyPr>
          <a:lstStyle/>
          <a:p>
            <a:pPr algn="l"/>
            <a:r>
              <a:rPr lang="sl-SI" sz="4000" b="1" dirty="0" smtClean="0"/>
              <a:t>Učiteljeva pripravljenost</a:t>
            </a: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- seznanjen z literaturo s področja poučevanja slovenščine kot </a:t>
            </a:r>
            <a:r>
              <a:rPr lang="sl-SI" sz="3200" dirty="0" err="1" smtClean="0"/>
              <a:t>neprvega</a:t>
            </a:r>
            <a:r>
              <a:rPr lang="sl-SI" sz="3200" dirty="0" smtClean="0"/>
              <a:t> jezika</a:t>
            </a:r>
            <a:br>
              <a:rPr lang="sl-SI" sz="3200" dirty="0" smtClean="0"/>
            </a:br>
            <a:r>
              <a:rPr lang="sl-SI" sz="3200" dirty="0" smtClean="0"/>
              <a:t>- pozitiven in motivirajoč odnos do dijakov</a:t>
            </a:r>
            <a:br>
              <a:rPr lang="sl-SI" sz="3200" dirty="0" smtClean="0"/>
            </a:br>
            <a:r>
              <a:rPr lang="sl-SI" sz="3200" dirty="0" smtClean="0"/>
              <a:t>- pouči naj se o značilnostih prvih jezikov dijakov, njihovi deželi, kulturi, navadah</a:t>
            </a:r>
            <a:br>
              <a:rPr lang="sl-SI" sz="3200" dirty="0" smtClean="0"/>
            </a:br>
            <a:r>
              <a:rPr lang="sl-SI" sz="3200" dirty="0" smtClean="0"/>
              <a:t>- zna prisluhniti njihovim težavam</a:t>
            </a:r>
            <a:br>
              <a:rPr lang="sl-SI" sz="3200" dirty="0" smtClean="0"/>
            </a:br>
            <a:r>
              <a:rPr lang="sl-SI" sz="3200" dirty="0" smtClean="0"/>
              <a:t>- jim pomaga pri vključevanju v novo okolje</a:t>
            </a:r>
            <a:br>
              <a:rPr lang="sl-SI" sz="3200" dirty="0" smtClean="0"/>
            </a:b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5624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457200" y="303646"/>
            <a:ext cx="8229600" cy="103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300" b="1" dirty="0" smtClean="0"/>
              <a:t>DIDAKTIČNA</a:t>
            </a:r>
            <a:r>
              <a:rPr lang="sl-SI" sz="8000" b="1" dirty="0" smtClean="0"/>
              <a:t> </a:t>
            </a:r>
            <a:r>
              <a:rPr lang="sl-SI" sz="5300" b="1" dirty="0" smtClean="0"/>
              <a:t>POMOČ</a:t>
            </a:r>
            <a:r>
              <a:rPr lang="sl-SI" b="1" dirty="0" smtClean="0"/>
              <a:t/>
            </a:r>
            <a:br>
              <a:rPr lang="sl-SI" b="1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83674" y="980728"/>
            <a:ext cx="764319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SLIKA JEZIKA – slikovno gradivo za poučevanje slovenščine kot drugega tujega jezika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SLOVENŠČINA SKOZI LETNE ČASE (POLETJE, JESEN, ZIMA, SPOMLAD)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NA POTI K UČENJU SLOVENŠČINE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A,B,C…1,2,3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STORY CUBES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 </a:t>
            </a:r>
            <a:r>
              <a:rPr lang="sl-SI" sz="1700" b="1" dirty="0"/>
              <a:t>S slovenščino nimam težav – jezik, </a:t>
            </a:r>
            <a:r>
              <a:rPr lang="sl-SI" sz="1700" b="1" dirty="0" smtClean="0"/>
              <a:t>besedišče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Na </a:t>
            </a:r>
            <a:r>
              <a:rPr lang="sl-SI" sz="1700" b="1" dirty="0"/>
              <a:t>pragu besedila (šolski učbeniki in delovni zvezki) – jezikovne teme, povezane s šolskim </a:t>
            </a:r>
            <a:r>
              <a:rPr lang="sl-SI" sz="1700" b="1" dirty="0" smtClean="0"/>
              <a:t>delom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Priročniki </a:t>
            </a:r>
            <a:r>
              <a:rPr lang="sl-SI" sz="1700" b="1" dirty="0"/>
              <a:t>z vajami – jezikovne </a:t>
            </a:r>
            <a:r>
              <a:rPr lang="sl-SI" sz="1700" b="1" dirty="0" smtClean="0"/>
              <a:t>vaje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Besedila </a:t>
            </a:r>
            <a:r>
              <a:rPr lang="sl-SI" sz="1700" b="1" dirty="0"/>
              <a:t>dijakov (šolske naloge …) – izpis pogostih napak, </a:t>
            </a:r>
            <a:r>
              <a:rPr lang="sl-SI" sz="1700" b="1" dirty="0" smtClean="0"/>
              <a:t>vaje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1700" b="1" dirty="0" smtClean="0"/>
              <a:t>VEČINO </a:t>
            </a:r>
            <a:r>
              <a:rPr lang="sl-SI" sz="1700" b="1" dirty="0"/>
              <a:t>DELA MORAMO NAREDITI V ŠOLI.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sz="1700" dirty="0"/>
          </a:p>
        </p:txBody>
      </p:sp>
    </p:spTree>
    <p:extLst>
      <p:ext uri="{BB962C8B-B14F-4D97-AF65-F5344CB8AC3E}">
        <p14:creationId xmlns:p14="http://schemas.microsoft.com/office/powerpoint/2010/main" val="22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344</Words>
  <Application>Microsoft Office PowerPoint</Application>
  <PresentationFormat>Diaprojekcija na zaslonu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diapozitivov</vt:lpstr>
      </vt:variant>
      <vt:variant>
        <vt:i4>22</vt:i4>
      </vt:variant>
    </vt:vector>
  </HeadingPairs>
  <TitlesOfParts>
    <vt:vector size="25" baseType="lpstr">
      <vt:lpstr>Officeova tema</vt:lpstr>
      <vt:lpstr>5_Officeova tema</vt:lpstr>
      <vt:lpstr>6_Officeova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Učiteljeva pripravljenost  - seznanjen z literaturo s področja poučevanja slovenščine kot neprvega jezika - pozitiven in motivirajoč odnos do dijakov - pouči naj se o značilnostih prvih jezikov dijakov, njihovi deželi, kulturi, navadah - zna prisluhniti njihovim težavam - jim pomaga pri vključevanju v novo okolje </vt:lpstr>
      <vt:lpstr>PowerPointova predstavitev</vt:lpstr>
      <vt:lpstr>PowerPointova predstavitev</vt:lpstr>
      <vt:lpstr>ŠOLA</vt:lpstr>
      <vt:lpstr>HRANA IN PIJAČA</vt:lpstr>
      <vt:lpstr>VČERAJ, DANES, JUTRI…</vt:lpstr>
      <vt:lpstr>SLOVNICA – BESEDNE VRSTE</vt:lpstr>
      <vt:lpstr>PRIPRAVA NA PREVERJANJE ZNANJA?</vt:lpstr>
      <vt:lpstr>PowerPointova predstavitev</vt:lpstr>
      <vt:lpstr>PowerPointova predstavitev</vt:lpstr>
      <vt:lpstr>PowerPointova predstavitev</vt:lpstr>
      <vt:lpstr>ZMOTA ŠT.1: Za poučevanje slovenščine je odgovoren samo učitelj slovenščine  (1 uro/teden).</vt:lpstr>
      <vt:lpstr>PowerPointova predstavitev</vt:lpstr>
      <vt:lpstr>PowerPointova predstavitev</vt:lpstr>
      <vt:lpstr>HVALA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Vildana</dc:creator>
  <cp:lastModifiedBy>Tadej Blatnik</cp:lastModifiedBy>
  <cp:revision>32</cp:revision>
  <dcterms:created xsi:type="dcterms:W3CDTF">2015-01-05T13:00:48Z</dcterms:created>
  <dcterms:modified xsi:type="dcterms:W3CDTF">2015-08-26T10:13:38Z</dcterms:modified>
</cp:coreProperties>
</file>