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8" r:id="rId2"/>
    <p:sldId id="259" r:id="rId3"/>
    <p:sldId id="261" r:id="rId4"/>
    <p:sldId id="260" r:id="rId5"/>
    <p:sldId id="262" r:id="rId6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1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E05829-5AEC-46B7-B2C5-AC2C189C852A}" type="datetimeFigureOut">
              <a:rPr lang="sl-SI" smtClean="0"/>
              <a:t>2.9.2014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A21A21-0DC0-40BA-9735-16B1EB56ACE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52424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184E-2173-4E0B-9B3B-A1434715FB65}" type="datetime1">
              <a:rPr lang="sl-SI" smtClean="0"/>
              <a:t>2.9.2014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Branka Gabrenja Müller</a:t>
            </a: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0632-3B59-4BE4-9832-E1E47C8ABA70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60B4A-0E4B-43DF-A731-42A1FE07AB04}" type="datetime1">
              <a:rPr lang="sl-SI" smtClean="0"/>
              <a:t>2.9.2014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Branka Gabrenja Müller</a:t>
            </a: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0632-3B59-4BE4-9832-E1E47C8ABA70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7DE99-46CE-43CD-9A2D-B60F8ACF0F4D}" type="datetime1">
              <a:rPr lang="sl-SI" smtClean="0"/>
              <a:t>2.9.2014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Branka Gabrenja Müller</a:t>
            </a: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0632-3B59-4BE4-9832-E1E47C8ABA70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F8815-0024-4DB8-A22A-0AFBB835E91F}" type="datetime1">
              <a:rPr lang="sl-SI" smtClean="0"/>
              <a:t>2.9.2014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Branka Gabrenja Müller</a:t>
            </a: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0632-3B59-4BE4-9832-E1E47C8ABA70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D2987-4F2F-49F6-BD0B-B11134F3DD55}" type="datetime1">
              <a:rPr lang="sl-SI" smtClean="0"/>
              <a:t>2.9.2014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Branka Gabrenja Müller</a:t>
            </a: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0632-3B59-4BE4-9832-E1E47C8ABA70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45AB5-1EDD-401A-AB8C-37A7D3F4CC63}" type="datetime1">
              <a:rPr lang="sl-SI" smtClean="0"/>
              <a:t>2.9.2014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Branka Gabrenja Müller</a:t>
            </a:r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0632-3B59-4BE4-9832-E1E47C8ABA70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404B-0C85-4E35-A765-BC0F62D02E18}" type="datetime1">
              <a:rPr lang="sl-SI" smtClean="0"/>
              <a:t>2.9.2014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Branka Gabrenja Müller</a:t>
            </a:r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0632-3B59-4BE4-9832-E1E47C8ABA70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E124E-D5F8-4443-B48F-16327BF520FB}" type="datetime1">
              <a:rPr lang="sl-SI" smtClean="0"/>
              <a:t>2.9.2014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Branka Gabrenja Müller</a:t>
            </a:r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0632-3B59-4BE4-9832-E1E47C8ABA70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A56E9-6DE2-4EC6-8C53-024472425628}" type="datetime1">
              <a:rPr lang="sl-SI" smtClean="0"/>
              <a:t>2.9.2014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Branka Gabrenja Müller</a:t>
            </a:r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0632-3B59-4BE4-9832-E1E47C8ABA70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60DDF-A853-47AE-8F1B-391B27366E47}" type="datetime1">
              <a:rPr lang="sl-SI" smtClean="0"/>
              <a:t>2.9.2014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Branka Gabrenja Müller</a:t>
            </a:r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0632-3B59-4BE4-9832-E1E47C8ABA70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E8ADD-27B7-4079-BB5F-217FD9C12E38}" type="datetime1">
              <a:rPr lang="sl-SI" smtClean="0"/>
              <a:t>2.9.2014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Branka Gabrenja Müller</a:t>
            </a:r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0632-3B59-4BE4-9832-E1E47C8ABA70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FBD8B-B793-4620-8905-EC0CF680F30F}" type="datetime1">
              <a:rPr lang="sl-SI" smtClean="0"/>
              <a:t>2.9.2014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l-SI" smtClean="0"/>
              <a:t>Branka Gabrenja Müller</a:t>
            </a: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C0632-3B59-4BE4-9832-E1E47C8ABA70}" type="slidenum">
              <a:rPr lang="sl-SI" smtClean="0"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100" b="1" dirty="0" smtClean="0">
                <a:latin typeface="+mn-lt"/>
              </a:rPr>
              <a:t>SREČANJE PROFESORJEV DRUŽBOSLOVJA</a:t>
            </a:r>
            <a:br>
              <a:rPr lang="sl-SI" sz="3100" b="1" dirty="0" smtClean="0">
                <a:latin typeface="+mn-lt"/>
              </a:rPr>
            </a:br>
            <a:r>
              <a:rPr lang="sl-SI" sz="2800" b="1" dirty="0" smtClean="0">
                <a:latin typeface="+mn-lt"/>
              </a:rPr>
              <a:t>Ljubljana, avgust 2014     </a:t>
            </a:r>
            <a:endParaRPr lang="sl-SI" sz="2800" b="1" dirty="0">
              <a:latin typeface="+mn-lt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683568" y="1988840"/>
            <a:ext cx="8229600" cy="5069160"/>
          </a:xfrm>
        </p:spPr>
        <p:txBody>
          <a:bodyPr>
            <a:normAutofit/>
          </a:bodyPr>
          <a:lstStyle/>
          <a:p>
            <a:pPr algn="ctr"/>
            <a:endParaRPr lang="sl-SI" dirty="0" smtClean="0"/>
          </a:p>
          <a:p>
            <a:pPr algn="ctr"/>
            <a:endParaRPr lang="sl-SI" dirty="0" smtClean="0"/>
          </a:p>
          <a:p>
            <a:pPr algn="ctr"/>
            <a:endParaRPr lang="sl-SI" sz="2400" dirty="0" smtClean="0"/>
          </a:p>
          <a:p>
            <a:pPr algn="ctr"/>
            <a:endParaRPr lang="sl-SI" sz="2400" dirty="0" smtClean="0"/>
          </a:p>
          <a:p>
            <a:pPr algn="ctr">
              <a:buNone/>
            </a:pPr>
            <a:endParaRPr lang="sl-SI" sz="2400" dirty="0" smtClean="0"/>
          </a:p>
          <a:p>
            <a:pPr algn="ctr">
              <a:buNone/>
            </a:pPr>
            <a:r>
              <a:rPr lang="sl-SI" sz="2400" dirty="0" smtClean="0"/>
              <a:t>“Če nekdo ljubi lepoto in jo išče v vsem, jo bo videl povsod, kamorkoli bo šel. Če je glasba v njegovi duši, jo bo slišal povsod; vsaka stvar v naravi mu bo pela”.</a:t>
            </a:r>
            <a:endParaRPr lang="sl-SI" dirty="0" smtClean="0"/>
          </a:p>
          <a:p>
            <a:pPr algn="ctr">
              <a:buNone/>
            </a:pPr>
            <a:endParaRPr lang="sl-SI" sz="1800" dirty="0" smtClean="0"/>
          </a:p>
          <a:p>
            <a:pPr algn="ctr">
              <a:buNone/>
            </a:pPr>
            <a:r>
              <a:rPr lang="sl-SI" sz="1800" dirty="0" smtClean="0"/>
              <a:t>Misel iz knjige: “Vedrina kot življenjska moč” </a:t>
            </a:r>
          </a:p>
          <a:p>
            <a:pPr algn="ctr">
              <a:buNone/>
            </a:pPr>
            <a:r>
              <a:rPr lang="sl-SI" sz="1800" dirty="0" smtClean="0"/>
              <a:t>                      </a:t>
            </a:r>
            <a:r>
              <a:rPr lang="sl-SI" sz="1800" dirty="0" err="1" smtClean="0"/>
              <a:t>Orison</a:t>
            </a:r>
            <a:r>
              <a:rPr lang="sl-SI" sz="1800" dirty="0" smtClean="0"/>
              <a:t> </a:t>
            </a:r>
            <a:r>
              <a:rPr lang="sl-SI" sz="1800" dirty="0" err="1" smtClean="0"/>
              <a:t>Swett</a:t>
            </a:r>
            <a:r>
              <a:rPr lang="sl-SI" sz="1800" dirty="0" smtClean="0"/>
              <a:t> </a:t>
            </a:r>
            <a:r>
              <a:rPr lang="sl-SI" sz="1800" dirty="0" err="1" smtClean="0"/>
              <a:t>Marden</a:t>
            </a:r>
            <a:endParaRPr lang="sl-SI" sz="1800" dirty="0"/>
          </a:p>
        </p:txBody>
      </p:sp>
      <p:pic>
        <p:nvPicPr>
          <p:cNvPr id="74754" name="Picture 2" descr="Poletj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340768"/>
            <a:ext cx="3528392" cy="2662939"/>
          </a:xfrm>
          <a:prstGeom prst="rect">
            <a:avLst/>
          </a:prstGeom>
          <a:noFill/>
        </p:spPr>
      </p:pic>
      <p:pic>
        <p:nvPicPr>
          <p:cNvPr id="74758" name="Picture 6" descr="http://hyde-park.si/photos/rodos/images/6360/425x283.aspx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1340768"/>
            <a:ext cx="3384376" cy="2664296"/>
          </a:xfrm>
          <a:prstGeom prst="rect">
            <a:avLst/>
          </a:prstGeom>
          <a:noFill/>
        </p:spPr>
      </p:pic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>
          <a:xfrm>
            <a:off x="251520" y="6356350"/>
            <a:ext cx="5768280" cy="365125"/>
          </a:xfrm>
        </p:spPr>
        <p:txBody>
          <a:bodyPr/>
          <a:lstStyle/>
          <a:p>
            <a:pPr algn="l"/>
            <a:r>
              <a:rPr lang="sl-SI" dirty="0" smtClean="0"/>
              <a:t>Branka </a:t>
            </a:r>
            <a:r>
              <a:rPr lang="sl-SI" dirty="0" err="1" smtClean="0"/>
              <a:t>Gabrenja</a:t>
            </a:r>
            <a:r>
              <a:rPr lang="sl-SI" dirty="0" smtClean="0"/>
              <a:t> Müller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l-SI" sz="4000" b="1" dirty="0" smtClean="0"/>
              <a:t>POUDARKI:</a:t>
            </a:r>
            <a:r>
              <a:rPr lang="sl-SI" dirty="0" smtClean="0"/>
              <a:t/>
            </a:r>
            <a:br>
              <a:rPr lang="sl-SI" dirty="0" smtClean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525963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sl-SI" sz="2400" b="1" dirty="0" smtClean="0"/>
              <a:t>1. GEOGRAFIJA </a:t>
            </a:r>
            <a:r>
              <a:rPr lang="sl-SI" sz="2400" b="1" dirty="0"/>
              <a:t>VEDA O POKRAJINAH – CELOVIT PRISTOP!</a:t>
            </a:r>
            <a:endParaRPr lang="sl-SI" sz="2400" dirty="0"/>
          </a:p>
          <a:p>
            <a:pPr>
              <a:buNone/>
            </a:pPr>
            <a:r>
              <a:rPr lang="sl-SI" sz="2400" b="1" dirty="0"/>
              <a:t> </a:t>
            </a:r>
            <a:endParaRPr lang="sl-SI" sz="2400" dirty="0"/>
          </a:p>
          <a:p>
            <a:pPr lvl="0">
              <a:buNone/>
            </a:pPr>
            <a:r>
              <a:rPr lang="sl-SI" sz="2400" b="1" dirty="0" smtClean="0"/>
              <a:t>2. RAZNOLIKOST </a:t>
            </a:r>
            <a:r>
              <a:rPr lang="sl-SI" sz="2400" b="1" dirty="0"/>
              <a:t>POKRAJIN, RAZNOLIKOST </a:t>
            </a:r>
            <a:r>
              <a:rPr lang="sl-SI" sz="2400" b="1" dirty="0" smtClean="0"/>
              <a:t>LJUDI</a:t>
            </a:r>
            <a:endParaRPr lang="sl-SI" sz="2400" dirty="0"/>
          </a:p>
          <a:p>
            <a:endParaRPr lang="sl-SI" sz="2400" dirty="0"/>
          </a:p>
          <a:p>
            <a:pPr lvl="0">
              <a:buNone/>
            </a:pPr>
            <a:r>
              <a:rPr lang="sl-SI" sz="2400" b="1" dirty="0" smtClean="0"/>
              <a:t>3. ODGOVORNOST </a:t>
            </a:r>
            <a:r>
              <a:rPr lang="sl-SI" sz="2400" b="1" dirty="0"/>
              <a:t>VSAKEGA </a:t>
            </a:r>
            <a:r>
              <a:rPr lang="sl-SI" sz="2400" b="1" dirty="0" smtClean="0"/>
              <a:t>POSAMEZNIKA</a:t>
            </a:r>
            <a:endParaRPr lang="sl-SI" sz="2400" dirty="0"/>
          </a:p>
          <a:p>
            <a:endParaRPr lang="sl-SI" sz="2400" dirty="0"/>
          </a:p>
          <a:p>
            <a:pPr lvl="0">
              <a:buNone/>
            </a:pPr>
            <a:r>
              <a:rPr lang="sl-SI" sz="2400" b="1" dirty="0" smtClean="0"/>
              <a:t>4. VREDNOTE (</a:t>
            </a:r>
            <a:r>
              <a:rPr lang="sl-SI" sz="2400" b="1" dirty="0"/>
              <a:t>IQ+EQ+SQ</a:t>
            </a:r>
            <a:r>
              <a:rPr lang="sl-SI" sz="2400" b="1" dirty="0" smtClean="0"/>
              <a:t>)</a:t>
            </a:r>
            <a:endParaRPr lang="sl-SI" sz="2400" b="1" dirty="0"/>
          </a:p>
          <a:p>
            <a:endParaRPr lang="sl-SI" sz="2400" dirty="0"/>
          </a:p>
          <a:p>
            <a:pPr lvl="0">
              <a:buNone/>
            </a:pPr>
            <a:r>
              <a:rPr lang="sl-SI" sz="2400" b="1" dirty="0" smtClean="0"/>
              <a:t>5. ZGLED</a:t>
            </a:r>
            <a:endParaRPr lang="sl-SI" sz="2400" dirty="0"/>
          </a:p>
        </p:txBody>
      </p:sp>
      <p:pic>
        <p:nvPicPr>
          <p:cNvPr id="2052" name="Picture 4" descr="http://www.danzemlje.si/wordpress/wp-content/uploads/2011/11/dan_zemlje_0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16686" y="0"/>
            <a:ext cx="2073809" cy="2060848"/>
          </a:xfrm>
          <a:prstGeom prst="rect">
            <a:avLst/>
          </a:prstGeom>
          <a:noFill/>
        </p:spPr>
      </p:pic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>
          <a:xfrm>
            <a:off x="539552" y="6356350"/>
            <a:ext cx="5480248" cy="365125"/>
          </a:xfrm>
        </p:spPr>
        <p:txBody>
          <a:bodyPr/>
          <a:lstStyle/>
          <a:p>
            <a:pPr algn="l"/>
            <a:r>
              <a:rPr lang="sl-SI" smtClean="0"/>
              <a:t>Branka Gabrenja Müller</a:t>
            </a:r>
            <a:endParaRPr lang="sl-SI"/>
          </a:p>
        </p:txBody>
      </p:sp>
      <p:pic>
        <p:nvPicPr>
          <p:cNvPr id="2054" name="Picture 6" descr="http://www.pozitivke.net/images/articles/20100420203533964_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4354817"/>
            <a:ext cx="2088232" cy="21478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b="1" dirty="0" smtClean="0"/>
              <a:t/>
            </a:r>
            <a:br>
              <a:rPr lang="sl-SI" b="1" dirty="0" smtClean="0"/>
            </a:br>
            <a:r>
              <a:rPr lang="sl-SI" sz="4000" b="1" dirty="0" smtClean="0"/>
              <a:t>VREDNOTE:</a:t>
            </a:r>
            <a:r>
              <a:rPr lang="sl-SI" dirty="0" smtClean="0"/>
              <a:t/>
            </a:r>
            <a:br>
              <a:rPr lang="sl-SI" dirty="0" smtClean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0" y="1484784"/>
            <a:ext cx="4978896" cy="4320479"/>
          </a:xfrm>
        </p:spPr>
        <p:txBody>
          <a:bodyPr>
            <a:noAutofit/>
          </a:bodyPr>
          <a:lstStyle/>
          <a:p>
            <a:pPr lvl="0"/>
            <a:r>
              <a:rPr lang="sl-SI" sz="1800" b="1" dirty="0" smtClean="0"/>
              <a:t>hvaležnost</a:t>
            </a:r>
            <a:endParaRPr lang="sl-SI" sz="1800" b="1" dirty="0"/>
          </a:p>
          <a:p>
            <a:pPr lvl="0"/>
            <a:r>
              <a:rPr lang="sl-SI" sz="1800" b="1" dirty="0"/>
              <a:t>potrditev, priznanje, pohvala</a:t>
            </a:r>
          </a:p>
          <a:p>
            <a:pPr lvl="0"/>
            <a:r>
              <a:rPr lang="sl-SI" sz="1800" b="1" dirty="0"/>
              <a:t>pozdrav</a:t>
            </a:r>
          </a:p>
          <a:p>
            <a:pPr lvl="0"/>
            <a:r>
              <a:rPr lang="sl-SI" sz="1800" b="1" dirty="0"/>
              <a:t>olikanost, vljudnost</a:t>
            </a:r>
          </a:p>
          <a:p>
            <a:pPr lvl="0"/>
            <a:r>
              <a:rPr lang="sl-SI" sz="1800" b="1" dirty="0"/>
              <a:t>vedoželjnost, vseživljenjsko učenje</a:t>
            </a:r>
          </a:p>
          <a:p>
            <a:pPr lvl="0"/>
            <a:r>
              <a:rPr lang="sl-SI" sz="1800" b="1" dirty="0"/>
              <a:t>uživanje </a:t>
            </a:r>
            <a:r>
              <a:rPr lang="sl-SI" sz="1800" b="1" dirty="0" smtClean="0"/>
              <a:t>(</a:t>
            </a:r>
            <a:r>
              <a:rPr lang="sl-SI" sz="1800" b="1" dirty="0"/>
              <a:t>namesto trpljenja, jamranja, opravičevanja)</a:t>
            </a:r>
          </a:p>
          <a:p>
            <a:pPr lvl="0"/>
            <a:r>
              <a:rPr lang="sl-SI" sz="1800" b="1" dirty="0"/>
              <a:t>odkritost</a:t>
            </a:r>
          </a:p>
          <a:p>
            <a:pPr lvl="0"/>
            <a:r>
              <a:rPr lang="sl-SI" sz="1800" b="1" dirty="0"/>
              <a:t>zaupanje – verjeti nekomu, </a:t>
            </a:r>
          </a:p>
          <a:p>
            <a:pPr lvl="0"/>
            <a:r>
              <a:rPr lang="sl-SI" sz="1800" b="1" dirty="0"/>
              <a:t>fleksibilnost, prilagodljivost</a:t>
            </a:r>
            <a:r>
              <a:rPr lang="sl-SI" sz="1800" b="1" dirty="0" smtClean="0"/>
              <a:t>,</a:t>
            </a:r>
          </a:p>
          <a:p>
            <a:pPr lvl="0"/>
            <a:r>
              <a:rPr lang="sl-SI" sz="1800" b="1" dirty="0" smtClean="0"/>
              <a:t>uporabnost </a:t>
            </a:r>
          </a:p>
          <a:p>
            <a:pPr lvl="0">
              <a:defRPr/>
            </a:pPr>
            <a:r>
              <a:rPr lang="sl-SI" sz="1800" b="1" dirty="0"/>
              <a:t>zabavnost,  humor</a:t>
            </a:r>
          </a:p>
          <a:p>
            <a:r>
              <a:rPr lang="sl-SI" sz="1800" b="1" dirty="0" smtClean="0"/>
              <a:t>pozitivnost</a:t>
            </a:r>
          </a:p>
          <a:p>
            <a:pPr lvl="0"/>
            <a:endParaRPr lang="sl-SI" sz="1800" b="1" dirty="0"/>
          </a:p>
        </p:txBody>
      </p:sp>
      <p:sp>
        <p:nvSpPr>
          <p:cNvPr id="8" name="Ograda vsebine 2"/>
          <p:cNvSpPr txBox="1">
            <a:spLocks/>
          </p:cNvSpPr>
          <p:nvPr/>
        </p:nvSpPr>
        <p:spPr>
          <a:xfrm>
            <a:off x="609600" y="1752600"/>
            <a:ext cx="497889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sl-SI" sz="6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Ograda vsebine 2"/>
          <p:cNvSpPr txBox="1">
            <a:spLocks/>
          </p:cNvSpPr>
          <p:nvPr/>
        </p:nvSpPr>
        <p:spPr>
          <a:xfrm>
            <a:off x="4669160" y="1556792"/>
            <a:ext cx="447484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l-SI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odgovornost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l-SI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poštenost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l-SI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samostojnost,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l-SI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upoštevanje  različnosti,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l-SI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empatija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l-SI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sodelovanje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l-SI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povezovalnost</a:t>
            </a:r>
            <a:endParaRPr kumimoji="0" lang="sl-SI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l-SI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samoiniciativnost, družbena angažiranost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sl-SI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sl-SI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sl-SI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8436" name="Picture 4" descr="http://www.os-sticna.si/wp-content/uploads/2014/03/vredno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4365104"/>
            <a:ext cx="5472608" cy="2308757"/>
          </a:xfrm>
          <a:prstGeom prst="rect">
            <a:avLst/>
          </a:prstGeom>
          <a:noFill/>
        </p:spPr>
      </p:pic>
      <p:sp>
        <p:nvSpPr>
          <p:cNvPr id="11" name="Ograda noge 10"/>
          <p:cNvSpPr>
            <a:spLocks noGrp="1"/>
          </p:cNvSpPr>
          <p:nvPr>
            <p:ph type="ftr" sz="quarter" idx="11"/>
          </p:nvPr>
        </p:nvSpPr>
        <p:spPr>
          <a:xfrm>
            <a:off x="251520" y="6356350"/>
            <a:ext cx="5768280" cy="365125"/>
          </a:xfrm>
        </p:spPr>
        <p:txBody>
          <a:bodyPr/>
          <a:lstStyle/>
          <a:p>
            <a:pPr algn="l"/>
            <a:r>
              <a:rPr lang="sl-SI" dirty="0" smtClean="0"/>
              <a:t>Branka </a:t>
            </a:r>
            <a:r>
              <a:rPr lang="sl-SI" dirty="0" err="1" smtClean="0"/>
              <a:t>Gabrenja</a:t>
            </a:r>
            <a:r>
              <a:rPr lang="sl-SI" dirty="0" smtClean="0"/>
              <a:t> Müller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sl-SI" b="1" dirty="0"/>
              <a:t>Bolj ko je nekdo skladen s seboj, </a:t>
            </a:r>
            <a:endParaRPr lang="sl-SI" dirty="0"/>
          </a:p>
          <a:p>
            <a:pPr algn="ctr">
              <a:buNone/>
            </a:pPr>
            <a:r>
              <a:rPr lang="sl-SI" b="1" dirty="0"/>
              <a:t>srečnejši, močnejši in fleksibilnejši je.</a:t>
            </a:r>
            <a:endParaRPr lang="sl-SI" dirty="0"/>
          </a:p>
          <a:p>
            <a:pPr algn="ctr">
              <a:buNone/>
            </a:pPr>
            <a:r>
              <a:rPr lang="sl-SI" b="1" dirty="0" smtClean="0"/>
              <a:t>Bolj, </a:t>
            </a:r>
            <a:r>
              <a:rPr lang="sl-SI" b="1" dirty="0"/>
              <a:t>ko je nekdo skladen s svojo okolico, uspešnejši je</a:t>
            </a:r>
            <a:r>
              <a:rPr lang="sl-SI" b="1" dirty="0" smtClean="0"/>
              <a:t>.</a:t>
            </a:r>
          </a:p>
          <a:p>
            <a:pPr algn="ctr">
              <a:buNone/>
            </a:pPr>
            <a:r>
              <a:rPr lang="sl-SI" sz="1600" b="1" dirty="0" smtClean="0"/>
              <a:t>                                                                                                                           Citat</a:t>
            </a:r>
            <a:r>
              <a:rPr lang="sl-SI" sz="1600" b="1" dirty="0"/>
              <a:t>: </a:t>
            </a:r>
            <a:r>
              <a:rPr lang="sl-SI" sz="1600" b="1" dirty="0" err="1"/>
              <a:t>Masternach</a:t>
            </a:r>
            <a:r>
              <a:rPr lang="sl-SI" sz="1600" b="1" dirty="0"/>
              <a:t> Eric Adler</a:t>
            </a:r>
            <a:endParaRPr lang="sl-SI" sz="1600" dirty="0"/>
          </a:p>
          <a:p>
            <a:endParaRPr lang="sl-SI" dirty="0"/>
          </a:p>
        </p:txBody>
      </p:sp>
      <p:pic>
        <p:nvPicPr>
          <p:cNvPr id="7" name="Picture 2" descr="http://usluga.hr/wp-content/uploads/2013/04/dan-plan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3501008"/>
            <a:ext cx="2664296" cy="2700139"/>
          </a:xfrm>
          <a:prstGeom prst="rect">
            <a:avLst/>
          </a:prstGeom>
          <a:noFill/>
        </p:spPr>
      </p:pic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>
          <a:xfrm>
            <a:off x="323528" y="6356350"/>
            <a:ext cx="5696272" cy="365125"/>
          </a:xfrm>
        </p:spPr>
        <p:txBody>
          <a:bodyPr/>
          <a:lstStyle/>
          <a:p>
            <a:pPr algn="l"/>
            <a:r>
              <a:rPr lang="sl-SI" dirty="0" smtClean="0"/>
              <a:t>Branka </a:t>
            </a:r>
            <a:r>
              <a:rPr lang="sl-SI" dirty="0" err="1" smtClean="0"/>
              <a:t>Gabrenja</a:t>
            </a:r>
            <a:r>
              <a:rPr lang="sl-SI" dirty="0" smtClean="0"/>
              <a:t> Müller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100" b="1" dirty="0" smtClean="0">
                <a:latin typeface="+mn-lt"/>
              </a:rPr>
              <a:t>SREČANJE PROFESORJEV DRUŽBOSLOVJA</a:t>
            </a:r>
            <a:br>
              <a:rPr lang="sl-SI" sz="3100" b="1" dirty="0" smtClean="0">
                <a:latin typeface="+mn-lt"/>
              </a:rPr>
            </a:br>
            <a:r>
              <a:rPr lang="sl-SI" sz="2800" b="1" dirty="0" smtClean="0">
                <a:latin typeface="+mn-lt"/>
              </a:rPr>
              <a:t>Ljubljana, avgust 2014     </a:t>
            </a:r>
            <a:endParaRPr lang="sl-SI" sz="2800" b="1" dirty="0">
              <a:latin typeface="+mn-lt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683568" y="1988840"/>
            <a:ext cx="8229600" cy="5069160"/>
          </a:xfrm>
        </p:spPr>
        <p:txBody>
          <a:bodyPr>
            <a:normAutofit lnSpcReduction="10000"/>
          </a:bodyPr>
          <a:lstStyle/>
          <a:p>
            <a:pPr algn="ctr"/>
            <a:endParaRPr lang="sl-SI" dirty="0" smtClean="0"/>
          </a:p>
          <a:p>
            <a:pPr algn="ctr"/>
            <a:endParaRPr lang="sl-SI" dirty="0" smtClean="0"/>
          </a:p>
          <a:p>
            <a:pPr algn="ctr"/>
            <a:endParaRPr lang="sl-SI" sz="2400" dirty="0" smtClean="0"/>
          </a:p>
          <a:p>
            <a:pPr algn="ctr"/>
            <a:endParaRPr lang="sl-SI" sz="2400" dirty="0" smtClean="0"/>
          </a:p>
          <a:p>
            <a:pPr algn="ctr"/>
            <a:endParaRPr lang="sl-SI" sz="2400" dirty="0" smtClean="0"/>
          </a:p>
          <a:p>
            <a:pPr algn="ctr"/>
            <a:endParaRPr lang="sl-SI" sz="2400" dirty="0" smtClean="0"/>
          </a:p>
          <a:p>
            <a:pPr algn="ctr">
              <a:buNone/>
            </a:pPr>
            <a:r>
              <a:rPr lang="sl-SI" sz="2400" dirty="0" smtClean="0"/>
              <a:t>“Če nekdo ljubi lepoto in jo išče v vsem, jo bo videl povsod, kamorkoli bo šel. Če je glasba v njegovi duši, jo bo slišal povsod; vsaka stvar v naravi mu bo pela”.</a:t>
            </a:r>
            <a:endParaRPr lang="sl-SI" dirty="0" smtClean="0"/>
          </a:p>
          <a:p>
            <a:pPr algn="ctr">
              <a:buNone/>
            </a:pPr>
            <a:endParaRPr lang="sl-SI" sz="1800" dirty="0" smtClean="0"/>
          </a:p>
          <a:p>
            <a:pPr algn="ctr">
              <a:buNone/>
            </a:pPr>
            <a:r>
              <a:rPr lang="sl-SI" sz="1800" dirty="0" smtClean="0"/>
              <a:t>Misel iz knjige: “Vedrina kot življenjska moč” </a:t>
            </a:r>
          </a:p>
          <a:p>
            <a:pPr algn="ctr">
              <a:buNone/>
            </a:pPr>
            <a:r>
              <a:rPr lang="sl-SI" sz="1800" dirty="0" smtClean="0"/>
              <a:t>                      </a:t>
            </a:r>
            <a:r>
              <a:rPr lang="sl-SI" sz="1800" dirty="0" err="1" smtClean="0"/>
              <a:t>Orison</a:t>
            </a:r>
            <a:r>
              <a:rPr lang="sl-SI" sz="1800" dirty="0" smtClean="0"/>
              <a:t> </a:t>
            </a:r>
            <a:r>
              <a:rPr lang="sl-SI" sz="1800" dirty="0" err="1" smtClean="0"/>
              <a:t>Swett</a:t>
            </a:r>
            <a:r>
              <a:rPr lang="sl-SI" sz="1800" dirty="0" smtClean="0"/>
              <a:t> </a:t>
            </a:r>
            <a:r>
              <a:rPr lang="sl-SI" sz="1800" dirty="0" err="1" smtClean="0"/>
              <a:t>Marden</a:t>
            </a:r>
            <a:endParaRPr lang="sl-SI" sz="1800" dirty="0"/>
          </a:p>
        </p:txBody>
      </p:sp>
      <p:pic>
        <p:nvPicPr>
          <p:cNvPr id="74754" name="Picture 2" descr="Poletj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340768"/>
            <a:ext cx="3528392" cy="2662939"/>
          </a:xfrm>
          <a:prstGeom prst="rect">
            <a:avLst/>
          </a:prstGeom>
          <a:noFill/>
        </p:spPr>
      </p:pic>
      <p:pic>
        <p:nvPicPr>
          <p:cNvPr id="74758" name="Picture 6" descr="http://hyde-park.si/photos/rodos/images/6360/425x283.aspx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1340768"/>
            <a:ext cx="3384376" cy="2664296"/>
          </a:xfrm>
          <a:prstGeom prst="rect">
            <a:avLst/>
          </a:prstGeom>
          <a:noFill/>
        </p:spPr>
      </p:pic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>
          <a:xfrm>
            <a:off x="251520" y="6356350"/>
            <a:ext cx="5768280" cy="365125"/>
          </a:xfrm>
        </p:spPr>
        <p:txBody>
          <a:bodyPr/>
          <a:lstStyle/>
          <a:p>
            <a:pPr algn="l"/>
            <a:r>
              <a:rPr lang="sl-SI" dirty="0" smtClean="0"/>
              <a:t>Branka </a:t>
            </a:r>
            <a:r>
              <a:rPr lang="sl-SI" dirty="0" err="1" smtClean="0"/>
              <a:t>Gabrenja</a:t>
            </a:r>
            <a:r>
              <a:rPr lang="sl-SI" dirty="0" smtClean="0"/>
              <a:t> Müller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74</TotalTime>
  <Words>227</Words>
  <Application>Microsoft Office PowerPoint</Application>
  <PresentationFormat>Diaprojekcija na zaslonu (4:3)</PresentationFormat>
  <Paragraphs>62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6" baseType="lpstr">
      <vt:lpstr>Officeova tema</vt:lpstr>
      <vt:lpstr>SREČANJE PROFESORJEV DRUŽBOSLOVJA Ljubljana, avgust 2014     </vt:lpstr>
      <vt:lpstr>POUDARKI: </vt:lpstr>
      <vt:lpstr> VREDNOTE: </vt:lpstr>
      <vt:lpstr>PowerPointova predstavitev</vt:lpstr>
      <vt:lpstr>SREČANJE PROFESORJEV DRUŽBOSLOVJA Ljubljana, avgust 2014     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 1</dc:title>
  <dc:creator>Branka Gabrenja Muller</dc:creator>
  <cp:lastModifiedBy>ILipovsek</cp:lastModifiedBy>
  <cp:revision>9</cp:revision>
  <dcterms:created xsi:type="dcterms:W3CDTF">2014-08-26T21:46:48Z</dcterms:created>
  <dcterms:modified xsi:type="dcterms:W3CDTF">2014-09-02T08:34:21Z</dcterms:modified>
</cp:coreProperties>
</file>